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 id="2147483660" r:id="rId2"/>
  </p:sldMasterIdLst>
  <p:notesMasterIdLst>
    <p:notesMasterId r:id="rId19"/>
  </p:notesMasterIdLst>
  <p:handoutMasterIdLst>
    <p:handoutMasterId r:id="rId20"/>
  </p:handoutMasterIdLst>
  <p:sldIdLst>
    <p:sldId id="256" r:id="rId3"/>
    <p:sldId id="308" r:id="rId4"/>
    <p:sldId id="309" r:id="rId5"/>
    <p:sldId id="259" r:id="rId6"/>
    <p:sldId id="260" r:id="rId7"/>
    <p:sldId id="261" r:id="rId8"/>
    <p:sldId id="262" r:id="rId9"/>
    <p:sldId id="263" r:id="rId10"/>
    <p:sldId id="312" r:id="rId11"/>
    <p:sldId id="313" r:id="rId12"/>
    <p:sldId id="279" r:id="rId13"/>
    <p:sldId id="267" r:id="rId14"/>
    <p:sldId id="268" r:id="rId15"/>
    <p:sldId id="269" r:id="rId16"/>
    <p:sldId id="301" r:id="rId17"/>
    <p:sldId id="314" r:id="rId18"/>
  </p:sldIdLst>
  <p:sldSz cx="9144000" cy="6858000" type="screen4x3"/>
  <p:notesSz cx="6934200" cy="9220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2" autoAdjust="0"/>
    <p:restoredTop sz="94675" autoAdjust="0"/>
  </p:normalViewPr>
  <p:slideViewPr>
    <p:cSldViewPr>
      <p:cViewPr varScale="1">
        <p:scale>
          <a:sx n="80" d="100"/>
          <a:sy n="80" d="100"/>
        </p:scale>
        <p:origin x="-1445" y="-8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rAngAx val="0"/>
      <c:perspective val="30"/>
    </c:view3D>
    <c:floor>
      <c:thickness val="0"/>
    </c:floor>
    <c:sideWall>
      <c:thickness val="0"/>
    </c:sideWall>
    <c:backWall>
      <c:thickness val="0"/>
    </c:backWall>
    <c:plotArea>
      <c:layout>
        <c:manualLayout>
          <c:layoutTarget val="inner"/>
          <c:xMode val="edge"/>
          <c:yMode val="edge"/>
          <c:x val="5.6327160493827161E-2"/>
          <c:y val="6.9583908160175026E-2"/>
          <c:w val="0.92438271604938271"/>
          <c:h val="0.88962013391374561"/>
        </c:manualLayout>
      </c:layout>
      <c:pie3DChart>
        <c:varyColors val="1"/>
        <c:ser>
          <c:idx val="0"/>
          <c:order val="0"/>
          <c:explosion val="25"/>
          <c:dLbls>
            <c:dLbl>
              <c:idx val="0"/>
              <c:layout/>
              <c:tx>
                <c:rich>
                  <a:bodyPr/>
                  <a:lstStyle/>
                  <a:p>
                    <a:r>
                      <a:rPr lang="en-US"/>
                      <a:t>Rest of the world
55%</a:t>
                    </a:r>
                  </a:p>
                </c:rich>
              </c:tx>
              <c:showLegendKey val="0"/>
              <c:showVal val="0"/>
              <c:showCatName val="1"/>
              <c:showSerName val="0"/>
              <c:showPercent val="1"/>
              <c:showBubbleSize val="0"/>
            </c:dLbl>
            <c:showLegendKey val="0"/>
            <c:showVal val="0"/>
            <c:showCatName val="1"/>
            <c:showSerName val="0"/>
            <c:showPercent val="1"/>
            <c:showBubbleSize val="0"/>
            <c:showLeaderLines val="1"/>
          </c:dLbls>
          <c:cat>
            <c:strRef>
              <c:f>Sheet1!$A$1:$A$9</c:f>
              <c:strCache>
                <c:ptCount val="9"/>
                <c:pt idx="0">
                  <c:v>Rest of the world</c:v>
                </c:pt>
                <c:pt idx="1">
                  <c:v>United States</c:v>
                </c:pt>
                <c:pt idx="2">
                  <c:v>Japan</c:v>
                </c:pt>
                <c:pt idx="3">
                  <c:v>Germany</c:v>
                </c:pt>
                <c:pt idx="4">
                  <c:v>France </c:v>
                </c:pt>
                <c:pt idx="5">
                  <c:v>United Kingdom</c:v>
                </c:pt>
                <c:pt idx="6">
                  <c:v>China</c:v>
                </c:pt>
                <c:pt idx="7">
                  <c:v>Saudi Arabia</c:v>
                </c:pt>
                <c:pt idx="8">
                  <c:v>Russia</c:v>
                </c:pt>
              </c:strCache>
            </c:strRef>
          </c:cat>
          <c:val>
            <c:numRef>
              <c:f>Sheet1!$B$1:$B$9</c:f>
              <c:numCache>
                <c:formatCode>0%</c:formatCode>
                <c:ptCount val="9"/>
                <c:pt idx="0">
                  <c:v>0.54500000000000004</c:v>
                </c:pt>
                <c:pt idx="1">
                  <c:v>0.16000000000000023</c:v>
                </c:pt>
                <c:pt idx="2">
                  <c:v>8.0000000000000224E-2</c:v>
                </c:pt>
                <c:pt idx="3">
                  <c:v>5.0000000000000072E-2</c:v>
                </c:pt>
                <c:pt idx="4">
                  <c:v>4.000000000000007E-2</c:v>
                </c:pt>
                <c:pt idx="5">
                  <c:v>4.000000000000007E-2</c:v>
                </c:pt>
                <c:pt idx="6">
                  <c:v>3.0000000000000054E-2</c:v>
                </c:pt>
                <c:pt idx="7">
                  <c:v>3.0000000000000054E-2</c:v>
                </c:pt>
                <c:pt idx="8">
                  <c:v>3.0000000000000054E-2</c:v>
                </c:pt>
              </c:numCache>
            </c:numRef>
          </c:val>
        </c:ser>
        <c:dLbls>
          <c:showLegendKey val="0"/>
          <c:showVal val="0"/>
          <c:showCatName val="1"/>
          <c:showSerName val="0"/>
          <c:showPercent val="1"/>
          <c:showBubbleSize val="0"/>
          <c:showLeaderLines val="1"/>
        </c:dLbls>
      </c:pie3DChart>
    </c:plotArea>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34"/>
    </mc:Choice>
    <mc:Fallback>
      <c:style val="34"/>
    </mc:Fallback>
  </mc:AlternateContent>
  <c:chart>
    <c:autoTitleDeleted val="1"/>
    <c:view3D>
      <c:rotX val="30"/>
      <c:rotY val="0"/>
      <c:rAngAx val="0"/>
      <c:perspective val="30"/>
    </c:view3D>
    <c:floor>
      <c:thickness val="0"/>
    </c:floor>
    <c:sideWall>
      <c:thickness val="0"/>
    </c:sideWall>
    <c:backWall>
      <c:thickness val="0"/>
    </c:backWall>
    <c:plotArea>
      <c:layout>
        <c:manualLayout>
          <c:layoutTarget val="inner"/>
          <c:xMode val="edge"/>
          <c:yMode val="edge"/>
          <c:x val="1.8948012664336239E-2"/>
          <c:y val="9.9660143940184548E-2"/>
          <c:w val="0.60269380961526153"/>
          <c:h val="0.8591174118361623"/>
        </c:manualLayout>
      </c:layout>
      <c:pie3DChart>
        <c:varyColors val="1"/>
        <c:ser>
          <c:idx val="0"/>
          <c:order val="0"/>
          <c:tx>
            <c:strRef>
              <c:f>Sheet1!$B$1</c:f>
              <c:strCache>
                <c:ptCount val="1"/>
                <c:pt idx="0">
                  <c:v>Sales</c:v>
                </c:pt>
              </c:strCache>
            </c:strRef>
          </c:tx>
          <c:explosion val="25"/>
          <c:dLbls>
            <c:txPr>
              <a:bodyPr/>
              <a:lstStyle/>
              <a:p>
                <a:pPr>
                  <a:defRPr>
                    <a:solidFill>
                      <a:schemeClr val="bg1"/>
                    </a:solidFill>
                  </a:defRPr>
                </a:pPr>
                <a:endParaRPr lang="en-US"/>
              </a:p>
            </c:txPr>
            <c:showLegendKey val="0"/>
            <c:showVal val="0"/>
            <c:showCatName val="0"/>
            <c:showSerName val="0"/>
            <c:showPercent val="1"/>
            <c:showBubbleSize val="0"/>
            <c:showLeaderLines val="1"/>
          </c:dLbls>
          <c:cat>
            <c:strRef>
              <c:f>Sheet1!$A$2:$A$6</c:f>
              <c:strCache>
                <c:ptCount val="5"/>
                <c:pt idx="0">
                  <c:v>Energy &amp; Environment</c:v>
                </c:pt>
                <c:pt idx="1">
                  <c:v>Finance &amp; Private Sector Development (FPD)</c:v>
                </c:pt>
                <c:pt idx="2">
                  <c:v>Transport</c:v>
                </c:pt>
                <c:pt idx="3">
                  <c:v>Water &amp; Agriculture</c:v>
                </c:pt>
                <c:pt idx="4">
                  <c:v>Human Development</c:v>
                </c:pt>
              </c:strCache>
            </c:strRef>
          </c:cat>
          <c:val>
            <c:numRef>
              <c:f>Sheet1!$B$2:$B$6</c:f>
              <c:numCache>
                <c:formatCode>General</c:formatCode>
                <c:ptCount val="5"/>
                <c:pt idx="0">
                  <c:v>2204.1</c:v>
                </c:pt>
                <c:pt idx="1">
                  <c:v>900</c:v>
                </c:pt>
                <c:pt idx="2">
                  <c:v>880</c:v>
                </c:pt>
                <c:pt idx="3">
                  <c:v>639.6</c:v>
                </c:pt>
                <c:pt idx="4">
                  <c:v>295</c:v>
                </c:pt>
              </c:numCache>
            </c:numRef>
          </c:val>
        </c:ser>
        <c:dLbls>
          <c:showLegendKey val="0"/>
          <c:showVal val="0"/>
          <c:showCatName val="0"/>
          <c:showSerName val="0"/>
          <c:showPercent val="0"/>
          <c:showBubbleSize val="0"/>
          <c:showLeaderLines val="1"/>
        </c:dLbls>
      </c:pie3DChart>
    </c:plotArea>
    <c:legend>
      <c:legendPos val="r"/>
      <c:layout>
        <c:manualLayout>
          <c:xMode val="edge"/>
          <c:yMode val="edge"/>
          <c:x val="0.64987330574808966"/>
          <c:y val="0.18524236510300654"/>
          <c:w val="0.34115799826573784"/>
          <c:h val="0.72743772892780123"/>
        </c:manualLayout>
      </c:layout>
      <c:overlay val="0"/>
    </c:legend>
    <c:plotVisOnly val="1"/>
    <c:dispBlanksAs val="gap"/>
    <c:showDLblsOverMax val="0"/>
  </c:chart>
  <c:txPr>
    <a:bodyPr/>
    <a:lstStyle/>
    <a:p>
      <a:pPr>
        <a:defRPr sz="1800"/>
      </a:pPr>
      <a:endParaRPr lang="en-US"/>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04820" cy="461010"/>
          </a:xfrm>
          <a:prstGeom prst="rect">
            <a:avLst/>
          </a:prstGeom>
        </p:spPr>
        <p:txBody>
          <a:bodyPr vert="horz" lIns="92546" tIns="46273" rIns="92546" bIns="46273" rtlCol="0"/>
          <a:lstStyle>
            <a:lvl1pPr algn="l">
              <a:defRPr sz="1200"/>
            </a:lvl1pPr>
          </a:lstStyle>
          <a:p>
            <a:endParaRPr lang="en-US"/>
          </a:p>
        </p:txBody>
      </p:sp>
      <p:sp>
        <p:nvSpPr>
          <p:cNvPr id="3" name="Date Placeholder 2"/>
          <p:cNvSpPr>
            <a:spLocks noGrp="1"/>
          </p:cNvSpPr>
          <p:nvPr>
            <p:ph type="dt" sz="quarter" idx="1"/>
          </p:nvPr>
        </p:nvSpPr>
        <p:spPr>
          <a:xfrm>
            <a:off x="3927777" y="0"/>
            <a:ext cx="3004820" cy="461010"/>
          </a:xfrm>
          <a:prstGeom prst="rect">
            <a:avLst/>
          </a:prstGeom>
        </p:spPr>
        <p:txBody>
          <a:bodyPr vert="horz" lIns="92546" tIns="46273" rIns="92546" bIns="46273" rtlCol="0"/>
          <a:lstStyle>
            <a:lvl1pPr algn="r">
              <a:defRPr sz="1200"/>
            </a:lvl1pPr>
          </a:lstStyle>
          <a:p>
            <a:fld id="{C9833D09-AEFD-465B-A7AD-3F7B8D9F8FF7}" type="datetimeFigureOut">
              <a:rPr lang="en-US" smtClean="0"/>
              <a:t>6/11/2014</a:t>
            </a:fld>
            <a:endParaRPr lang="en-US"/>
          </a:p>
        </p:txBody>
      </p:sp>
      <p:sp>
        <p:nvSpPr>
          <p:cNvPr id="4" name="Footer Placeholder 3"/>
          <p:cNvSpPr>
            <a:spLocks noGrp="1"/>
          </p:cNvSpPr>
          <p:nvPr>
            <p:ph type="ftr" sz="quarter" idx="2"/>
          </p:nvPr>
        </p:nvSpPr>
        <p:spPr>
          <a:xfrm>
            <a:off x="1" y="8757590"/>
            <a:ext cx="3004820" cy="461010"/>
          </a:xfrm>
          <a:prstGeom prst="rect">
            <a:avLst/>
          </a:prstGeom>
        </p:spPr>
        <p:txBody>
          <a:bodyPr vert="horz" lIns="92546" tIns="46273" rIns="92546" bIns="46273" rtlCol="0" anchor="b"/>
          <a:lstStyle>
            <a:lvl1pPr algn="l">
              <a:defRPr sz="1200"/>
            </a:lvl1pPr>
          </a:lstStyle>
          <a:p>
            <a:endParaRPr lang="en-US"/>
          </a:p>
        </p:txBody>
      </p:sp>
      <p:sp>
        <p:nvSpPr>
          <p:cNvPr id="5" name="Slide Number Placeholder 4"/>
          <p:cNvSpPr>
            <a:spLocks noGrp="1"/>
          </p:cNvSpPr>
          <p:nvPr>
            <p:ph type="sldNum" sz="quarter" idx="3"/>
          </p:nvPr>
        </p:nvSpPr>
        <p:spPr>
          <a:xfrm>
            <a:off x="3927777" y="8757590"/>
            <a:ext cx="3004820" cy="461010"/>
          </a:xfrm>
          <a:prstGeom prst="rect">
            <a:avLst/>
          </a:prstGeom>
        </p:spPr>
        <p:txBody>
          <a:bodyPr vert="horz" lIns="92546" tIns="46273" rIns="92546" bIns="46273" rtlCol="0" anchor="b"/>
          <a:lstStyle>
            <a:lvl1pPr algn="r">
              <a:defRPr sz="1200"/>
            </a:lvl1pPr>
          </a:lstStyle>
          <a:p>
            <a:fld id="{28587151-FD9A-4BA6-A42C-9267322C7509}" type="slidenum">
              <a:rPr lang="en-US" smtClean="0"/>
              <a:t>‹#›</a:t>
            </a:fld>
            <a:endParaRPr lang="en-US"/>
          </a:p>
        </p:txBody>
      </p:sp>
    </p:spTree>
    <p:extLst>
      <p:ext uri="{BB962C8B-B14F-4D97-AF65-F5344CB8AC3E}">
        <p14:creationId xmlns:p14="http://schemas.microsoft.com/office/powerpoint/2010/main" val="389603524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04820" cy="461010"/>
          </a:xfrm>
          <a:prstGeom prst="rect">
            <a:avLst/>
          </a:prstGeom>
        </p:spPr>
        <p:txBody>
          <a:bodyPr vert="horz" lIns="92546" tIns="46273" rIns="92546" bIns="46273" rtlCol="0"/>
          <a:lstStyle>
            <a:lvl1pPr algn="l">
              <a:defRPr sz="1200"/>
            </a:lvl1pPr>
          </a:lstStyle>
          <a:p>
            <a:endParaRPr lang="en-US"/>
          </a:p>
        </p:txBody>
      </p:sp>
      <p:sp>
        <p:nvSpPr>
          <p:cNvPr id="3" name="Date Placeholder 2"/>
          <p:cNvSpPr>
            <a:spLocks noGrp="1"/>
          </p:cNvSpPr>
          <p:nvPr>
            <p:ph type="dt" idx="1"/>
          </p:nvPr>
        </p:nvSpPr>
        <p:spPr>
          <a:xfrm>
            <a:off x="3927777" y="0"/>
            <a:ext cx="3004820" cy="461010"/>
          </a:xfrm>
          <a:prstGeom prst="rect">
            <a:avLst/>
          </a:prstGeom>
        </p:spPr>
        <p:txBody>
          <a:bodyPr vert="horz" lIns="92546" tIns="46273" rIns="92546" bIns="46273" rtlCol="0"/>
          <a:lstStyle>
            <a:lvl1pPr algn="r">
              <a:defRPr sz="1200"/>
            </a:lvl1pPr>
          </a:lstStyle>
          <a:p>
            <a:fld id="{33A03E01-54F4-4922-9F6F-7E608B8E54B0}" type="datetimeFigureOut">
              <a:rPr lang="en-US" smtClean="0"/>
              <a:t>6/11/2014</a:t>
            </a:fld>
            <a:endParaRPr lang="en-US"/>
          </a:p>
        </p:txBody>
      </p:sp>
      <p:sp>
        <p:nvSpPr>
          <p:cNvPr id="4" name="Slide Image Placeholder 3"/>
          <p:cNvSpPr>
            <a:spLocks noGrp="1" noRot="1" noChangeAspect="1"/>
          </p:cNvSpPr>
          <p:nvPr>
            <p:ph type="sldImg" idx="2"/>
          </p:nvPr>
        </p:nvSpPr>
        <p:spPr>
          <a:xfrm>
            <a:off x="1163638" y="692150"/>
            <a:ext cx="4606925" cy="3455988"/>
          </a:xfrm>
          <a:prstGeom prst="rect">
            <a:avLst/>
          </a:prstGeom>
          <a:noFill/>
          <a:ln w="12700">
            <a:solidFill>
              <a:prstClr val="black"/>
            </a:solidFill>
          </a:ln>
        </p:spPr>
        <p:txBody>
          <a:bodyPr vert="horz" lIns="92546" tIns="46273" rIns="92546" bIns="46273" rtlCol="0" anchor="ctr"/>
          <a:lstStyle/>
          <a:p>
            <a:endParaRPr lang="en-US"/>
          </a:p>
        </p:txBody>
      </p:sp>
      <p:sp>
        <p:nvSpPr>
          <p:cNvPr id="5" name="Notes Placeholder 4"/>
          <p:cNvSpPr>
            <a:spLocks noGrp="1"/>
          </p:cNvSpPr>
          <p:nvPr>
            <p:ph type="body" sz="quarter" idx="3"/>
          </p:nvPr>
        </p:nvSpPr>
        <p:spPr>
          <a:xfrm>
            <a:off x="693421" y="4379595"/>
            <a:ext cx="5547360" cy="4149090"/>
          </a:xfrm>
          <a:prstGeom prst="rect">
            <a:avLst/>
          </a:prstGeom>
        </p:spPr>
        <p:txBody>
          <a:bodyPr vert="horz" lIns="92546" tIns="46273" rIns="92546" bIns="46273"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8757590"/>
            <a:ext cx="3004820" cy="461010"/>
          </a:xfrm>
          <a:prstGeom prst="rect">
            <a:avLst/>
          </a:prstGeom>
        </p:spPr>
        <p:txBody>
          <a:bodyPr vert="horz" lIns="92546" tIns="46273" rIns="92546" bIns="46273" rtlCol="0" anchor="b"/>
          <a:lstStyle>
            <a:lvl1pPr algn="l">
              <a:defRPr sz="1200"/>
            </a:lvl1pPr>
          </a:lstStyle>
          <a:p>
            <a:endParaRPr lang="en-US"/>
          </a:p>
        </p:txBody>
      </p:sp>
      <p:sp>
        <p:nvSpPr>
          <p:cNvPr id="7" name="Slide Number Placeholder 6"/>
          <p:cNvSpPr>
            <a:spLocks noGrp="1"/>
          </p:cNvSpPr>
          <p:nvPr>
            <p:ph type="sldNum" sz="quarter" idx="5"/>
          </p:nvPr>
        </p:nvSpPr>
        <p:spPr>
          <a:xfrm>
            <a:off x="3927777" y="8757590"/>
            <a:ext cx="3004820" cy="461010"/>
          </a:xfrm>
          <a:prstGeom prst="rect">
            <a:avLst/>
          </a:prstGeom>
        </p:spPr>
        <p:txBody>
          <a:bodyPr vert="horz" lIns="92546" tIns="46273" rIns="92546" bIns="46273" rtlCol="0" anchor="b"/>
          <a:lstStyle>
            <a:lvl1pPr algn="r">
              <a:defRPr sz="1200"/>
            </a:lvl1pPr>
          </a:lstStyle>
          <a:p>
            <a:fld id="{3DB93EE7-3507-45A3-86CC-E47A4FB9EA91}" type="slidenum">
              <a:rPr lang="en-US" smtClean="0"/>
              <a:t>‹#›</a:t>
            </a:fld>
            <a:endParaRPr lang="en-US"/>
          </a:p>
        </p:txBody>
      </p:sp>
    </p:spTree>
    <p:extLst>
      <p:ext uri="{BB962C8B-B14F-4D97-AF65-F5344CB8AC3E}">
        <p14:creationId xmlns:p14="http://schemas.microsoft.com/office/powerpoint/2010/main" val="25364957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0D75BDD-5D86-4ED9-8AA8-2289F3DFCBD0}" type="datetime1">
              <a:rPr lang="en-US" smtClean="0"/>
              <a:t>6/11/2014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C7AFA0-1FDF-4D85-9983-F975F8A9BFEB}" type="slidenum">
              <a:rPr lang="en-US" smtClean="0"/>
              <a:t>‹#›</a:t>
            </a:fld>
            <a:endParaRPr lang="en-US"/>
          </a:p>
        </p:txBody>
      </p:sp>
    </p:spTree>
    <p:extLst>
      <p:ext uri="{BB962C8B-B14F-4D97-AF65-F5344CB8AC3E}">
        <p14:creationId xmlns:p14="http://schemas.microsoft.com/office/powerpoint/2010/main" val="14491666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B6D19EC-E694-4C63-A19E-66C7F2E97565}" type="datetime1">
              <a:rPr lang="en-US" smtClean="0"/>
              <a:t>6/11/2014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C7AFA0-1FDF-4D85-9983-F975F8A9BFEB}" type="slidenum">
              <a:rPr lang="en-US" smtClean="0"/>
              <a:t>‹#›</a:t>
            </a:fld>
            <a:endParaRPr lang="en-US"/>
          </a:p>
        </p:txBody>
      </p:sp>
    </p:spTree>
    <p:extLst>
      <p:ext uri="{BB962C8B-B14F-4D97-AF65-F5344CB8AC3E}">
        <p14:creationId xmlns:p14="http://schemas.microsoft.com/office/powerpoint/2010/main" val="39974829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15C9729-5F13-4CFA-BC02-1BFA277B168B}" type="datetime1">
              <a:rPr lang="en-US" smtClean="0"/>
              <a:t>6/11/2014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C7AFA0-1FDF-4D85-9983-F975F8A9BFEB}" type="slidenum">
              <a:rPr lang="en-US" smtClean="0"/>
              <a:t>‹#›</a:t>
            </a:fld>
            <a:endParaRPr lang="en-US"/>
          </a:p>
        </p:txBody>
      </p:sp>
    </p:spTree>
    <p:extLst>
      <p:ext uri="{BB962C8B-B14F-4D97-AF65-F5344CB8AC3E}">
        <p14:creationId xmlns:p14="http://schemas.microsoft.com/office/powerpoint/2010/main" val="354114771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3" name="Rectangle 2"/>
          <p:cNvSpPr>
            <a:spLocks noChangeArrowheads="1"/>
          </p:cNvSpPr>
          <p:nvPr userDrawn="1"/>
        </p:nvSpPr>
        <p:spPr bwMode="auto">
          <a:xfrm>
            <a:off x="0" y="0"/>
            <a:ext cx="9144000" cy="2506663"/>
          </a:xfrm>
          <a:prstGeom prst="rect">
            <a:avLst/>
          </a:prstGeom>
          <a:solidFill>
            <a:srgbClr val="014C6D"/>
          </a:solidFill>
          <a:ln w="9525">
            <a:noFill/>
            <a:miter lim="800000"/>
            <a:headEnd/>
            <a:tailEnd/>
          </a:ln>
          <a:effectLst/>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grpSp>
        <p:nvGrpSpPr>
          <p:cNvPr id="4" name="Group 3"/>
          <p:cNvGrpSpPr>
            <a:grpSpLocks/>
          </p:cNvGrpSpPr>
          <p:nvPr userDrawn="1"/>
        </p:nvGrpSpPr>
        <p:grpSpPr bwMode="auto">
          <a:xfrm>
            <a:off x="384175" y="385763"/>
            <a:ext cx="2989263" cy="412750"/>
            <a:chOff x="257" y="242"/>
            <a:chExt cx="1674" cy="231"/>
          </a:xfrm>
        </p:grpSpPr>
        <p:sp>
          <p:nvSpPr>
            <p:cNvPr id="5" name="Freeform 4"/>
            <p:cNvSpPr>
              <a:spLocks/>
            </p:cNvSpPr>
            <p:nvPr userDrawn="1"/>
          </p:nvSpPr>
          <p:spPr bwMode="auto">
            <a:xfrm>
              <a:off x="938" y="246"/>
              <a:ext cx="10" cy="219"/>
            </a:xfrm>
            <a:custGeom>
              <a:avLst/>
              <a:gdLst/>
              <a:ahLst/>
              <a:cxnLst>
                <a:cxn ang="0">
                  <a:pos x="0" y="2"/>
                </a:cxn>
                <a:cxn ang="0">
                  <a:pos x="0" y="106"/>
                </a:cxn>
                <a:cxn ang="0">
                  <a:pos x="2" y="109"/>
                </a:cxn>
                <a:cxn ang="0">
                  <a:pos x="5" y="106"/>
                </a:cxn>
                <a:cxn ang="0">
                  <a:pos x="5" y="2"/>
                </a:cxn>
                <a:cxn ang="0">
                  <a:pos x="2" y="0"/>
                </a:cxn>
                <a:cxn ang="0">
                  <a:pos x="0" y="2"/>
                </a:cxn>
              </a:cxnLst>
              <a:rect l="0" t="0" r="r" b="b"/>
              <a:pathLst>
                <a:path w="5" h="109">
                  <a:moveTo>
                    <a:pt x="0" y="2"/>
                  </a:moveTo>
                  <a:cubicBezTo>
                    <a:pt x="0" y="106"/>
                    <a:pt x="0" y="106"/>
                    <a:pt x="0" y="106"/>
                  </a:cubicBezTo>
                  <a:cubicBezTo>
                    <a:pt x="0" y="108"/>
                    <a:pt x="1" y="109"/>
                    <a:pt x="2" y="109"/>
                  </a:cubicBezTo>
                  <a:cubicBezTo>
                    <a:pt x="4" y="109"/>
                    <a:pt x="5" y="108"/>
                    <a:pt x="5" y="106"/>
                  </a:cubicBezTo>
                  <a:cubicBezTo>
                    <a:pt x="5" y="2"/>
                    <a:pt x="5" y="2"/>
                    <a:pt x="5" y="2"/>
                  </a:cubicBezTo>
                  <a:cubicBezTo>
                    <a:pt x="5" y="1"/>
                    <a:pt x="4" y="0"/>
                    <a:pt x="2" y="0"/>
                  </a:cubicBezTo>
                  <a:cubicBezTo>
                    <a:pt x="1" y="0"/>
                    <a:pt x="0" y="1"/>
                    <a:pt x="0" y="2"/>
                  </a:cubicBezTo>
                </a:path>
              </a:pathLst>
            </a:custGeom>
            <a:solidFill>
              <a:srgbClr val="FFFFFF"/>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6" name="Rectangle 5"/>
            <p:cNvSpPr>
              <a:spLocks noChangeArrowheads="1"/>
            </p:cNvSpPr>
            <p:nvPr userDrawn="1"/>
          </p:nvSpPr>
          <p:spPr bwMode="auto">
            <a:xfrm>
              <a:off x="492" y="248"/>
              <a:ext cx="68" cy="212"/>
            </a:xfrm>
            <a:prstGeom prst="rect">
              <a:avLst/>
            </a:prstGeom>
            <a:solidFill>
              <a:srgbClr val="FFFFFF"/>
            </a:solidFill>
            <a:ln w="9525">
              <a:noFill/>
              <a:miter lim="800000"/>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7" name="Freeform 6"/>
            <p:cNvSpPr>
              <a:spLocks/>
            </p:cNvSpPr>
            <p:nvPr userDrawn="1"/>
          </p:nvSpPr>
          <p:spPr bwMode="auto">
            <a:xfrm>
              <a:off x="582" y="248"/>
              <a:ext cx="149" cy="212"/>
            </a:xfrm>
            <a:custGeom>
              <a:avLst/>
              <a:gdLst/>
              <a:ahLst/>
              <a:cxnLst>
                <a:cxn ang="0">
                  <a:pos x="0" y="0"/>
                </a:cxn>
                <a:cxn ang="0">
                  <a:pos x="150" y="0"/>
                </a:cxn>
                <a:cxn ang="0">
                  <a:pos x="150" y="52"/>
                </a:cxn>
                <a:cxn ang="0">
                  <a:pos x="66" y="52"/>
                </a:cxn>
                <a:cxn ang="0">
                  <a:pos x="66" y="86"/>
                </a:cxn>
                <a:cxn ang="0">
                  <a:pos x="140" y="86"/>
                </a:cxn>
                <a:cxn ang="0">
                  <a:pos x="140" y="139"/>
                </a:cxn>
                <a:cxn ang="0">
                  <a:pos x="66" y="139"/>
                </a:cxn>
                <a:cxn ang="0">
                  <a:pos x="66" y="213"/>
                </a:cxn>
                <a:cxn ang="0">
                  <a:pos x="0" y="213"/>
                </a:cxn>
                <a:cxn ang="0">
                  <a:pos x="0" y="0"/>
                </a:cxn>
              </a:cxnLst>
              <a:rect l="0" t="0" r="r" b="b"/>
              <a:pathLst>
                <a:path w="150" h="213">
                  <a:moveTo>
                    <a:pt x="0" y="0"/>
                  </a:moveTo>
                  <a:lnTo>
                    <a:pt x="150" y="0"/>
                  </a:lnTo>
                  <a:lnTo>
                    <a:pt x="150" y="52"/>
                  </a:lnTo>
                  <a:lnTo>
                    <a:pt x="66" y="52"/>
                  </a:lnTo>
                  <a:lnTo>
                    <a:pt x="66" y="86"/>
                  </a:lnTo>
                  <a:lnTo>
                    <a:pt x="140" y="86"/>
                  </a:lnTo>
                  <a:lnTo>
                    <a:pt x="140" y="139"/>
                  </a:lnTo>
                  <a:lnTo>
                    <a:pt x="66" y="139"/>
                  </a:lnTo>
                  <a:lnTo>
                    <a:pt x="66" y="213"/>
                  </a:lnTo>
                  <a:lnTo>
                    <a:pt x="0" y="213"/>
                  </a:lnTo>
                  <a:lnTo>
                    <a:pt x="0" y="0"/>
                  </a:lnTo>
                  <a:close/>
                </a:path>
              </a:pathLst>
            </a:custGeom>
            <a:solidFill>
              <a:srgbClr val="FFFFFF"/>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8" name="Freeform 7"/>
            <p:cNvSpPr>
              <a:spLocks/>
            </p:cNvSpPr>
            <p:nvPr userDrawn="1"/>
          </p:nvSpPr>
          <p:spPr bwMode="auto">
            <a:xfrm>
              <a:off x="740" y="244"/>
              <a:ext cx="152" cy="221"/>
            </a:xfrm>
            <a:custGeom>
              <a:avLst/>
              <a:gdLst/>
              <a:ahLst/>
              <a:cxnLst>
                <a:cxn ang="0">
                  <a:pos x="76" y="106"/>
                </a:cxn>
                <a:cxn ang="0">
                  <a:pos x="52" y="110"/>
                </a:cxn>
                <a:cxn ang="0">
                  <a:pos x="0" y="54"/>
                </a:cxn>
                <a:cxn ang="0">
                  <a:pos x="52" y="0"/>
                </a:cxn>
                <a:cxn ang="0">
                  <a:pos x="76" y="4"/>
                </a:cxn>
                <a:cxn ang="0">
                  <a:pos x="76" y="32"/>
                </a:cxn>
                <a:cxn ang="0">
                  <a:pos x="59" y="28"/>
                </a:cxn>
                <a:cxn ang="0">
                  <a:pos x="34" y="54"/>
                </a:cxn>
                <a:cxn ang="0">
                  <a:pos x="58" y="82"/>
                </a:cxn>
                <a:cxn ang="0">
                  <a:pos x="76" y="78"/>
                </a:cxn>
                <a:cxn ang="0">
                  <a:pos x="76" y="106"/>
                </a:cxn>
              </a:cxnLst>
              <a:rect l="0" t="0" r="r" b="b"/>
              <a:pathLst>
                <a:path w="76" h="110">
                  <a:moveTo>
                    <a:pt x="76" y="106"/>
                  </a:moveTo>
                  <a:cubicBezTo>
                    <a:pt x="70" y="108"/>
                    <a:pt x="61" y="110"/>
                    <a:pt x="52" y="110"/>
                  </a:cubicBezTo>
                  <a:cubicBezTo>
                    <a:pt x="23" y="110"/>
                    <a:pt x="0" y="91"/>
                    <a:pt x="0" y="54"/>
                  </a:cubicBezTo>
                  <a:cubicBezTo>
                    <a:pt x="0" y="18"/>
                    <a:pt x="24" y="0"/>
                    <a:pt x="52" y="0"/>
                  </a:cubicBezTo>
                  <a:cubicBezTo>
                    <a:pt x="61" y="0"/>
                    <a:pt x="67" y="2"/>
                    <a:pt x="76" y="4"/>
                  </a:cubicBezTo>
                  <a:cubicBezTo>
                    <a:pt x="76" y="32"/>
                    <a:pt x="76" y="32"/>
                    <a:pt x="76" y="32"/>
                  </a:cubicBezTo>
                  <a:cubicBezTo>
                    <a:pt x="70" y="29"/>
                    <a:pt x="65" y="28"/>
                    <a:pt x="59" y="28"/>
                  </a:cubicBezTo>
                  <a:cubicBezTo>
                    <a:pt x="45" y="28"/>
                    <a:pt x="34" y="37"/>
                    <a:pt x="34" y="54"/>
                  </a:cubicBezTo>
                  <a:cubicBezTo>
                    <a:pt x="34" y="72"/>
                    <a:pt x="44" y="82"/>
                    <a:pt x="58" y="82"/>
                  </a:cubicBezTo>
                  <a:cubicBezTo>
                    <a:pt x="64" y="82"/>
                    <a:pt x="70" y="80"/>
                    <a:pt x="76" y="78"/>
                  </a:cubicBezTo>
                  <a:lnTo>
                    <a:pt x="76" y="106"/>
                  </a:lnTo>
                  <a:close/>
                </a:path>
              </a:pathLst>
            </a:custGeom>
            <a:solidFill>
              <a:srgbClr val="FFFFFF"/>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9" name="Rectangle 8"/>
            <p:cNvSpPr>
              <a:spLocks noChangeArrowheads="1"/>
            </p:cNvSpPr>
            <p:nvPr userDrawn="1"/>
          </p:nvSpPr>
          <p:spPr bwMode="auto">
            <a:xfrm>
              <a:off x="994" y="246"/>
              <a:ext cx="16" cy="64"/>
            </a:xfrm>
            <a:prstGeom prst="rect">
              <a:avLst/>
            </a:prstGeom>
            <a:solidFill>
              <a:srgbClr val="FFFFFF"/>
            </a:solidFill>
            <a:ln w="9525">
              <a:noFill/>
              <a:miter lim="800000"/>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10" name="Freeform 9"/>
            <p:cNvSpPr>
              <a:spLocks/>
            </p:cNvSpPr>
            <p:nvPr userDrawn="1"/>
          </p:nvSpPr>
          <p:spPr bwMode="auto">
            <a:xfrm>
              <a:off x="1022" y="262"/>
              <a:ext cx="50" cy="48"/>
            </a:xfrm>
            <a:custGeom>
              <a:avLst/>
              <a:gdLst/>
              <a:ahLst/>
              <a:cxnLst>
                <a:cxn ang="0">
                  <a:pos x="0" y="0"/>
                </a:cxn>
                <a:cxn ang="0">
                  <a:pos x="7" y="0"/>
                </a:cxn>
                <a:cxn ang="0">
                  <a:pos x="7" y="5"/>
                </a:cxn>
                <a:cxn ang="0">
                  <a:pos x="7" y="5"/>
                </a:cxn>
                <a:cxn ang="0">
                  <a:pos x="16" y="0"/>
                </a:cxn>
                <a:cxn ang="0">
                  <a:pos x="25" y="9"/>
                </a:cxn>
                <a:cxn ang="0">
                  <a:pos x="25" y="24"/>
                </a:cxn>
                <a:cxn ang="0">
                  <a:pos x="17" y="24"/>
                </a:cxn>
                <a:cxn ang="0">
                  <a:pos x="17" y="13"/>
                </a:cxn>
                <a:cxn ang="0">
                  <a:pos x="13" y="7"/>
                </a:cxn>
                <a:cxn ang="0">
                  <a:pos x="8" y="14"/>
                </a:cxn>
                <a:cxn ang="0">
                  <a:pos x="8" y="24"/>
                </a:cxn>
                <a:cxn ang="0">
                  <a:pos x="0" y="24"/>
                </a:cxn>
                <a:cxn ang="0">
                  <a:pos x="0" y="0"/>
                </a:cxn>
              </a:cxnLst>
              <a:rect l="0" t="0" r="r" b="b"/>
              <a:pathLst>
                <a:path w="25" h="24">
                  <a:moveTo>
                    <a:pt x="0" y="0"/>
                  </a:moveTo>
                  <a:cubicBezTo>
                    <a:pt x="7" y="0"/>
                    <a:pt x="7" y="0"/>
                    <a:pt x="7" y="0"/>
                  </a:cubicBezTo>
                  <a:cubicBezTo>
                    <a:pt x="7" y="5"/>
                    <a:pt x="7" y="5"/>
                    <a:pt x="7" y="5"/>
                  </a:cubicBezTo>
                  <a:cubicBezTo>
                    <a:pt x="7" y="5"/>
                    <a:pt x="7" y="5"/>
                    <a:pt x="7" y="5"/>
                  </a:cubicBezTo>
                  <a:cubicBezTo>
                    <a:pt x="9" y="1"/>
                    <a:pt x="12" y="0"/>
                    <a:pt x="16" y="0"/>
                  </a:cubicBezTo>
                  <a:cubicBezTo>
                    <a:pt x="22" y="0"/>
                    <a:pt x="25" y="4"/>
                    <a:pt x="25" y="9"/>
                  </a:cubicBezTo>
                  <a:cubicBezTo>
                    <a:pt x="25" y="24"/>
                    <a:pt x="25" y="24"/>
                    <a:pt x="25" y="24"/>
                  </a:cubicBezTo>
                  <a:cubicBezTo>
                    <a:pt x="17" y="24"/>
                    <a:pt x="17" y="24"/>
                    <a:pt x="17" y="24"/>
                  </a:cubicBezTo>
                  <a:cubicBezTo>
                    <a:pt x="17" y="13"/>
                    <a:pt x="17" y="13"/>
                    <a:pt x="17" y="13"/>
                  </a:cubicBezTo>
                  <a:cubicBezTo>
                    <a:pt x="17" y="8"/>
                    <a:pt x="15" y="7"/>
                    <a:pt x="13" y="7"/>
                  </a:cubicBezTo>
                  <a:cubicBezTo>
                    <a:pt x="10" y="7"/>
                    <a:pt x="8" y="9"/>
                    <a:pt x="8" y="14"/>
                  </a:cubicBezTo>
                  <a:cubicBezTo>
                    <a:pt x="8" y="24"/>
                    <a:pt x="8" y="24"/>
                    <a:pt x="8" y="24"/>
                  </a:cubicBezTo>
                  <a:cubicBezTo>
                    <a:pt x="0" y="24"/>
                    <a:pt x="0" y="24"/>
                    <a:pt x="0" y="24"/>
                  </a:cubicBezTo>
                  <a:lnTo>
                    <a:pt x="0" y="0"/>
                  </a:lnTo>
                  <a:close/>
                </a:path>
              </a:pathLst>
            </a:custGeom>
            <a:solidFill>
              <a:srgbClr val="FFFFFF"/>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11" name="Freeform 10"/>
            <p:cNvSpPr>
              <a:spLocks/>
            </p:cNvSpPr>
            <p:nvPr userDrawn="1"/>
          </p:nvSpPr>
          <p:spPr bwMode="auto">
            <a:xfrm>
              <a:off x="1078" y="248"/>
              <a:ext cx="37" cy="64"/>
            </a:xfrm>
            <a:custGeom>
              <a:avLst/>
              <a:gdLst/>
              <a:ahLst/>
              <a:cxnLst>
                <a:cxn ang="0">
                  <a:pos x="0" y="7"/>
                </a:cxn>
                <a:cxn ang="0">
                  <a:pos x="4" y="7"/>
                </a:cxn>
                <a:cxn ang="0">
                  <a:pos x="4" y="2"/>
                </a:cxn>
                <a:cxn ang="0">
                  <a:pos x="13" y="0"/>
                </a:cxn>
                <a:cxn ang="0">
                  <a:pos x="13" y="7"/>
                </a:cxn>
                <a:cxn ang="0">
                  <a:pos x="18" y="7"/>
                </a:cxn>
                <a:cxn ang="0">
                  <a:pos x="18" y="13"/>
                </a:cxn>
                <a:cxn ang="0">
                  <a:pos x="13" y="13"/>
                </a:cxn>
                <a:cxn ang="0">
                  <a:pos x="13" y="22"/>
                </a:cxn>
                <a:cxn ang="0">
                  <a:pos x="16" y="26"/>
                </a:cxn>
                <a:cxn ang="0">
                  <a:pos x="18" y="26"/>
                </a:cxn>
                <a:cxn ang="0">
                  <a:pos x="19" y="31"/>
                </a:cxn>
                <a:cxn ang="0">
                  <a:pos x="13" y="32"/>
                </a:cxn>
                <a:cxn ang="0">
                  <a:pos x="4" y="23"/>
                </a:cxn>
                <a:cxn ang="0">
                  <a:pos x="4" y="13"/>
                </a:cxn>
                <a:cxn ang="0">
                  <a:pos x="0" y="13"/>
                </a:cxn>
                <a:cxn ang="0">
                  <a:pos x="0" y="7"/>
                </a:cxn>
              </a:cxnLst>
              <a:rect l="0" t="0" r="r" b="b"/>
              <a:pathLst>
                <a:path w="19" h="32">
                  <a:moveTo>
                    <a:pt x="0" y="7"/>
                  </a:moveTo>
                  <a:cubicBezTo>
                    <a:pt x="4" y="7"/>
                    <a:pt x="4" y="7"/>
                    <a:pt x="4" y="7"/>
                  </a:cubicBezTo>
                  <a:cubicBezTo>
                    <a:pt x="4" y="2"/>
                    <a:pt x="4" y="2"/>
                    <a:pt x="4" y="2"/>
                  </a:cubicBezTo>
                  <a:cubicBezTo>
                    <a:pt x="13" y="0"/>
                    <a:pt x="13" y="0"/>
                    <a:pt x="13" y="0"/>
                  </a:cubicBezTo>
                  <a:cubicBezTo>
                    <a:pt x="13" y="7"/>
                    <a:pt x="13" y="7"/>
                    <a:pt x="13" y="7"/>
                  </a:cubicBezTo>
                  <a:cubicBezTo>
                    <a:pt x="18" y="7"/>
                    <a:pt x="18" y="7"/>
                    <a:pt x="18" y="7"/>
                  </a:cubicBezTo>
                  <a:cubicBezTo>
                    <a:pt x="18" y="13"/>
                    <a:pt x="18" y="13"/>
                    <a:pt x="18" y="13"/>
                  </a:cubicBezTo>
                  <a:cubicBezTo>
                    <a:pt x="13" y="13"/>
                    <a:pt x="13" y="13"/>
                    <a:pt x="13" y="13"/>
                  </a:cubicBezTo>
                  <a:cubicBezTo>
                    <a:pt x="13" y="22"/>
                    <a:pt x="13" y="22"/>
                    <a:pt x="13" y="22"/>
                  </a:cubicBezTo>
                  <a:cubicBezTo>
                    <a:pt x="13" y="25"/>
                    <a:pt x="13" y="26"/>
                    <a:pt x="16" y="26"/>
                  </a:cubicBezTo>
                  <a:cubicBezTo>
                    <a:pt x="17" y="26"/>
                    <a:pt x="18" y="26"/>
                    <a:pt x="18" y="26"/>
                  </a:cubicBezTo>
                  <a:cubicBezTo>
                    <a:pt x="19" y="31"/>
                    <a:pt x="19" y="31"/>
                    <a:pt x="19" y="31"/>
                  </a:cubicBezTo>
                  <a:cubicBezTo>
                    <a:pt x="17" y="31"/>
                    <a:pt x="16" y="32"/>
                    <a:pt x="13" y="32"/>
                  </a:cubicBezTo>
                  <a:cubicBezTo>
                    <a:pt x="6" y="32"/>
                    <a:pt x="4" y="29"/>
                    <a:pt x="4" y="23"/>
                  </a:cubicBezTo>
                  <a:cubicBezTo>
                    <a:pt x="4" y="13"/>
                    <a:pt x="4" y="13"/>
                    <a:pt x="4" y="13"/>
                  </a:cubicBezTo>
                  <a:cubicBezTo>
                    <a:pt x="0" y="13"/>
                    <a:pt x="0" y="13"/>
                    <a:pt x="0" y="13"/>
                  </a:cubicBezTo>
                  <a:lnTo>
                    <a:pt x="0" y="7"/>
                  </a:lnTo>
                  <a:close/>
                </a:path>
              </a:pathLst>
            </a:custGeom>
            <a:solidFill>
              <a:srgbClr val="FFFFFF"/>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12" name="Freeform 11"/>
            <p:cNvSpPr>
              <a:spLocks noEditPoints="1"/>
            </p:cNvSpPr>
            <p:nvPr userDrawn="1"/>
          </p:nvSpPr>
          <p:spPr bwMode="auto">
            <a:xfrm>
              <a:off x="1118" y="262"/>
              <a:ext cx="51" cy="50"/>
            </a:xfrm>
            <a:custGeom>
              <a:avLst/>
              <a:gdLst/>
              <a:ahLst/>
              <a:cxnLst>
                <a:cxn ang="0">
                  <a:pos x="9" y="15"/>
                </a:cxn>
                <a:cxn ang="0">
                  <a:pos x="16" y="19"/>
                </a:cxn>
                <a:cxn ang="0">
                  <a:pos x="23" y="17"/>
                </a:cxn>
                <a:cxn ang="0">
                  <a:pos x="23" y="23"/>
                </a:cxn>
                <a:cxn ang="0">
                  <a:pos x="14" y="25"/>
                </a:cxn>
                <a:cxn ang="0">
                  <a:pos x="0" y="12"/>
                </a:cxn>
                <a:cxn ang="0">
                  <a:pos x="13" y="0"/>
                </a:cxn>
                <a:cxn ang="0">
                  <a:pos x="25" y="13"/>
                </a:cxn>
                <a:cxn ang="0">
                  <a:pos x="25" y="15"/>
                </a:cxn>
                <a:cxn ang="0">
                  <a:pos x="9" y="15"/>
                </a:cxn>
                <a:cxn ang="0">
                  <a:pos x="18" y="10"/>
                </a:cxn>
                <a:cxn ang="0">
                  <a:pos x="13" y="5"/>
                </a:cxn>
                <a:cxn ang="0">
                  <a:pos x="9" y="10"/>
                </a:cxn>
                <a:cxn ang="0">
                  <a:pos x="18" y="10"/>
                </a:cxn>
              </a:cxnLst>
              <a:rect l="0" t="0" r="r" b="b"/>
              <a:pathLst>
                <a:path w="25" h="25">
                  <a:moveTo>
                    <a:pt x="9" y="15"/>
                  </a:moveTo>
                  <a:cubicBezTo>
                    <a:pt x="9" y="18"/>
                    <a:pt x="12" y="19"/>
                    <a:pt x="16" y="19"/>
                  </a:cubicBezTo>
                  <a:cubicBezTo>
                    <a:pt x="18" y="19"/>
                    <a:pt x="20" y="19"/>
                    <a:pt x="23" y="17"/>
                  </a:cubicBezTo>
                  <a:cubicBezTo>
                    <a:pt x="23" y="23"/>
                    <a:pt x="23" y="23"/>
                    <a:pt x="23" y="23"/>
                  </a:cubicBezTo>
                  <a:cubicBezTo>
                    <a:pt x="20" y="24"/>
                    <a:pt x="17" y="25"/>
                    <a:pt x="14" y="25"/>
                  </a:cubicBezTo>
                  <a:cubicBezTo>
                    <a:pt x="6" y="25"/>
                    <a:pt x="0" y="20"/>
                    <a:pt x="0" y="12"/>
                  </a:cubicBezTo>
                  <a:cubicBezTo>
                    <a:pt x="0" y="4"/>
                    <a:pt x="6" y="0"/>
                    <a:pt x="13" y="0"/>
                  </a:cubicBezTo>
                  <a:cubicBezTo>
                    <a:pt x="22" y="0"/>
                    <a:pt x="25" y="6"/>
                    <a:pt x="25" y="13"/>
                  </a:cubicBezTo>
                  <a:cubicBezTo>
                    <a:pt x="25" y="15"/>
                    <a:pt x="25" y="15"/>
                    <a:pt x="25" y="15"/>
                  </a:cubicBezTo>
                  <a:lnTo>
                    <a:pt x="9" y="15"/>
                  </a:lnTo>
                  <a:close/>
                  <a:moveTo>
                    <a:pt x="18" y="10"/>
                  </a:moveTo>
                  <a:cubicBezTo>
                    <a:pt x="18" y="7"/>
                    <a:pt x="16" y="5"/>
                    <a:pt x="13" y="5"/>
                  </a:cubicBezTo>
                  <a:cubicBezTo>
                    <a:pt x="10" y="5"/>
                    <a:pt x="9" y="7"/>
                    <a:pt x="9" y="10"/>
                  </a:cubicBezTo>
                  <a:lnTo>
                    <a:pt x="18" y="10"/>
                  </a:lnTo>
                  <a:close/>
                </a:path>
              </a:pathLst>
            </a:custGeom>
            <a:solidFill>
              <a:srgbClr val="FFFFFF"/>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13" name="Freeform 12"/>
            <p:cNvSpPr>
              <a:spLocks/>
            </p:cNvSpPr>
            <p:nvPr userDrawn="1"/>
          </p:nvSpPr>
          <p:spPr bwMode="auto">
            <a:xfrm>
              <a:off x="1176" y="262"/>
              <a:ext cx="34" cy="48"/>
            </a:xfrm>
            <a:custGeom>
              <a:avLst/>
              <a:gdLst/>
              <a:ahLst/>
              <a:cxnLst>
                <a:cxn ang="0">
                  <a:pos x="17" y="7"/>
                </a:cxn>
                <a:cxn ang="0">
                  <a:pos x="14" y="7"/>
                </a:cxn>
                <a:cxn ang="0">
                  <a:pos x="8" y="14"/>
                </a:cxn>
                <a:cxn ang="0">
                  <a:pos x="8" y="24"/>
                </a:cxn>
                <a:cxn ang="0">
                  <a:pos x="0" y="24"/>
                </a:cxn>
                <a:cxn ang="0">
                  <a:pos x="0" y="0"/>
                </a:cxn>
                <a:cxn ang="0">
                  <a:pos x="7" y="0"/>
                </a:cxn>
                <a:cxn ang="0">
                  <a:pos x="7" y="5"/>
                </a:cxn>
                <a:cxn ang="0">
                  <a:pos x="8" y="5"/>
                </a:cxn>
                <a:cxn ang="0">
                  <a:pos x="15" y="0"/>
                </a:cxn>
                <a:cxn ang="0">
                  <a:pos x="17" y="0"/>
                </a:cxn>
                <a:cxn ang="0">
                  <a:pos x="17" y="7"/>
                </a:cxn>
              </a:cxnLst>
              <a:rect l="0" t="0" r="r" b="b"/>
              <a:pathLst>
                <a:path w="17" h="24">
                  <a:moveTo>
                    <a:pt x="17" y="7"/>
                  </a:moveTo>
                  <a:cubicBezTo>
                    <a:pt x="16" y="7"/>
                    <a:pt x="15" y="7"/>
                    <a:pt x="14" y="7"/>
                  </a:cubicBezTo>
                  <a:cubicBezTo>
                    <a:pt x="10" y="7"/>
                    <a:pt x="8" y="10"/>
                    <a:pt x="8" y="14"/>
                  </a:cubicBezTo>
                  <a:cubicBezTo>
                    <a:pt x="8" y="24"/>
                    <a:pt x="8" y="24"/>
                    <a:pt x="8" y="24"/>
                  </a:cubicBezTo>
                  <a:cubicBezTo>
                    <a:pt x="0" y="24"/>
                    <a:pt x="0" y="24"/>
                    <a:pt x="0" y="24"/>
                  </a:cubicBezTo>
                  <a:cubicBezTo>
                    <a:pt x="0" y="0"/>
                    <a:pt x="0" y="0"/>
                    <a:pt x="0" y="0"/>
                  </a:cubicBezTo>
                  <a:cubicBezTo>
                    <a:pt x="7" y="0"/>
                    <a:pt x="7" y="0"/>
                    <a:pt x="7" y="0"/>
                  </a:cubicBezTo>
                  <a:cubicBezTo>
                    <a:pt x="7" y="5"/>
                    <a:pt x="7" y="5"/>
                    <a:pt x="7" y="5"/>
                  </a:cubicBezTo>
                  <a:cubicBezTo>
                    <a:pt x="8" y="5"/>
                    <a:pt x="8" y="5"/>
                    <a:pt x="8" y="5"/>
                  </a:cubicBezTo>
                  <a:cubicBezTo>
                    <a:pt x="9" y="2"/>
                    <a:pt x="11" y="0"/>
                    <a:pt x="15" y="0"/>
                  </a:cubicBezTo>
                  <a:cubicBezTo>
                    <a:pt x="16" y="0"/>
                    <a:pt x="17" y="0"/>
                    <a:pt x="17" y="0"/>
                  </a:cubicBezTo>
                  <a:lnTo>
                    <a:pt x="17" y="7"/>
                  </a:lnTo>
                  <a:close/>
                </a:path>
              </a:pathLst>
            </a:custGeom>
            <a:solidFill>
              <a:srgbClr val="FFFFFF"/>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14" name="Freeform 13"/>
            <p:cNvSpPr>
              <a:spLocks/>
            </p:cNvSpPr>
            <p:nvPr userDrawn="1"/>
          </p:nvSpPr>
          <p:spPr bwMode="auto">
            <a:xfrm>
              <a:off x="1218" y="262"/>
              <a:ext cx="50" cy="48"/>
            </a:xfrm>
            <a:custGeom>
              <a:avLst/>
              <a:gdLst/>
              <a:ahLst/>
              <a:cxnLst>
                <a:cxn ang="0">
                  <a:pos x="0" y="0"/>
                </a:cxn>
                <a:cxn ang="0">
                  <a:pos x="7" y="0"/>
                </a:cxn>
                <a:cxn ang="0">
                  <a:pos x="7" y="5"/>
                </a:cxn>
                <a:cxn ang="0">
                  <a:pos x="7" y="5"/>
                </a:cxn>
                <a:cxn ang="0">
                  <a:pos x="16" y="0"/>
                </a:cxn>
                <a:cxn ang="0">
                  <a:pos x="25" y="9"/>
                </a:cxn>
                <a:cxn ang="0">
                  <a:pos x="25" y="24"/>
                </a:cxn>
                <a:cxn ang="0">
                  <a:pos x="17" y="24"/>
                </a:cxn>
                <a:cxn ang="0">
                  <a:pos x="17" y="13"/>
                </a:cxn>
                <a:cxn ang="0">
                  <a:pos x="13" y="7"/>
                </a:cxn>
                <a:cxn ang="0">
                  <a:pos x="8" y="14"/>
                </a:cxn>
                <a:cxn ang="0">
                  <a:pos x="8" y="24"/>
                </a:cxn>
                <a:cxn ang="0">
                  <a:pos x="0" y="24"/>
                </a:cxn>
                <a:cxn ang="0">
                  <a:pos x="0" y="0"/>
                </a:cxn>
              </a:cxnLst>
              <a:rect l="0" t="0" r="r" b="b"/>
              <a:pathLst>
                <a:path w="25" h="24">
                  <a:moveTo>
                    <a:pt x="0" y="0"/>
                  </a:moveTo>
                  <a:cubicBezTo>
                    <a:pt x="7" y="0"/>
                    <a:pt x="7" y="0"/>
                    <a:pt x="7" y="0"/>
                  </a:cubicBezTo>
                  <a:cubicBezTo>
                    <a:pt x="7" y="5"/>
                    <a:pt x="7" y="5"/>
                    <a:pt x="7" y="5"/>
                  </a:cubicBezTo>
                  <a:cubicBezTo>
                    <a:pt x="7" y="5"/>
                    <a:pt x="7" y="5"/>
                    <a:pt x="7" y="5"/>
                  </a:cubicBezTo>
                  <a:cubicBezTo>
                    <a:pt x="9" y="1"/>
                    <a:pt x="12" y="0"/>
                    <a:pt x="16" y="0"/>
                  </a:cubicBezTo>
                  <a:cubicBezTo>
                    <a:pt x="22" y="0"/>
                    <a:pt x="25" y="4"/>
                    <a:pt x="25" y="9"/>
                  </a:cubicBezTo>
                  <a:cubicBezTo>
                    <a:pt x="25" y="24"/>
                    <a:pt x="25" y="24"/>
                    <a:pt x="25" y="24"/>
                  </a:cubicBezTo>
                  <a:cubicBezTo>
                    <a:pt x="17" y="24"/>
                    <a:pt x="17" y="24"/>
                    <a:pt x="17" y="24"/>
                  </a:cubicBezTo>
                  <a:cubicBezTo>
                    <a:pt x="17" y="13"/>
                    <a:pt x="17" y="13"/>
                    <a:pt x="17" y="13"/>
                  </a:cubicBezTo>
                  <a:cubicBezTo>
                    <a:pt x="17" y="8"/>
                    <a:pt x="15" y="7"/>
                    <a:pt x="13" y="7"/>
                  </a:cubicBezTo>
                  <a:cubicBezTo>
                    <a:pt x="10" y="7"/>
                    <a:pt x="8" y="9"/>
                    <a:pt x="8" y="14"/>
                  </a:cubicBezTo>
                  <a:cubicBezTo>
                    <a:pt x="8" y="24"/>
                    <a:pt x="8" y="24"/>
                    <a:pt x="8" y="24"/>
                  </a:cubicBezTo>
                  <a:cubicBezTo>
                    <a:pt x="0" y="24"/>
                    <a:pt x="0" y="24"/>
                    <a:pt x="0" y="24"/>
                  </a:cubicBezTo>
                  <a:lnTo>
                    <a:pt x="0" y="0"/>
                  </a:lnTo>
                  <a:close/>
                </a:path>
              </a:pathLst>
            </a:custGeom>
            <a:solidFill>
              <a:srgbClr val="FFFFFF"/>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15" name="Freeform 14"/>
            <p:cNvSpPr>
              <a:spLocks noEditPoints="1"/>
            </p:cNvSpPr>
            <p:nvPr userDrawn="1"/>
          </p:nvSpPr>
          <p:spPr bwMode="auto">
            <a:xfrm>
              <a:off x="1274" y="262"/>
              <a:ext cx="50" cy="50"/>
            </a:xfrm>
            <a:custGeom>
              <a:avLst/>
              <a:gdLst/>
              <a:ahLst/>
              <a:cxnLst>
                <a:cxn ang="0">
                  <a:pos x="17" y="24"/>
                </a:cxn>
                <a:cxn ang="0">
                  <a:pos x="17" y="20"/>
                </a:cxn>
                <a:cxn ang="0">
                  <a:pos x="17" y="20"/>
                </a:cxn>
                <a:cxn ang="0">
                  <a:pos x="9" y="25"/>
                </a:cxn>
                <a:cxn ang="0">
                  <a:pos x="0" y="17"/>
                </a:cxn>
                <a:cxn ang="0">
                  <a:pos x="13" y="9"/>
                </a:cxn>
                <a:cxn ang="0">
                  <a:pos x="17" y="9"/>
                </a:cxn>
                <a:cxn ang="0">
                  <a:pos x="11" y="5"/>
                </a:cxn>
                <a:cxn ang="0">
                  <a:pos x="4" y="7"/>
                </a:cxn>
                <a:cxn ang="0">
                  <a:pos x="3" y="2"/>
                </a:cxn>
                <a:cxn ang="0">
                  <a:pos x="13" y="0"/>
                </a:cxn>
                <a:cxn ang="0">
                  <a:pos x="24" y="10"/>
                </a:cxn>
                <a:cxn ang="0">
                  <a:pos x="24" y="19"/>
                </a:cxn>
                <a:cxn ang="0">
                  <a:pos x="25" y="24"/>
                </a:cxn>
                <a:cxn ang="0">
                  <a:pos x="17" y="24"/>
                </a:cxn>
                <a:cxn ang="0">
                  <a:pos x="11" y="19"/>
                </a:cxn>
                <a:cxn ang="0">
                  <a:pos x="17" y="14"/>
                </a:cxn>
                <a:cxn ang="0">
                  <a:pos x="13" y="14"/>
                </a:cxn>
                <a:cxn ang="0">
                  <a:pos x="8" y="17"/>
                </a:cxn>
                <a:cxn ang="0">
                  <a:pos x="11" y="19"/>
                </a:cxn>
              </a:cxnLst>
              <a:rect l="0" t="0" r="r" b="b"/>
              <a:pathLst>
                <a:path w="25" h="25">
                  <a:moveTo>
                    <a:pt x="17" y="24"/>
                  </a:moveTo>
                  <a:cubicBezTo>
                    <a:pt x="17" y="23"/>
                    <a:pt x="17" y="22"/>
                    <a:pt x="17" y="20"/>
                  </a:cubicBezTo>
                  <a:cubicBezTo>
                    <a:pt x="17" y="20"/>
                    <a:pt x="17" y="20"/>
                    <a:pt x="17" y="20"/>
                  </a:cubicBezTo>
                  <a:cubicBezTo>
                    <a:pt x="15" y="23"/>
                    <a:pt x="13" y="25"/>
                    <a:pt x="9" y="25"/>
                  </a:cubicBezTo>
                  <a:cubicBezTo>
                    <a:pt x="5" y="25"/>
                    <a:pt x="0" y="22"/>
                    <a:pt x="0" y="17"/>
                  </a:cubicBezTo>
                  <a:cubicBezTo>
                    <a:pt x="0" y="10"/>
                    <a:pt x="8" y="9"/>
                    <a:pt x="13" y="9"/>
                  </a:cubicBezTo>
                  <a:cubicBezTo>
                    <a:pt x="14" y="9"/>
                    <a:pt x="16" y="9"/>
                    <a:pt x="17" y="9"/>
                  </a:cubicBezTo>
                  <a:cubicBezTo>
                    <a:pt x="17" y="6"/>
                    <a:pt x="14" y="5"/>
                    <a:pt x="11" y="5"/>
                  </a:cubicBezTo>
                  <a:cubicBezTo>
                    <a:pt x="8" y="5"/>
                    <a:pt x="6" y="6"/>
                    <a:pt x="4" y="7"/>
                  </a:cubicBezTo>
                  <a:cubicBezTo>
                    <a:pt x="3" y="2"/>
                    <a:pt x="3" y="2"/>
                    <a:pt x="3" y="2"/>
                  </a:cubicBezTo>
                  <a:cubicBezTo>
                    <a:pt x="6" y="0"/>
                    <a:pt x="9" y="0"/>
                    <a:pt x="13" y="0"/>
                  </a:cubicBezTo>
                  <a:cubicBezTo>
                    <a:pt x="19" y="0"/>
                    <a:pt x="24" y="2"/>
                    <a:pt x="24" y="10"/>
                  </a:cubicBezTo>
                  <a:cubicBezTo>
                    <a:pt x="24" y="19"/>
                    <a:pt x="24" y="19"/>
                    <a:pt x="24" y="19"/>
                  </a:cubicBezTo>
                  <a:cubicBezTo>
                    <a:pt x="24" y="20"/>
                    <a:pt x="24" y="22"/>
                    <a:pt x="25" y="24"/>
                  </a:cubicBezTo>
                  <a:lnTo>
                    <a:pt x="17" y="24"/>
                  </a:lnTo>
                  <a:close/>
                  <a:moveTo>
                    <a:pt x="11" y="19"/>
                  </a:moveTo>
                  <a:cubicBezTo>
                    <a:pt x="15" y="19"/>
                    <a:pt x="17" y="16"/>
                    <a:pt x="17" y="14"/>
                  </a:cubicBezTo>
                  <a:cubicBezTo>
                    <a:pt x="16" y="14"/>
                    <a:pt x="14" y="14"/>
                    <a:pt x="13" y="14"/>
                  </a:cubicBezTo>
                  <a:cubicBezTo>
                    <a:pt x="10" y="14"/>
                    <a:pt x="8" y="14"/>
                    <a:pt x="8" y="17"/>
                  </a:cubicBezTo>
                  <a:cubicBezTo>
                    <a:pt x="8" y="18"/>
                    <a:pt x="10" y="19"/>
                    <a:pt x="11" y="19"/>
                  </a:cubicBezTo>
                  <a:close/>
                </a:path>
              </a:pathLst>
            </a:custGeom>
            <a:solidFill>
              <a:srgbClr val="FFFFFF"/>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16" name="Freeform 15"/>
            <p:cNvSpPr>
              <a:spLocks/>
            </p:cNvSpPr>
            <p:nvPr userDrawn="1"/>
          </p:nvSpPr>
          <p:spPr bwMode="auto">
            <a:xfrm>
              <a:off x="1328" y="248"/>
              <a:ext cx="37" cy="64"/>
            </a:xfrm>
            <a:custGeom>
              <a:avLst/>
              <a:gdLst/>
              <a:ahLst/>
              <a:cxnLst>
                <a:cxn ang="0">
                  <a:pos x="0" y="7"/>
                </a:cxn>
                <a:cxn ang="0">
                  <a:pos x="5" y="7"/>
                </a:cxn>
                <a:cxn ang="0">
                  <a:pos x="5" y="2"/>
                </a:cxn>
                <a:cxn ang="0">
                  <a:pos x="13" y="0"/>
                </a:cxn>
                <a:cxn ang="0">
                  <a:pos x="13" y="7"/>
                </a:cxn>
                <a:cxn ang="0">
                  <a:pos x="19" y="7"/>
                </a:cxn>
                <a:cxn ang="0">
                  <a:pos x="19" y="13"/>
                </a:cxn>
                <a:cxn ang="0">
                  <a:pos x="13" y="13"/>
                </a:cxn>
                <a:cxn ang="0">
                  <a:pos x="13" y="22"/>
                </a:cxn>
                <a:cxn ang="0">
                  <a:pos x="16" y="26"/>
                </a:cxn>
                <a:cxn ang="0">
                  <a:pos x="19" y="26"/>
                </a:cxn>
                <a:cxn ang="0">
                  <a:pos x="19" y="31"/>
                </a:cxn>
                <a:cxn ang="0">
                  <a:pos x="14" y="32"/>
                </a:cxn>
                <a:cxn ang="0">
                  <a:pos x="5" y="23"/>
                </a:cxn>
                <a:cxn ang="0">
                  <a:pos x="5" y="13"/>
                </a:cxn>
                <a:cxn ang="0">
                  <a:pos x="0" y="13"/>
                </a:cxn>
                <a:cxn ang="0">
                  <a:pos x="0" y="7"/>
                </a:cxn>
              </a:cxnLst>
              <a:rect l="0" t="0" r="r" b="b"/>
              <a:pathLst>
                <a:path w="19" h="32">
                  <a:moveTo>
                    <a:pt x="0" y="7"/>
                  </a:moveTo>
                  <a:cubicBezTo>
                    <a:pt x="5" y="7"/>
                    <a:pt x="5" y="7"/>
                    <a:pt x="5" y="7"/>
                  </a:cubicBezTo>
                  <a:cubicBezTo>
                    <a:pt x="5" y="2"/>
                    <a:pt x="5" y="2"/>
                    <a:pt x="5" y="2"/>
                  </a:cubicBezTo>
                  <a:cubicBezTo>
                    <a:pt x="13" y="0"/>
                    <a:pt x="13" y="0"/>
                    <a:pt x="13" y="0"/>
                  </a:cubicBezTo>
                  <a:cubicBezTo>
                    <a:pt x="13" y="7"/>
                    <a:pt x="13" y="7"/>
                    <a:pt x="13" y="7"/>
                  </a:cubicBezTo>
                  <a:cubicBezTo>
                    <a:pt x="19" y="7"/>
                    <a:pt x="19" y="7"/>
                    <a:pt x="19" y="7"/>
                  </a:cubicBezTo>
                  <a:cubicBezTo>
                    <a:pt x="19" y="13"/>
                    <a:pt x="19" y="13"/>
                    <a:pt x="19" y="13"/>
                  </a:cubicBezTo>
                  <a:cubicBezTo>
                    <a:pt x="13" y="13"/>
                    <a:pt x="13" y="13"/>
                    <a:pt x="13" y="13"/>
                  </a:cubicBezTo>
                  <a:cubicBezTo>
                    <a:pt x="13" y="22"/>
                    <a:pt x="13" y="22"/>
                    <a:pt x="13" y="22"/>
                  </a:cubicBezTo>
                  <a:cubicBezTo>
                    <a:pt x="13" y="25"/>
                    <a:pt x="14" y="26"/>
                    <a:pt x="16" y="26"/>
                  </a:cubicBezTo>
                  <a:cubicBezTo>
                    <a:pt x="17" y="26"/>
                    <a:pt x="18" y="26"/>
                    <a:pt x="19" y="26"/>
                  </a:cubicBezTo>
                  <a:cubicBezTo>
                    <a:pt x="19" y="31"/>
                    <a:pt x="19" y="31"/>
                    <a:pt x="19" y="31"/>
                  </a:cubicBezTo>
                  <a:cubicBezTo>
                    <a:pt x="17" y="31"/>
                    <a:pt x="16" y="32"/>
                    <a:pt x="14" y="32"/>
                  </a:cubicBezTo>
                  <a:cubicBezTo>
                    <a:pt x="6" y="32"/>
                    <a:pt x="5" y="29"/>
                    <a:pt x="5" y="23"/>
                  </a:cubicBezTo>
                  <a:cubicBezTo>
                    <a:pt x="5" y="13"/>
                    <a:pt x="5" y="13"/>
                    <a:pt x="5" y="13"/>
                  </a:cubicBezTo>
                  <a:cubicBezTo>
                    <a:pt x="0" y="13"/>
                    <a:pt x="0" y="13"/>
                    <a:pt x="0" y="13"/>
                  </a:cubicBezTo>
                  <a:lnTo>
                    <a:pt x="0" y="7"/>
                  </a:lnTo>
                  <a:close/>
                </a:path>
              </a:pathLst>
            </a:custGeom>
            <a:solidFill>
              <a:srgbClr val="FFFFFF"/>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17" name="Freeform 16"/>
            <p:cNvSpPr>
              <a:spLocks noEditPoints="1"/>
            </p:cNvSpPr>
            <p:nvPr userDrawn="1"/>
          </p:nvSpPr>
          <p:spPr bwMode="auto">
            <a:xfrm>
              <a:off x="1374" y="244"/>
              <a:ext cx="16" cy="67"/>
            </a:xfrm>
            <a:custGeom>
              <a:avLst/>
              <a:gdLst/>
              <a:ahLst/>
              <a:cxnLst>
                <a:cxn ang="0">
                  <a:pos x="16" y="12"/>
                </a:cxn>
                <a:cxn ang="0">
                  <a:pos x="0" y="12"/>
                </a:cxn>
                <a:cxn ang="0">
                  <a:pos x="0" y="0"/>
                </a:cxn>
                <a:cxn ang="0">
                  <a:pos x="16" y="0"/>
                </a:cxn>
                <a:cxn ang="0">
                  <a:pos x="16" y="12"/>
                </a:cxn>
                <a:cxn ang="0">
                  <a:pos x="0" y="18"/>
                </a:cxn>
                <a:cxn ang="0">
                  <a:pos x="16" y="18"/>
                </a:cxn>
                <a:cxn ang="0">
                  <a:pos x="16" y="66"/>
                </a:cxn>
                <a:cxn ang="0">
                  <a:pos x="0" y="66"/>
                </a:cxn>
                <a:cxn ang="0">
                  <a:pos x="0" y="18"/>
                </a:cxn>
              </a:cxnLst>
              <a:rect l="0" t="0" r="r" b="b"/>
              <a:pathLst>
                <a:path w="16" h="66">
                  <a:moveTo>
                    <a:pt x="16" y="12"/>
                  </a:moveTo>
                  <a:lnTo>
                    <a:pt x="0" y="12"/>
                  </a:lnTo>
                  <a:lnTo>
                    <a:pt x="0" y="0"/>
                  </a:lnTo>
                  <a:lnTo>
                    <a:pt x="16" y="0"/>
                  </a:lnTo>
                  <a:lnTo>
                    <a:pt x="16" y="12"/>
                  </a:lnTo>
                  <a:close/>
                  <a:moveTo>
                    <a:pt x="0" y="18"/>
                  </a:moveTo>
                  <a:lnTo>
                    <a:pt x="16" y="18"/>
                  </a:lnTo>
                  <a:lnTo>
                    <a:pt x="16" y="66"/>
                  </a:lnTo>
                  <a:lnTo>
                    <a:pt x="0" y="66"/>
                  </a:lnTo>
                  <a:lnTo>
                    <a:pt x="0" y="18"/>
                  </a:lnTo>
                  <a:close/>
                </a:path>
              </a:pathLst>
            </a:custGeom>
            <a:solidFill>
              <a:srgbClr val="FFFFFF"/>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18" name="Freeform 17"/>
            <p:cNvSpPr>
              <a:spLocks noEditPoints="1"/>
            </p:cNvSpPr>
            <p:nvPr userDrawn="1"/>
          </p:nvSpPr>
          <p:spPr bwMode="auto">
            <a:xfrm>
              <a:off x="1398" y="262"/>
              <a:ext cx="58" cy="50"/>
            </a:xfrm>
            <a:custGeom>
              <a:avLst/>
              <a:gdLst/>
              <a:ahLst/>
              <a:cxnLst>
                <a:cxn ang="0">
                  <a:pos x="0" y="12"/>
                </a:cxn>
                <a:cxn ang="0">
                  <a:pos x="14" y="0"/>
                </a:cxn>
                <a:cxn ang="0">
                  <a:pos x="28" y="12"/>
                </a:cxn>
                <a:cxn ang="0">
                  <a:pos x="14" y="25"/>
                </a:cxn>
                <a:cxn ang="0">
                  <a:pos x="0" y="12"/>
                </a:cxn>
                <a:cxn ang="0">
                  <a:pos x="20" y="12"/>
                </a:cxn>
                <a:cxn ang="0">
                  <a:pos x="14" y="6"/>
                </a:cxn>
                <a:cxn ang="0">
                  <a:pos x="9" y="12"/>
                </a:cxn>
                <a:cxn ang="0">
                  <a:pos x="14" y="19"/>
                </a:cxn>
                <a:cxn ang="0">
                  <a:pos x="20" y="12"/>
                </a:cxn>
              </a:cxnLst>
              <a:rect l="0" t="0" r="r" b="b"/>
              <a:pathLst>
                <a:path w="28" h="25">
                  <a:moveTo>
                    <a:pt x="0" y="12"/>
                  </a:moveTo>
                  <a:cubicBezTo>
                    <a:pt x="0" y="4"/>
                    <a:pt x="6" y="0"/>
                    <a:pt x="14" y="0"/>
                  </a:cubicBezTo>
                  <a:cubicBezTo>
                    <a:pt x="22" y="0"/>
                    <a:pt x="28" y="4"/>
                    <a:pt x="28" y="12"/>
                  </a:cubicBezTo>
                  <a:cubicBezTo>
                    <a:pt x="28" y="20"/>
                    <a:pt x="22" y="25"/>
                    <a:pt x="14" y="25"/>
                  </a:cubicBezTo>
                  <a:cubicBezTo>
                    <a:pt x="6" y="25"/>
                    <a:pt x="0" y="20"/>
                    <a:pt x="0" y="12"/>
                  </a:cubicBezTo>
                  <a:close/>
                  <a:moveTo>
                    <a:pt x="20" y="12"/>
                  </a:moveTo>
                  <a:cubicBezTo>
                    <a:pt x="20" y="9"/>
                    <a:pt x="18" y="6"/>
                    <a:pt x="14" y="6"/>
                  </a:cubicBezTo>
                  <a:cubicBezTo>
                    <a:pt x="11" y="6"/>
                    <a:pt x="9" y="9"/>
                    <a:pt x="9" y="12"/>
                  </a:cubicBezTo>
                  <a:cubicBezTo>
                    <a:pt x="9" y="16"/>
                    <a:pt x="11" y="19"/>
                    <a:pt x="14" y="19"/>
                  </a:cubicBezTo>
                  <a:cubicBezTo>
                    <a:pt x="18" y="19"/>
                    <a:pt x="20" y="16"/>
                    <a:pt x="20" y="12"/>
                  </a:cubicBezTo>
                  <a:close/>
                </a:path>
              </a:pathLst>
            </a:custGeom>
            <a:solidFill>
              <a:srgbClr val="FFFFFF"/>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19" name="Freeform 18"/>
            <p:cNvSpPr>
              <a:spLocks/>
            </p:cNvSpPr>
            <p:nvPr userDrawn="1"/>
          </p:nvSpPr>
          <p:spPr bwMode="auto">
            <a:xfrm>
              <a:off x="1463" y="262"/>
              <a:ext cx="50" cy="48"/>
            </a:xfrm>
            <a:custGeom>
              <a:avLst/>
              <a:gdLst/>
              <a:ahLst/>
              <a:cxnLst>
                <a:cxn ang="0">
                  <a:pos x="0" y="0"/>
                </a:cxn>
                <a:cxn ang="0">
                  <a:pos x="7" y="0"/>
                </a:cxn>
                <a:cxn ang="0">
                  <a:pos x="7" y="5"/>
                </a:cxn>
                <a:cxn ang="0">
                  <a:pos x="7" y="5"/>
                </a:cxn>
                <a:cxn ang="0">
                  <a:pos x="16" y="0"/>
                </a:cxn>
                <a:cxn ang="0">
                  <a:pos x="25" y="9"/>
                </a:cxn>
                <a:cxn ang="0">
                  <a:pos x="25" y="24"/>
                </a:cxn>
                <a:cxn ang="0">
                  <a:pos x="17" y="24"/>
                </a:cxn>
                <a:cxn ang="0">
                  <a:pos x="17" y="13"/>
                </a:cxn>
                <a:cxn ang="0">
                  <a:pos x="13" y="7"/>
                </a:cxn>
                <a:cxn ang="0">
                  <a:pos x="8" y="14"/>
                </a:cxn>
                <a:cxn ang="0">
                  <a:pos x="8" y="24"/>
                </a:cxn>
                <a:cxn ang="0">
                  <a:pos x="0" y="24"/>
                </a:cxn>
                <a:cxn ang="0">
                  <a:pos x="0" y="0"/>
                </a:cxn>
              </a:cxnLst>
              <a:rect l="0" t="0" r="r" b="b"/>
              <a:pathLst>
                <a:path w="25" h="24">
                  <a:moveTo>
                    <a:pt x="0" y="0"/>
                  </a:moveTo>
                  <a:cubicBezTo>
                    <a:pt x="7" y="0"/>
                    <a:pt x="7" y="0"/>
                    <a:pt x="7" y="0"/>
                  </a:cubicBezTo>
                  <a:cubicBezTo>
                    <a:pt x="7" y="5"/>
                    <a:pt x="7" y="5"/>
                    <a:pt x="7" y="5"/>
                  </a:cubicBezTo>
                  <a:cubicBezTo>
                    <a:pt x="7" y="5"/>
                    <a:pt x="7" y="5"/>
                    <a:pt x="7" y="5"/>
                  </a:cubicBezTo>
                  <a:cubicBezTo>
                    <a:pt x="9" y="1"/>
                    <a:pt x="12" y="0"/>
                    <a:pt x="16" y="0"/>
                  </a:cubicBezTo>
                  <a:cubicBezTo>
                    <a:pt x="22" y="0"/>
                    <a:pt x="25" y="4"/>
                    <a:pt x="25" y="9"/>
                  </a:cubicBezTo>
                  <a:cubicBezTo>
                    <a:pt x="25" y="24"/>
                    <a:pt x="25" y="24"/>
                    <a:pt x="25" y="24"/>
                  </a:cubicBezTo>
                  <a:cubicBezTo>
                    <a:pt x="17" y="24"/>
                    <a:pt x="17" y="24"/>
                    <a:pt x="17" y="24"/>
                  </a:cubicBezTo>
                  <a:cubicBezTo>
                    <a:pt x="17" y="13"/>
                    <a:pt x="17" y="13"/>
                    <a:pt x="17" y="13"/>
                  </a:cubicBezTo>
                  <a:cubicBezTo>
                    <a:pt x="17" y="8"/>
                    <a:pt x="15" y="7"/>
                    <a:pt x="13" y="7"/>
                  </a:cubicBezTo>
                  <a:cubicBezTo>
                    <a:pt x="10" y="7"/>
                    <a:pt x="8" y="9"/>
                    <a:pt x="8" y="14"/>
                  </a:cubicBezTo>
                  <a:cubicBezTo>
                    <a:pt x="8" y="24"/>
                    <a:pt x="8" y="24"/>
                    <a:pt x="8" y="24"/>
                  </a:cubicBezTo>
                  <a:cubicBezTo>
                    <a:pt x="0" y="24"/>
                    <a:pt x="0" y="24"/>
                    <a:pt x="0" y="24"/>
                  </a:cubicBezTo>
                  <a:lnTo>
                    <a:pt x="0" y="0"/>
                  </a:lnTo>
                  <a:close/>
                </a:path>
              </a:pathLst>
            </a:custGeom>
            <a:solidFill>
              <a:srgbClr val="FFFFFF"/>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20" name="Freeform 19"/>
            <p:cNvSpPr>
              <a:spLocks noEditPoints="1"/>
            </p:cNvSpPr>
            <p:nvPr userDrawn="1"/>
          </p:nvSpPr>
          <p:spPr bwMode="auto">
            <a:xfrm>
              <a:off x="1519" y="262"/>
              <a:ext cx="50" cy="50"/>
            </a:xfrm>
            <a:custGeom>
              <a:avLst/>
              <a:gdLst/>
              <a:ahLst/>
              <a:cxnLst>
                <a:cxn ang="0">
                  <a:pos x="17" y="24"/>
                </a:cxn>
                <a:cxn ang="0">
                  <a:pos x="17" y="20"/>
                </a:cxn>
                <a:cxn ang="0">
                  <a:pos x="17" y="20"/>
                </a:cxn>
                <a:cxn ang="0">
                  <a:pos x="9" y="25"/>
                </a:cxn>
                <a:cxn ang="0">
                  <a:pos x="0" y="17"/>
                </a:cxn>
                <a:cxn ang="0">
                  <a:pos x="13" y="9"/>
                </a:cxn>
                <a:cxn ang="0">
                  <a:pos x="17" y="9"/>
                </a:cxn>
                <a:cxn ang="0">
                  <a:pos x="11" y="5"/>
                </a:cxn>
                <a:cxn ang="0">
                  <a:pos x="4" y="7"/>
                </a:cxn>
                <a:cxn ang="0">
                  <a:pos x="3" y="2"/>
                </a:cxn>
                <a:cxn ang="0">
                  <a:pos x="13" y="0"/>
                </a:cxn>
                <a:cxn ang="0">
                  <a:pos x="24" y="10"/>
                </a:cxn>
                <a:cxn ang="0">
                  <a:pos x="24" y="19"/>
                </a:cxn>
                <a:cxn ang="0">
                  <a:pos x="25" y="24"/>
                </a:cxn>
                <a:cxn ang="0">
                  <a:pos x="17" y="24"/>
                </a:cxn>
                <a:cxn ang="0">
                  <a:pos x="12" y="19"/>
                </a:cxn>
                <a:cxn ang="0">
                  <a:pos x="17" y="14"/>
                </a:cxn>
                <a:cxn ang="0">
                  <a:pos x="13" y="14"/>
                </a:cxn>
                <a:cxn ang="0">
                  <a:pos x="8" y="17"/>
                </a:cxn>
                <a:cxn ang="0">
                  <a:pos x="12" y="19"/>
                </a:cxn>
              </a:cxnLst>
              <a:rect l="0" t="0" r="r" b="b"/>
              <a:pathLst>
                <a:path w="25" h="25">
                  <a:moveTo>
                    <a:pt x="17" y="24"/>
                  </a:moveTo>
                  <a:cubicBezTo>
                    <a:pt x="17" y="23"/>
                    <a:pt x="17" y="22"/>
                    <a:pt x="17" y="20"/>
                  </a:cubicBezTo>
                  <a:cubicBezTo>
                    <a:pt x="17" y="20"/>
                    <a:pt x="17" y="20"/>
                    <a:pt x="17" y="20"/>
                  </a:cubicBezTo>
                  <a:cubicBezTo>
                    <a:pt x="15" y="23"/>
                    <a:pt x="13" y="25"/>
                    <a:pt x="9" y="25"/>
                  </a:cubicBezTo>
                  <a:cubicBezTo>
                    <a:pt x="5" y="25"/>
                    <a:pt x="0" y="22"/>
                    <a:pt x="0" y="17"/>
                  </a:cubicBezTo>
                  <a:cubicBezTo>
                    <a:pt x="0" y="10"/>
                    <a:pt x="8" y="9"/>
                    <a:pt x="13" y="9"/>
                  </a:cubicBezTo>
                  <a:cubicBezTo>
                    <a:pt x="14" y="9"/>
                    <a:pt x="16" y="9"/>
                    <a:pt x="17" y="9"/>
                  </a:cubicBezTo>
                  <a:cubicBezTo>
                    <a:pt x="17" y="6"/>
                    <a:pt x="14" y="5"/>
                    <a:pt x="11" y="5"/>
                  </a:cubicBezTo>
                  <a:cubicBezTo>
                    <a:pt x="9" y="5"/>
                    <a:pt x="6" y="6"/>
                    <a:pt x="4" y="7"/>
                  </a:cubicBezTo>
                  <a:cubicBezTo>
                    <a:pt x="3" y="2"/>
                    <a:pt x="3" y="2"/>
                    <a:pt x="3" y="2"/>
                  </a:cubicBezTo>
                  <a:cubicBezTo>
                    <a:pt x="6" y="0"/>
                    <a:pt x="9" y="0"/>
                    <a:pt x="13" y="0"/>
                  </a:cubicBezTo>
                  <a:cubicBezTo>
                    <a:pt x="19" y="0"/>
                    <a:pt x="24" y="2"/>
                    <a:pt x="24" y="10"/>
                  </a:cubicBezTo>
                  <a:cubicBezTo>
                    <a:pt x="24" y="19"/>
                    <a:pt x="24" y="19"/>
                    <a:pt x="24" y="19"/>
                  </a:cubicBezTo>
                  <a:cubicBezTo>
                    <a:pt x="24" y="20"/>
                    <a:pt x="24" y="22"/>
                    <a:pt x="25" y="24"/>
                  </a:cubicBezTo>
                  <a:lnTo>
                    <a:pt x="17" y="24"/>
                  </a:lnTo>
                  <a:close/>
                  <a:moveTo>
                    <a:pt x="12" y="19"/>
                  </a:moveTo>
                  <a:cubicBezTo>
                    <a:pt x="15" y="19"/>
                    <a:pt x="17" y="16"/>
                    <a:pt x="17" y="14"/>
                  </a:cubicBezTo>
                  <a:cubicBezTo>
                    <a:pt x="16" y="14"/>
                    <a:pt x="14" y="14"/>
                    <a:pt x="13" y="14"/>
                  </a:cubicBezTo>
                  <a:cubicBezTo>
                    <a:pt x="10" y="14"/>
                    <a:pt x="8" y="14"/>
                    <a:pt x="8" y="17"/>
                  </a:cubicBezTo>
                  <a:cubicBezTo>
                    <a:pt x="8" y="18"/>
                    <a:pt x="10" y="19"/>
                    <a:pt x="12" y="19"/>
                  </a:cubicBezTo>
                  <a:close/>
                </a:path>
              </a:pathLst>
            </a:custGeom>
            <a:solidFill>
              <a:srgbClr val="FFFFFF"/>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21" name="Rectangle 20"/>
            <p:cNvSpPr>
              <a:spLocks noChangeArrowheads="1"/>
            </p:cNvSpPr>
            <p:nvPr userDrawn="1"/>
          </p:nvSpPr>
          <p:spPr bwMode="auto">
            <a:xfrm>
              <a:off x="1579" y="242"/>
              <a:ext cx="16" cy="68"/>
            </a:xfrm>
            <a:prstGeom prst="rect">
              <a:avLst/>
            </a:prstGeom>
            <a:solidFill>
              <a:srgbClr val="FFFFFF"/>
            </a:solidFill>
            <a:ln w="9525">
              <a:noFill/>
              <a:miter lim="800000"/>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22" name="Freeform 21"/>
            <p:cNvSpPr>
              <a:spLocks/>
            </p:cNvSpPr>
            <p:nvPr userDrawn="1"/>
          </p:nvSpPr>
          <p:spPr bwMode="auto">
            <a:xfrm>
              <a:off x="994" y="334"/>
              <a:ext cx="42" cy="65"/>
            </a:xfrm>
            <a:custGeom>
              <a:avLst/>
              <a:gdLst/>
              <a:ahLst/>
              <a:cxnLst>
                <a:cxn ang="0">
                  <a:pos x="0" y="0"/>
                </a:cxn>
                <a:cxn ang="0">
                  <a:pos x="42" y="0"/>
                </a:cxn>
                <a:cxn ang="0">
                  <a:pos x="42" y="13"/>
                </a:cxn>
                <a:cxn ang="0">
                  <a:pos x="16" y="13"/>
                </a:cxn>
                <a:cxn ang="0">
                  <a:pos x="16" y="27"/>
                </a:cxn>
                <a:cxn ang="0">
                  <a:pos x="42" y="27"/>
                </a:cxn>
                <a:cxn ang="0">
                  <a:pos x="42" y="39"/>
                </a:cxn>
                <a:cxn ang="0">
                  <a:pos x="16" y="39"/>
                </a:cxn>
                <a:cxn ang="0">
                  <a:pos x="16" y="65"/>
                </a:cxn>
                <a:cxn ang="0">
                  <a:pos x="0" y="65"/>
                </a:cxn>
                <a:cxn ang="0">
                  <a:pos x="0" y="0"/>
                </a:cxn>
              </a:cxnLst>
              <a:rect l="0" t="0" r="r" b="b"/>
              <a:pathLst>
                <a:path w="42" h="65">
                  <a:moveTo>
                    <a:pt x="0" y="0"/>
                  </a:moveTo>
                  <a:lnTo>
                    <a:pt x="42" y="0"/>
                  </a:lnTo>
                  <a:lnTo>
                    <a:pt x="42" y="13"/>
                  </a:lnTo>
                  <a:lnTo>
                    <a:pt x="16" y="13"/>
                  </a:lnTo>
                  <a:lnTo>
                    <a:pt x="16" y="27"/>
                  </a:lnTo>
                  <a:lnTo>
                    <a:pt x="42" y="27"/>
                  </a:lnTo>
                  <a:lnTo>
                    <a:pt x="42" y="39"/>
                  </a:lnTo>
                  <a:lnTo>
                    <a:pt x="16" y="39"/>
                  </a:lnTo>
                  <a:lnTo>
                    <a:pt x="16" y="65"/>
                  </a:lnTo>
                  <a:lnTo>
                    <a:pt x="0" y="65"/>
                  </a:lnTo>
                  <a:lnTo>
                    <a:pt x="0" y="0"/>
                  </a:lnTo>
                  <a:close/>
                </a:path>
              </a:pathLst>
            </a:custGeom>
            <a:solidFill>
              <a:srgbClr val="FFFFFF"/>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23" name="Freeform 22"/>
            <p:cNvSpPr>
              <a:spLocks noEditPoints="1"/>
            </p:cNvSpPr>
            <p:nvPr userDrawn="1"/>
          </p:nvSpPr>
          <p:spPr bwMode="auto">
            <a:xfrm>
              <a:off x="1046" y="330"/>
              <a:ext cx="16" cy="69"/>
            </a:xfrm>
            <a:custGeom>
              <a:avLst/>
              <a:gdLst/>
              <a:ahLst/>
              <a:cxnLst>
                <a:cxn ang="0">
                  <a:pos x="16" y="13"/>
                </a:cxn>
                <a:cxn ang="0">
                  <a:pos x="0" y="13"/>
                </a:cxn>
                <a:cxn ang="0">
                  <a:pos x="0" y="0"/>
                </a:cxn>
                <a:cxn ang="0">
                  <a:pos x="16" y="0"/>
                </a:cxn>
                <a:cxn ang="0">
                  <a:pos x="16" y="13"/>
                </a:cxn>
                <a:cxn ang="0">
                  <a:pos x="0" y="21"/>
                </a:cxn>
                <a:cxn ang="0">
                  <a:pos x="16" y="21"/>
                </a:cxn>
                <a:cxn ang="0">
                  <a:pos x="16" y="69"/>
                </a:cxn>
                <a:cxn ang="0">
                  <a:pos x="0" y="69"/>
                </a:cxn>
                <a:cxn ang="0">
                  <a:pos x="0" y="21"/>
                </a:cxn>
              </a:cxnLst>
              <a:rect l="0" t="0" r="r" b="b"/>
              <a:pathLst>
                <a:path w="16" h="69">
                  <a:moveTo>
                    <a:pt x="16" y="13"/>
                  </a:moveTo>
                  <a:lnTo>
                    <a:pt x="0" y="13"/>
                  </a:lnTo>
                  <a:lnTo>
                    <a:pt x="0" y="0"/>
                  </a:lnTo>
                  <a:lnTo>
                    <a:pt x="16" y="0"/>
                  </a:lnTo>
                  <a:lnTo>
                    <a:pt x="16" y="13"/>
                  </a:lnTo>
                  <a:close/>
                  <a:moveTo>
                    <a:pt x="0" y="21"/>
                  </a:moveTo>
                  <a:lnTo>
                    <a:pt x="16" y="21"/>
                  </a:lnTo>
                  <a:lnTo>
                    <a:pt x="16" y="69"/>
                  </a:lnTo>
                  <a:lnTo>
                    <a:pt x="0" y="69"/>
                  </a:lnTo>
                  <a:lnTo>
                    <a:pt x="0" y="21"/>
                  </a:lnTo>
                  <a:close/>
                </a:path>
              </a:pathLst>
            </a:custGeom>
            <a:solidFill>
              <a:srgbClr val="FFFFFF"/>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24" name="Freeform 23"/>
            <p:cNvSpPr>
              <a:spLocks/>
            </p:cNvSpPr>
            <p:nvPr userDrawn="1"/>
          </p:nvSpPr>
          <p:spPr bwMode="auto">
            <a:xfrm>
              <a:off x="1072" y="349"/>
              <a:ext cx="52" cy="51"/>
            </a:xfrm>
            <a:custGeom>
              <a:avLst/>
              <a:gdLst/>
              <a:ahLst/>
              <a:cxnLst>
                <a:cxn ang="0">
                  <a:pos x="0" y="1"/>
                </a:cxn>
                <a:cxn ang="0">
                  <a:pos x="8" y="1"/>
                </a:cxn>
                <a:cxn ang="0">
                  <a:pos x="8" y="5"/>
                </a:cxn>
                <a:cxn ang="0">
                  <a:pos x="8" y="5"/>
                </a:cxn>
                <a:cxn ang="0">
                  <a:pos x="17" y="0"/>
                </a:cxn>
                <a:cxn ang="0">
                  <a:pos x="26" y="10"/>
                </a:cxn>
                <a:cxn ang="0">
                  <a:pos x="26" y="25"/>
                </a:cxn>
                <a:cxn ang="0">
                  <a:pos x="17" y="25"/>
                </a:cxn>
                <a:cxn ang="0">
                  <a:pos x="17" y="13"/>
                </a:cxn>
                <a:cxn ang="0">
                  <a:pos x="14" y="7"/>
                </a:cxn>
                <a:cxn ang="0">
                  <a:pos x="9" y="14"/>
                </a:cxn>
                <a:cxn ang="0">
                  <a:pos x="9" y="25"/>
                </a:cxn>
                <a:cxn ang="0">
                  <a:pos x="0" y="25"/>
                </a:cxn>
                <a:cxn ang="0">
                  <a:pos x="0" y="1"/>
                </a:cxn>
              </a:cxnLst>
              <a:rect l="0" t="0" r="r" b="b"/>
              <a:pathLst>
                <a:path w="26" h="25">
                  <a:moveTo>
                    <a:pt x="0" y="1"/>
                  </a:moveTo>
                  <a:cubicBezTo>
                    <a:pt x="8" y="1"/>
                    <a:pt x="8" y="1"/>
                    <a:pt x="8" y="1"/>
                  </a:cubicBezTo>
                  <a:cubicBezTo>
                    <a:pt x="8" y="5"/>
                    <a:pt x="8" y="5"/>
                    <a:pt x="8" y="5"/>
                  </a:cubicBezTo>
                  <a:cubicBezTo>
                    <a:pt x="8" y="5"/>
                    <a:pt x="8" y="5"/>
                    <a:pt x="8" y="5"/>
                  </a:cubicBezTo>
                  <a:cubicBezTo>
                    <a:pt x="10" y="2"/>
                    <a:pt x="13" y="0"/>
                    <a:pt x="17" y="0"/>
                  </a:cubicBezTo>
                  <a:cubicBezTo>
                    <a:pt x="23" y="0"/>
                    <a:pt x="26" y="5"/>
                    <a:pt x="26" y="10"/>
                  </a:cubicBezTo>
                  <a:cubicBezTo>
                    <a:pt x="26" y="25"/>
                    <a:pt x="26" y="25"/>
                    <a:pt x="26" y="25"/>
                  </a:cubicBezTo>
                  <a:cubicBezTo>
                    <a:pt x="17" y="25"/>
                    <a:pt x="17" y="25"/>
                    <a:pt x="17" y="25"/>
                  </a:cubicBezTo>
                  <a:cubicBezTo>
                    <a:pt x="17" y="13"/>
                    <a:pt x="17" y="13"/>
                    <a:pt x="17" y="13"/>
                  </a:cubicBezTo>
                  <a:cubicBezTo>
                    <a:pt x="17" y="9"/>
                    <a:pt x="16" y="7"/>
                    <a:pt x="14" y="7"/>
                  </a:cubicBezTo>
                  <a:cubicBezTo>
                    <a:pt x="10" y="7"/>
                    <a:pt x="9" y="9"/>
                    <a:pt x="9" y="14"/>
                  </a:cubicBezTo>
                  <a:cubicBezTo>
                    <a:pt x="9" y="25"/>
                    <a:pt x="9" y="25"/>
                    <a:pt x="9" y="25"/>
                  </a:cubicBezTo>
                  <a:cubicBezTo>
                    <a:pt x="0" y="25"/>
                    <a:pt x="0" y="25"/>
                    <a:pt x="0" y="25"/>
                  </a:cubicBezTo>
                  <a:lnTo>
                    <a:pt x="0" y="1"/>
                  </a:lnTo>
                  <a:close/>
                </a:path>
              </a:pathLst>
            </a:custGeom>
            <a:solidFill>
              <a:srgbClr val="FFFFFF"/>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25" name="Freeform 24"/>
            <p:cNvSpPr>
              <a:spLocks noEditPoints="1"/>
            </p:cNvSpPr>
            <p:nvPr userDrawn="1"/>
          </p:nvSpPr>
          <p:spPr bwMode="auto">
            <a:xfrm>
              <a:off x="1130" y="349"/>
              <a:ext cx="48" cy="51"/>
            </a:xfrm>
            <a:custGeom>
              <a:avLst/>
              <a:gdLst/>
              <a:ahLst/>
              <a:cxnLst>
                <a:cxn ang="0">
                  <a:pos x="17" y="25"/>
                </a:cxn>
                <a:cxn ang="0">
                  <a:pos x="17" y="21"/>
                </a:cxn>
                <a:cxn ang="0">
                  <a:pos x="17" y="21"/>
                </a:cxn>
                <a:cxn ang="0">
                  <a:pos x="9" y="25"/>
                </a:cxn>
                <a:cxn ang="0">
                  <a:pos x="0" y="18"/>
                </a:cxn>
                <a:cxn ang="0">
                  <a:pos x="12" y="9"/>
                </a:cxn>
                <a:cxn ang="0">
                  <a:pos x="16" y="10"/>
                </a:cxn>
                <a:cxn ang="0">
                  <a:pos x="11" y="6"/>
                </a:cxn>
                <a:cxn ang="0">
                  <a:pos x="3" y="7"/>
                </a:cxn>
                <a:cxn ang="0">
                  <a:pos x="3" y="2"/>
                </a:cxn>
                <a:cxn ang="0">
                  <a:pos x="13" y="0"/>
                </a:cxn>
                <a:cxn ang="0">
                  <a:pos x="24" y="10"/>
                </a:cxn>
                <a:cxn ang="0">
                  <a:pos x="24" y="19"/>
                </a:cxn>
                <a:cxn ang="0">
                  <a:pos x="24" y="25"/>
                </a:cxn>
                <a:cxn ang="0">
                  <a:pos x="17" y="25"/>
                </a:cxn>
                <a:cxn ang="0">
                  <a:pos x="11" y="20"/>
                </a:cxn>
                <a:cxn ang="0">
                  <a:pos x="16" y="14"/>
                </a:cxn>
                <a:cxn ang="0">
                  <a:pos x="13" y="14"/>
                </a:cxn>
                <a:cxn ang="0">
                  <a:pos x="8" y="17"/>
                </a:cxn>
                <a:cxn ang="0">
                  <a:pos x="11" y="20"/>
                </a:cxn>
              </a:cxnLst>
              <a:rect l="0" t="0" r="r" b="b"/>
              <a:pathLst>
                <a:path w="24" h="25">
                  <a:moveTo>
                    <a:pt x="17" y="25"/>
                  </a:moveTo>
                  <a:cubicBezTo>
                    <a:pt x="17" y="23"/>
                    <a:pt x="17" y="22"/>
                    <a:pt x="17" y="21"/>
                  </a:cubicBezTo>
                  <a:cubicBezTo>
                    <a:pt x="17" y="21"/>
                    <a:pt x="17" y="21"/>
                    <a:pt x="17" y="21"/>
                  </a:cubicBezTo>
                  <a:cubicBezTo>
                    <a:pt x="15" y="24"/>
                    <a:pt x="12" y="25"/>
                    <a:pt x="9" y="25"/>
                  </a:cubicBezTo>
                  <a:cubicBezTo>
                    <a:pt x="4" y="25"/>
                    <a:pt x="0" y="23"/>
                    <a:pt x="0" y="18"/>
                  </a:cubicBezTo>
                  <a:cubicBezTo>
                    <a:pt x="0" y="10"/>
                    <a:pt x="8" y="9"/>
                    <a:pt x="12" y="9"/>
                  </a:cubicBezTo>
                  <a:cubicBezTo>
                    <a:pt x="14" y="9"/>
                    <a:pt x="15" y="10"/>
                    <a:pt x="16" y="10"/>
                  </a:cubicBezTo>
                  <a:cubicBezTo>
                    <a:pt x="16" y="7"/>
                    <a:pt x="14" y="6"/>
                    <a:pt x="11" y="6"/>
                  </a:cubicBezTo>
                  <a:cubicBezTo>
                    <a:pt x="8" y="6"/>
                    <a:pt x="6" y="6"/>
                    <a:pt x="3" y="7"/>
                  </a:cubicBezTo>
                  <a:cubicBezTo>
                    <a:pt x="3" y="2"/>
                    <a:pt x="3" y="2"/>
                    <a:pt x="3" y="2"/>
                  </a:cubicBezTo>
                  <a:cubicBezTo>
                    <a:pt x="6" y="1"/>
                    <a:pt x="9" y="0"/>
                    <a:pt x="13" y="0"/>
                  </a:cubicBezTo>
                  <a:cubicBezTo>
                    <a:pt x="19" y="0"/>
                    <a:pt x="24" y="3"/>
                    <a:pt x="24" y="10"/>
                  </a:cubicBezTo>
                  <a:cubicBezTo>
                    <a:pt x="24" y="19"/>
                    <a:pt x="24" y="19"/>
                    <a:pt x="24" y="19"/>
                  </a:cubicBezTo>
                  <a:cubicBezTo>
                    <a:pt x="24" y="21"/>
                    <a:pt x="24" y="23"/>
                    <a:pt x="24" y="25"/>
                  </a:cubicBezTo>
                  <a:lnTo>
                    <a:pt x="17" y="25"/>
                  </a:lnTo>
                  <a:close/>
                  <a:moveTo>
                    <a:pt x="11" y="20"/>
                  </a:moveTo>
                  <a:cubicBezTo>
                    <a:pt x="14" y="20"/>
                    <a:pt x="16" y="17"/>
                    <a:pt x="16" y="14"/>
                  </a:cubicBezTo>
                  <a:cubicBezTo>
                    <a:pt x="15" y="14"/>
                    <a:pt x="14" y="14"/>
                    <a:pt x="13" y="14"/>
                  </a:cubicBezTo>
                  <a:cubicBezTo>
                    <a:pt x="10" y="14"/>
                    <a:pt x="8" y="15"/>
                    <a:pt x="8" y="17"/>
                  </a:cubicBezTo>
                  <a:cubicBezTo>
                    <a:pt x="8" y="19"/>
                    <a:pt x="9" y="20"/>
                    <a:pt x="11" y="20"/>
                  </a:cubicBezTo>
                  <a:close/>
                </a:path>
              </a:pathLst>
            </a:custGeom>
            <a:solidFill>
              <a:srgbClr val="FFFFFF"/>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26" name="Freeform 25"/>
            <p:cNvSpPr>
              <a:spLocks/>
            </p:cNvSpPr>
            <p:nvPr userDrawn="1"/>
          </p:nvSpPr>
          <p:spPr bwMode="auto">
            <a:xfrm>
              <a:off x="1188" y="349"/>
              <a:ext cx="50" cy="51"/>
            </a:xfrm>
            <a:custGeom>
              <a:avLst/>
              <a:gdLst/>
              <a:ahLst/>
              <a:cxnLst>
                <a:cxn ang="0">
                  <a:pos x="0" y="1"/>
                </a:cxn>
                <a:cxn ang="0">
                  <a:pos x="7" y="1"/>
                </a:cxn>
                <a:cxn ang="0">
                  <a:pos x="7" y="5"/>
                </a:cxn>
                <a:cxn ang="0">
                  <a:pos x="7" y="5"/>
                </a:cxn>
                <a:cxn ang="0">
                  <a:pos x="16" y="0"/>
                </a:cxn>
                <a:cxn ang="0">
                  <a:pos x="25" y="10"/>
                </a:cxn>
                <a:cxn ang="0">
                  <a:pos x="25" y="25"/>
                </a:cxn>
                <a:cxn ang="0">
                  <a:pos x="17" y="25"/>
                </a:cxn>
                <a:cxn ang="0">
                  <a:pos x="17" y="13"/>
                </a:cxn>
                <a:cxn ang="0">
                  <a:pos x="13" y="7"/>
                </a:cxn>
                <a:cxn ang="0">
                  <a:pos x="8" y="14"/>
                </a:cxn>
                <a:cxn ang="0">
                  <a:pos x="8" y="25"/>
                </a:cxn>
                <a:cxn ang="0">
                  <a:pos x="0" y="25"/>
                </a:cxn>
                <a:cxn ang="0">
                  <a:pos x="0" y="1"/>
                </a:cxn>
              </a:cxnLst>
              <a:rect l="0" t="0" r="r" b="b"/>
              <a:pathLst>
                <a:path w="25" h="25">
                  <a:moveTo>
                    <a:pt x="0" y="1"/>
                  </a:moveTo>
                  <a:cubicBezTo>
                    <a:pt x="7" y="1"/>
                    <a:pt x="7" y="1"/>
                    <a:pt x="7" y="1"/>
                  </a:cubicBezTo>
                  <a:cubicBezTo>
                    <a:pt x="7" y="5"/>
                    <a:pt x="7" y="5"/>
                    <a:pt x="7" y="5"/>
                  </a:cubicBezTo>
                  <a:cubicBezTo>
                    <a:pt x="7" y="5"/>
                    <a:pt x="7" y="5"/>
                    <a:pt x="7" y="5"/>
                  </a:cubicBezTo>
                  <a:cubicBezTo>
                    <a:pt x="9" y="2"/>
                    <a:pt x="12" y="0"/>
                    <a:pt x="16" y="0"/>
                  </a:cubicBezTo>
                  <a:cubicBezTo>
                    <a:pt x="23" y="0"/>
                    <a:pt x="25" y="5"/>
                    <a:pt x="25" y="10"/>
                  </a:cubicBezTo>
                  <a:cubicBezTo>
                    <a:pt x="25" y="25"/>
                    <a:pt x="25" y="25"/>
                    <a:pt x="25" y="25"/>
                  </a:cubicBezTo>
                  <a:cubicBezTo>
                    <a:pt x="17" y="25"/>
                    <a:pt x="17" y="25"/>
                    <a:pt x="17" y="25"/>
                  </a:cubicBezTo>
                  <a:cubicBezTo>
                    <a:pt x="17" y="13"/>
                    <a:pt x="17" y="13"/>
                    <a:pt x="17" y="13"/>
                  </a:cubicBezTo>
                  <a:cubicBezTo>
                    <a:pt x="17" y="9"/>
                    <a:pt x="15" y="7"/>
                    <a:pt x="13" y="7"/>
                  </a:cubicBezTo>
                  <a:cubicBezTo>
                    <a:pt x="10" y="7"/>
                    <a:pt x="8" y="9"/>
                    <a:pt x="8" y="14"/>
                  </a:cubicBezTo>
                  <a:cubicBezTo>
                    <a:pt x="8" y="25"/>
                    <a:pt x="8" y="25"/>
                    <a:pt x="8" y="25"/>
                  </a:cubicBezTo>
                  <a:cubicBezTo>
                    <a:pt x="0" y="25"/>
                    <a:pt x="0" y="25"/>
                    <a:pt x="0" y="25"/>
                  </a:cubicBezTo>
                  <a:lnTo>
                    <a:pt x="0" y="1"/>
                  </a:lnTo>
                  <a:close/>
                </a:path>
              </a:pathLst>
            </a:custGeom>
            <a:solidFill>
              <a:srgbClr val="FFFFFF"/>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27" name="Freeform 26"/>
            <p:cNvSpPr>
              <a:spLocks/>
            </p:cNvSpPr>
            <p:nvPr userDrawn="1"/>
          </p:nvSpPr>
          <p:spPr bwMode="auto">
            <a:xfrm>
              <a:off x="1246" y="349"/>
              <a:ext cx="40" cy="51"/>
            </a:xfrm>
            <a:custGeom>
              <a:avLst/>
              <a:gdLst/>
              <a:ahLst/>
              <a:cxnLst>
                <a:cxn ang="0">
                  <a:pos x="19" y="8"/>
                </a:cxn>
                <a:cxn ang="0">
                  <a:pos x="14" y="6"/>
                </a:cxn>
                <a:cxn ang="0">
                  <a:pos x="8" y="13"/>
                </a:cxn>
                <a:cxn ang="0">
                  <a:pos x="15" y="19"/>
                </a:cxn>
                <a:cxn ang="0">
                  <a:pos x="20" y="18"/>
                </a:cxn>
                <a:cxn ang="0">
                  <a:pos x="20" y="24"/>
                </a:cxn>
                <a:cxn ang="0">
                  <a:pos x="13" y="25"/>
                </a:cxn>
                <a:cxn ang="0">
                  <a:pos x="0" y="13"/>
                </a:cxn>
                <a:cxn ang="0">
                  <a:pos x="13" y="0"/>
                </a:cxn>
                <a:cxn ang="0">
                  <a:pos x="20" y="1"/>
                </a:cxn>
                <a:cxn ang="0">
                  <a:pos x="19" y="8"/>
                </a:cxn>
              </a:cxnLst>
              <a:rect l="0" t="0" r="r" b="b"/>
              <a:pathLst>
                <a:path w="20" h="25">
                  <a:moveTo>
                    <a:pt x="19" y="8"/>
                  </a:moveTo>
                  <a:cubicBezTo>
                    <a:pt x="18" y="7"/>
                    <a:pt x="16" y="6"/>
                    <a:pt x="14" y="6"/>
                  </a:cubicBezTo>
                  <a:cubicBezTo>
                    <a:pt x="11" y="6"/>
                    <a:pt x="8" y="9"/>
                    <a:pt x="8" y="13"/>
                  </a:cubicBezTo>
                  <a:cubicBezTo>
                    <a:pt x="8" y="17"/>
                    <a:pt x="11" y="19"/>
                    <a:pt x="15" y="19"/>
                  </a:cubicBezTo>
                  <a:cubicBezTo>
                    <a:pt x="17" y="19"/>
                    <a:pt x="19" y="19"/>
                    <a:pt x="20" y="18"/>
                  </a:cubicBezTo>
                  <a:cubicBezTo>
                    <a:pt x="20" y="24"/>
                    <a:pt x="20" y="24"/>
                    <a:pt x="20" y="24"/>
                  </a:cubicBezTo>
                  <a:cubicBezTo>
                    <a:pt x="18" y="25"/>
                    <a:pt x="16" y="25"/>
                    <a:pt x="13" y="25"/>
                  </a:cubicBezTo>
                  <a:cubicBezTo>
                    <a:pt x="6" y="25"/>
                    <a:pt x="0" y="20"/>
                    <a:pt x="0" y="13"/>
                  </a:cubicBezTo>
                  <a:cubicBezTo>
                    <a:pt x="0" y="5"/>
                    <a:pt x="6" y="0"/>
                    <a:pt x="13" y="0"/>
                  </a:cubicBezTo>
                  <a:cubicBezTo>
                    <a:pt x="16" y="0"/>
                    <a:pt x="18" y="1"/>
                    <a:pt x="20" y="1"/>
                  </a:cubicBezTo>
                  <a:lnTo>
                    <a:pt x="19" y="8"/>
                  </a:lnTo>
                  <a:close/>
                </a:path>
              </a:pathLst>
            </a:custGeom>
            <a:solidFill>
              <a:srgbClr val="FFFFFF"/>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28" name="Freeform 27"/>
            <p:cNvSpPr>
              <a:spLocks noEditPoints="1"/>
            </p:cNvSpPr>
            <p:nvPr userDrawn="1"/>
          </p:nvSpPr>
          <p:spPr bwMode="auto">
            <a:xfrm>
              <a:off x="1290" y="349"/>
              <a:ext cx="50" cy="51"/>
            </a:xfrm>
            <a:custGeom>
              <a:avLst/>
              <a:gdLst/>
              <a:ahLst/>
              <a:cxnLst>
                <a:cxn ang="0">
                  <a:pos x="8" y="15"/>
                </a:cxn>
                <a:cxn ang="0">
                  <a:pos x="15" y="20"/>
                </a:cxn>
                <a:cxn ang="0">
                  <a:pos x="23" y="18"/>
                </a:cxn>
                <a:cxn ang="0">
                  <a:pos x="23" y="24"/>
                </a:cxn>
                <a:cxn ang="0">
                  <a:pos x="14" y="25"/>
                </a:cxn>
                <a:cxn ang="0">
                  <a:pos x="0" y="13"/>
                </a:cxn>
                <a:cxn ang="0">
                  <a:pos x="13" y="0"/>
                </a:cxn>
                <a:cxn ang="0">
                  <a:pos x="25" y="14"/>
                </a:cxn>
                <a:cxn ang="0">
                  <a:pos x="25" y="15"/>
                </a:cxn>
                <a:cxn ang="0">
                  <a:pos x="8" y="15"/>
                </a:cxn>
                <a:cxn ang="0">
                  <a:pos x="17" y="10"/>
                </a:cxn>
                <a:cxn ang="0">
                  <a:pos x="13" y="5"/>
                </a:cxn>
                <a:cxn ang="0">
                  <a:pos x="8" y="10"/>
                </a:cxn>
                <a:cxn ang="0">
                  <a:pos x="17" y="10"/>
                </a:cxn>
              </a:cxnLst>
              <a:rect l="0" t="0" r="r" b="b"/>
              <a:pathLst>
                <a:path w="25" h="25">
                  <a:moveTo>
                    <a:pt x="8" y="15"/>
                  </a:moveTo>
                  <a:cubicBezTo>
                    <a:pt x="9" y="18"/>
                    <a:pt x="11" y="20"/>
                    <a:pt x="15" y="20"/>
                  </a:cubicBezTo>
                  <a:cubicBezTo>
                    <a:pt x="18" y="20"/>
                    <a:pt x="20" y="19"/>
                    <a:pt x="23" y="18"/>
                  </a:cubicBezTo>
                  <a:cubicBezTo>
                    <a:pt x="23" y="24"/>
                    <a:pt x="23" y="24"/>
                    <a:pt x="23" y="24"/>
                  </a:cubicBezTo>
                  <a:cubicBezTo>
                    <a:pt x="20" y="25"/>
                    <a:pt x="17" y="25"/>
                    <a:pt x="14" y="25"/>
                  </a:cubicBezTo>
                  <a:cubicBezTo>
                    <a:pt x="6" y="25"/>
                    <a:pt x="0" y="20"/>
                    <a:pt x="0" y="13"/>
                  </a:cubicBezTo>
                  <a:cubicBezTo>
                    <a:pt x="0" y="5"/>
                    <a:pt x="5" y="0"/>
                    <a:pt x="13" y="0"/>
                  </a:cubicBezTo>
                  <a:cubicBezTo>
                    <a:pt x="22" y="0"/>
                    <a:pt x="25" y="6"/>
                    <a:pt x="25" y="14"/>
                  </a:cubicBezTo>
                  <a:cubicBezTo>
                    <a:pt x="25" y="15"/>
                    <a:pt x="25" y="15"/>
                    <a:pt x="25" y="15"/>
                  </a:cubicBezTo>
                  <a:lnTo>
                    <a:pt x="8" y="15"/>
                  </a:lnTo>
                  <a:close/>
                  <a:moveTo>
                    <a:pt x="17" y="10"/>
                  </a:moveTo>
                  <a:cubicBezTo>
                    <a:pt x="17" y="8"/>
                    <a:pt x="16" y="5"/>
                    <a:pt x="13" y="5"/>
                  </a:cubicBezTo>
                  <a:cubicBezTo>
                    <a:pt x="10" y="5"/>
                    <a:pt x="8" y="8"/>
                    <a:pt x="8" y="10"/>
                  </a:cubicBezTo>
                  <a:lnTo>
                    <a:pt x="17" y="10"/>
                  </a:lnTo>
                  <a:close/>
                </a:path>
              </a:pathLst>
            </a:custGeom>
            <a:solidFill>
              <a:srgbClr val="FFFFFF"/>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29" name="Freeform 28"/>
            <p:cNvSpPr>
              <a:spLocks/>
            </p:cNvSpPr>
            <p:nvPr userDrawn="1"/>
          </p:nvSpPr>
          <p:spPr bwMode="auto">
            <a:xfrm>
              <a:off x="1372" y="332"/>
              <a:ext cx="56" cy="68"/>
            </a:xfrm>
            <a:custGeom>
              <a:avLst/>
              <a:gdLst/>
              <a:ahLst/>
              <a:cxnLst>
                <a:cxn ang="0">
                  <a:pos x="28" y="32"/>
                </a:cxn>
                <a:cxn ang="0">
                  <a:pos x="19" y="33"/>
                </a:cxn>
                <a:cxn ang="0">
                  <a:pos x="0" y="17"/>
                </a:cxn>
                <a:cxn ang="0">
                  <a:pos x="19" y="0"/>
                </a:cxn>
                <a:cxn ang="0">
                  <a:pos x="28" y="2"/>
                </a:cxn>
                <a:cxn ang="0">
                  <a:pos x="27" y="9"/>
                </a:cxn>
                <a:cxn ang="0">
                  <a:pos x="19" y="6"/>
                </a:cxn>
                <a:cxn ang="0">
                  <a:pos x="9" y="17"/>
                </a:cxn>
                <a:cxn ang="0">
                  <a:pos x="20" y="27"/>
                </a:cxn>
                <a:cxn ang="0">
                  <a:pos x="28" y="25"/>
                </a:cxn>
                <a:cxn ang="0">
                  <a:pos x="28" y="32"/>
                </a:cxn>
              </a:cxnLst>
              <a:rect l="0" t="0" r="r" b="b"/>
              <a:pathLst>
                <a:path w="28" h="33">
                  <a:moveTo>
                    <a:pt x="28" y="32"/>
                  </a:moveTo>
                  <a:cubicBezTo>
                    <a:pt x="26" y="32"/>
                    <a:pt x="23" y="33"/>
                    <a:pt x="19" y="33"/>
                  </a:cubicBezTo>
                  <a:cubicBezTo>
                    <a:pt x="10" y="33"/>
                    <a:pt x="0" y="29"/>
                    <a:pt x="0" y="17"/>
                  </a:cubicBezTo>
                  <a:cubicBezTo>
                    <a:pt x="0" y="6"/>
                    <a:pt x="8" y="0"/>
                    <a:pt x="19" y="0"/>
                  </a:cubicBezTo>
                  <a:cubicBezTo>
                    <a:pt x="22" y="0"/>
                    <a:pt x="25" y="1"/>
                    <a:pt x="28" y="2"/>
                  </a:cubicBezTo>
                  <a:cubicBezTo>
                    <a:pt x="27" y="9"/>
                    <a:pt x="27" y="9"/>
                    <a:pt x="27" y="9"/>
                  </a:cubicBezTo>
                  <a:cubicBezTo>
                    <a:pt x="25" y="7"/>
                    <a:pt x="22" y="6"/>
                    <a:pt x="19" y="6"/>
                  </a:cubicBezTo>
                  <a:cubicBezTo>
                    <a:pt x="13" y="6"/>
                    <a:pt x="9" y="11"/>
                    <a:pt x="9" y="17"/>
                  </a:cubicBezTo>
                  <a:cubicBezTo>
                    <a:pt x="9" y="23"/>
                    <a:pt x="13" y="27"/>
                    <a:pt x="20" y="27"/>
                  </a:cubicBezTo>
                  <a:cubicBezTo>
                    <a:pt x="22" y="27"/>
                    <a:pt x="25" y="26"/>
                    <a:pt x="28" y="25"/>
                  </a:cubicBezTo>
                  <a:lnTo>
                    <a:pt x="28" y="32"/>
                  </a:lnTo>
                  <a:close/>
                </a:path>
              </a:pathLst>
            </a:custGeom>
            <a:solidFill>
              <a:srgbClr val="FFFFFF"/>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30" name="Freeform 29"/>
            <p:cNvSpPr>
              <a:spLocks noEditPoints="1"/>
            </p:cNvSpPr>
            <p:nvPr userDrawn="1"/>
          </p:nvSpPr>
          <p:spPr bwMode="auto">
            <a:xfrm>
              <a:off x="1432" y="349"/>
              <a:ext cx="57" cy="51"/>
            </a:xfrm>
            <a:custGeom>
              <a:avLst/>
              <a:gdLst/>
              <a:ahLst/>
              <a:cxnLst>
                <a:cxn ang="0">
                  <a:pos x="0" y="13"/>
                </a:cxn>
                <a:cxn ang="0">
                  <a:pos x="14" y="0"/>
                </a:cxn>
                <a:cxn ang="0">
                  <a:pos x="28" y="13"/>
                </a:cxn>
                <a:cxn ang="0">
                  <a:pos x="14" y="25"/>
                </a:cxn>
                <a:cxn ang="0">
                  <a:pos x="0" y="13"/>
                </a:cxn>
                <a:cxn ang="0">
                  <a:pos x="19" y="13"/>
                </a:cxn>
                <a:cxn ang="0">
                  <a:pos x="14" y="6"/>
                </a:cxn>
                <a:cxn ang="0">
                  <a:pos x="8" y="13"/>
                </a:cxn>
                <a:cxn ang="0">
                  <a:pos x="14" y="19"/>
                </a:cxn>
                <a:cxn ang="0">
                  <a:pos x="19" y="13"/>
                </a:cxn>
              </a:cxnLst>
              <a:rect l="0" t="0" r="r" b="b"/>
              <a:pathLst>
                <a:path w="28" h="25">
                  <a:moveTo>
                    <a:pt x="0" y="13"/>
                  </a:moveTo>
                  <a:cubicBezTo>
                    <a:pt x="0" y="5"/>
                    <a:pt x="6" y="0"/>
                    <a:pt x="14" y="0"/>
                  </a:cubicBezTo>
                  <a:cubicBezTo>
                    <a:pt x="22" y="0"/>
                    <a:pt x="28" y="5"/>
                    <a:pt x="28" y="13"/>
                  </a:cubicBezTo>
                  <a:cubicBezTo>
                    <a:pt x="28" y="20"/>
                    <a:pt x="22" y="25"/>
                    <a:pt x="14" y="25"/>
                  </a:cubicBezTo>
                  <a:cubicBezTo>
                    <a:pt x="6" y="25"/>
                    <a:pt x="0" y="20"/>
                    <a:pt x="0" y="13"/>
                  </a:cubicBezTo>
                  <a:close/>
                  <a:moveTo>
                    <a:pt x="19" y="13"/>
                  </a:moveTo>
                  <a:cubicBezTo>
                    <a:pt x="19" y="9"/>
                    <a:pt x="18" y="6"/>
                    <a:pt x="14" y="6"/>
                  </a:cubicBezTo>
                  <a:cubicBezTo>
                    <a:pt x="10" y="6"/>
                    <a:pt x="8" y="9"/>
                    <a:pt x="8" y="13"/>
                  </a:cubicBezTo>
                  <a:cubicBezTo>
                    <a:pt x="8" y="16"/>
                    <a:pt x="10" y="19"/>
                    <a:pt x="14" y="19"/>
                  </a:cubicBezTo>
                  <a:cubicBezTo>
                    <a:pt x="18" y="19"/>
                    <a:pt x="19" y="16"/>
                    <a:pt x="19" y="13"/>
                  </a:cubicBezTo>
                  <a:close/>
                </a:path>
              </a:pathLst>
            </a:custGeom>
            <a:solidFill>
              <a:srgbClr val="FFFFFF"/>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31" name="Freeform 30"/>
            <p:cNvSpPr>
              <a:spLocks/>
            </p:cNvSpPr>
            <p:nvPr userDrawn="1"/>
          </p:nvSpPr>
          <p:spPr bwMode="auto">
            <a:xfrm>
              <a:off x="1495" y="349"/>
              <a:ext cx="34" cy="51"/>
            </a:xfrm>
            <a:custGeom>
              <a:avLst/>
              <a:gdLst/>
              <a:ahLst/>
              <a:cxnLst>
                <a:cxn ang="0">
                  <a:pos x="17" y="7"/>
                </a:cxn>
                <a:cxn ang="0">
                  <a:pos x="14" y="7"/>
                </a:cxn>
                <a:cxn ang="0">
                  <a:pos x="8" y="14"/>
                </a:cxn>
                <a:cxn ang="0">
                  <a:pos x="8" y="25"/>
                </a:cxn>
                <a:cxn ang="0">
                  <a:pos x="0" y="25"/>
                </a:cxn>
                <a:cxn ang="0">
                  <a:pos x="0" y="1"/>
                </a:cxn>
                <a:cxn ang="0">
                  <a:pos x="8" y="1"/>
                </a:cxn>
                <a:cxn ang="0">
                  <a:pos x="8" y="5"/>
                </a:cxn>
                <a:cxn ang="0">
                  <a:pos x="8" y="5"/>
                </a:cxn>
                <a:cxn ang="0">
                  <a:pos x="15" y="0"/>
                </a:cxn>
                <a:cxn ang="0">
                  <a:pos x="17" y="0"/>
                </a:cxn>
                <a:cxn ang="0">
                  <a:pos x="17" y="7"/>
                </a:cxn>
              </a:cxnLst>
              <a:rect l="0" t="0" r="r" b="b"/>
              <a:pathLst>
                <a:path w="17" h="25">
                  <a:moveTo>
                    <a:pt x="17" y="7"/>
                  </a:moveTo>
                  <a:cubicBezTo>
                    <a:pt x="16" y="7"/>
                    <a:pt x="15" y="7"/>
                    <a:pt x="14" y="7"/>
                  </a:cubicBezTo>
                  <a:cubicBezTo>
                    <a:pt x="10" y="7"/>
                    <a:pt x="8" y="10"/>
                    <a:pt x="8" y="14"/>
                  </a:cubicBezTo>
                  <a:cubicBezTo>
                    <a:pt x="8" y="25"/>
                    <a:pt x="8" y="25"/>
                    <a:pt x="8" y="25"/>
                  </a:cubicBezTo>
                  <a:cubicBezTo>
                    <a:pt x="0" y="25"/>
                    <a:pt x="0" y="25"/>
                    <a:pt x="0" y="25"/>
                  </a:cubicBezTo>
                  <a:cubicBezTo>
                    <a:pt x="0" y="1"/>
                    <a:pt x="0" y="1"/>
                    <a:pt x="0" y="1"/>
                  </a:cubicBezTo>
                  <a:cubicBezTo>
                    <a:pt x="8" y="1"/>
                    <a:pt x="8" y="1"/>
                    <a:pt x="8" y="1"/>
                  </a:cubicBezTo>
                  <a:cubicBezTo>
                    <a:pt x="8" y="5"/>
                    <a:pt x="8" y="5"/>
                    <a:pt x="8" y="5"/>
                  </a:cubicBezTo>
                  <a:cubicBezTo>
                    <a:pt x="8" y="5"/>
                    <a:pt x="8" y="5"/>
                    <a:pt x="8" y="5"/>
                  </a:cubicBezTo>
                  <a:cubicBezTo>
                    <a:pt x="9" y="2"/>
                    <a:pt x="11" y="0"/>
                    <a:pt x="15" y="0"/>
                  </a:cubicBezTo>
                  <a:cubicBezTo>
                    <a:pt x="16" y="0"/>
                    <a:pt x="17" y="0"/>
                    <a:pt x="17" y="0"/>
                  </a:cubicBezTo>
                  <a:lnTo>
                    <a:pt x="17" y="7"/>
                  </a:lnTo>
                  <a:close/>
                </a:path>
              </a:pathLst>
            </a:custGeom>
            <a:solidFill>
              <a:srgbClr val="FFFFFF"/>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32" name="Freeform 31"/>
            <p:cNvSpPr>
              <a:spLocks noEditPoints="1"/>
            </p:cNvSpPr>
            <p:nvPr userDrawn="1"/>
          </p:nvSpPr>
          <p:spPr bwMode="auto">
            <a:xfrm>
              <a:off x="1535" y="349"/>
              <a:ext cx="53" cy="68"/>
            </a:xfrm>
            <a:custGeom>
              <a:avLst/>
              <a:gdLst/>
              <a:ahLst/>
              <a:cxnLst>
                <a:cxn ang="0">
                  <a:pos x="0" y="1"/>
                </a:cxn>
                <a:cxn ang="0">
                  <a:pos x="8" y="1"/>
                </a:cxn>
                <a:cxn ang="0">
                  <a:pos x="8" y="5"/>
                </a:cxn>
                <a:cxn ang="0">
                  <a:pos x="8" y="5"/>
                </a:cxn>
                <a:cxn ang="0">
                  <a:pos x="17" y="0"/>
                </a:cxn>
                <a:cxn ang="0">
                  <a:pos x="27" y="12"/>
                </a:cxn>
                <a:cxn ang="0">
                  <a:pos x="16" y="25"/>
                </a:cxn>
                <a:cxn ang="0">
                  <a:pos x="8" y="21"/>
                </a:cxn>
                <a:cxn ang="0">
                  <a:pos x="8" y="21"/>
                </a:cxn>
                <a:cxn ang="0">
                  <a:pos x="8" y="34"/>
                </a:cxn>
                <a:cxn ang="0">
                  <a:pos x="0" y="34"/>
                </a:cxn>
                <a:cxn ang="0">
                  <a:pos x="0" y="1"/>
                </a:cxn>
                <a:cxn ang="0">
                  <a:pos x="13" y="6"/>
                </a:cxn>
                <a:cxn ang="0">
                  <a:pos x="8" y="13"/>
                </a:cxn>
                <a:cxn ang="0">
                  <a:pos x="13" y="19"/>
                </a:cxn>
                <a:cxn ang="0">
                  <a:pos x="18" y="12"/>
                </a:cxn>
                <a:cxn ang="0">
                  <a:pos x="13" y="6"/>
                </a:cxn>
              </a:cxnLst>
              <a:rect l="0" t="0" r="r" b="b"/>
              <a:pathLst>
                <a:path w="27" h="34">
                  <a:moveTo>
                    <a:pt x="0" y="1"/>
                  </a:moveTo>
                  <a:cubicBezTo>
                    <a:pt x="8" y="1"/>
                    <a:pt x="8" y="1"/>
                    <a:pt x="8" y="1"/>
                  </a:cubicBezTo>
                  <a:cubicBezTo>
                    <a:pt x="8" y="5"/>
                    <a:pt x="8" y="5"/>
                    <a:pt x="8" y="5"/>
                  </a:cubicBezTo>
                  <a:cubicBezTo>
                    <a:pt x="8" y="5"/>
                    <a:pt x="8" y="5"/>
                    <a:pt x="8" y="5"/>
                  </a:cubicBezTo>
                  <a:cubicBezTo>
                    <a:pt x="9" y="2"/>
                    <a:pt x="13" y="0"/>
                    <a:pt x="17" y="0"/>
                  </a:cubicBezTo>
                  <a:cubicBezTo>
                    <a:pt x="23" y="0"/>
                    <a:pt x="27" y="6"/>
                    <a:pt x="27" y="12"/>
                  </a:cubicBezTo>
                  <a:cubicBezTo>
                    <a:pt x="27" y="19"/>
                    <a:pt x="23" y="25"/>
                    <a:pt x="16" y="25"/>
                  </a:cubicBezTo>
                  <a:cubicBezTo>
                    <a:pt x="13" y="25"/>
                    <a:pt x="10" y="24"/>
                    <a:pt x="8" y="21"/>
                  </a:cubicBezTo>
                  <a:cubicBezTo>
                    <a:pt x="8" y="21"/>
                    <a:pt x="8" y="21"/>
                    <a:pt x="8" y="21"/>
                  </a:cubicBezTo>
                  <a:cubicBezTo>
                    <a:pt x="8" y="34"/>
                    <a:pt x="8" y="34"/>
                    <a:pt x="8" y="34"/>
                  </a:cubicBezTo>
                  <a:cubicBezTo>
                    <a:pt x="0" y="34"/>
                    <a:pt x="0" y="34"/>
                    <a:pt x="0" y="34"/>
                  </a:cubicBezTo>
                  <a:lnTo>
                    <a:pt x="0" y="1"/>
                  </a:lnTo>
                  <a:close/>
                  <a:moveTo>
                    <a:pt x="13" y="6"/>
                  </a:moveTo>
                  <a:cubicBezTo>
                    <a:pt x="10" y="6"/>
                    <a:pt x="8" y="9"/>
                    <a:pt x="8" y="13"/>
                  </a:cubicBezTo>
                  <a:cubicBezTo>
                    <a:pt x="8" y="16"/>
                    <a:pt x="11" y="19"/>
                    <a:pt x="13" y="19"/>
                  </a:cubicBezTo>
                  <a:cubicBezTo>
                    <a:pt x="16" y="19"/>
                    <a:pt x="18" y="16"/>
                    <a:pt x="18" y="12"/>
                  </a:cubicBezTo>
                  <a:cubicBezTo>
                    <a:pt x="18" y="9"/>
                    <a:pt x="17" y="6"/>
                    <a:pt x="13" y="6"/>
                  </a:cubicBezTo>
                  <a:close/>
                </a:path>
              </a:pathLst>
            </a:custGeom>
            <a:solidFill>
              <a:srgbClr val="FFFFFF"/>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33" name="Freeform 32"/>
            <p:cNvSpPr>
              <a:spLocks noEditPoints="1"/>
            </p:cNvSpPr>
            <p:nvPr userDrawn="1"/>
          </p:nvSpPr>
          <p:spPr bwMode="auto">
            <a:xfrm>
              <a:off x="1593" y="349"/>
              <a:ext cx="56" cy="51"/>
            </a:xfrm>
            <a:custGeom>
              <a:avLst/>
              <a:gdLst/>
              <a:ahLst/>
              <a:cxnLst>
                <a:cxn ang="0">
                  <a:pos x="0" y="13"/>
                </a:cxn>
                <a:cxn ang="0">
                  <a:pos x="14" y="0"/>
                </a:cxn>
                <a:cxn ang="0">
                  <a:pos x="28" y="13"/>
                </a:cxn>
                <a:cxn ang="0">
                  <a:pos x="14" y="25"/>
                </a:cxn>
                <a:cxn ang="0">
                  <a:pos x="0" y="13"/>
                </a:cxn>
                <a:cxn ang="0">
                  <a:pos x="19" y="13"/>
                </a:cxn>
                <a:cxn ang="0">
                  <a:pos x="14" y="6"/>
                </a:cxn>
                <a:cxn ang="0">
                  <a:pos x="9" y="13"/>
                </a:cxn>
                <a:cxn ang="0">
                  <a:pos x="14" y="19"/>
                </a:cxn>
                <a:cxn ang="0">
                  <a:pos x="19" y="13"/>
                </a:cxn>
              </a:cxnLst>
              <a:rect l="0" t="0" r="r" b="b"/>
              <a:pathLst>
                <a:path w="28" h="25">
                  <a:moveTo>
                    <a:pt x="0" y="13"/>
                  </a:moveTo>
                  <a:cubicBezTo>
                    <a:pt x="0" y="5"/>
                    <a:pt x="6" y="0"/>
                    <a:pt x="14" y="0"/>
                  </a:cubicBezTo>
                  <a:cubicBezTo>
                    <a:pt x="22" y="0"/>
                    <a:pt x="28" y="5"/>
                    <a:pt x="28" y="13"/>
                  </a:cubicBezTo>
                  <a:cubicBezTo>
                    <a:pt x="28" y="20"/>
                    <a:pt x="22" y="25"/>
                    <a:pt x="14" y="25"/>
                  </a:cubicBezTo>
                  <a:cubicBezTo>
                    <a:pt x="6" y="25"/>
                    <a:pt x="0" y="20"/>
                    <a:pt x="0" y="13"/>
                  </a:cubicBezTo>
                  <a:close/>
                  <a:moveTo>
                    <a:pt x="19" y="13"/>
                  </a:moveTo>
                  <a:cubicBezTo>
                    <a:pt x="19" y="9"/>
                    <a:pt x="18" y="6"/>
                    <a:pt x="14" y="6"/>
                  </a:cubicBezTo>
                  <a:cubicBezTo>
                    <a:pt x="10" y="6"/>
                    <a:pt x="9" y="9"/>
                    <a:pt x="9" y="13"/>
                  </a:cubicBezTo>
                  <a:cubicBezTo>
                    <a:pt x="9" y="16"/>
                    <a:pt x="10" y="19"/>
                    <a:pt x="14" y="19"/>
                  </a:cubicBezTo>
                  <a:cubicBezTo>
                    <a:pt x="18" y="19"/>
                    <a:pt x="19" y="16"/>
                    <a:pt x="19" y="13"/>
                  </a:cubicBezTo>
                  <a:close/>
                </a:path>
              </a:pathLst>
            </a:custGeom>
            <a:solidFill>
              <a:srgbClr val="FFFFFF"/>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34" name="Freeform 33"/>
            <p:cNvSpPr>
              <a:spLocks/>
            </p:cNvSpPr>
            <p:nvPr userDrawn="1"/>
          </p:nvSpPr>
          <p:spPr bwMode="auto">
            <a:xfrm>
              <a:off x="1655" y="349"/>
              <a:ext cx="36" cy="51"/>
            </a:xfrm>
            <a:custGeom>
              <a:avLst/>
              <a:gdLst/>
              <a:ahLst/>
              <a:cxnLst>
                <a:cxn ang="0">
                  <a:pos x="17" y="7"/>
                </a:cxn>
                <a:cxn ang="0">
                  <a:pos x="15" y="7"/>
                </a:cxn>
                <a:cxn ang="0">
                  <a:pos x="9" y="14"/>
                </a:cxn>
                <a:cxn ang="0">
                  <a:pos x="9" y="25"/>
                </a:cxn>
                <a:cxn ang="0">
                  <a:pos x="0" y="25"/>
                </a:cxn>
                <a:cxn ang="0">
                  <a:pos x="0" y="1"/>
                </a:cxn>
                <a:cxn ang="0">
                  <a:pos x="8" y="1"/>
                </a:cxn>
                <a:cxn ang="0">
                  <a:pos x="8" y="5"/>
                </a:cxn>
                <a:cxn ang="0">
                  <a:pos x="8" y="5"/>
                </a:cxn>
                <a:cxn ang="0">
                  <a:pos x="15" y="0"/>
                </a:cxn>
                <a:cxn ang="0">
                  <a:pos x="18" y="0"/>
                </a:cxn>
                <a:cxn ang="0">
                  <a:pos x="17" y="7"/>
                </a:cxn>
              </a:cxnLst>
              <a:rect l="0" t="0" r="r" b="b"/>
              <a:pathLst>
                <a:path w="18" h="25">
                  <a:moveTo>
                    <a:pt x="17" y="7"/>
                  </a:moveTo>
                  <a:cubicBezTo>
                    <a:pt x="16" y="7"/>
                    <a:pt x="16" y="7"/>
                    <a:pt x="15" y="7"/>
                  </a:cubicBezTo>
                  <a:cubicBezTo>
                    <a:pt x="11" y="7"/>
                    <a:pt x="9" y="10"/>
                    <a:pt x="9" y="14"/>
                  </a:cubicBezTo>
                  <a:cubicBezTo>
                    <a:pt x="9" y="25"/>
                    <a:pt x="9" y="25"/>
                    <a:pt x="9" y="25"/>
                  </a:cubicBezTo>
                  <a:cubicBezTo>
                    <a:pt x="0" y="25"/>
                    <a:pt x="0" y="25"/>
                    <a:pt x="0" y="25"/>
                  </a:cubicBezTo>
                  <a:cubicBezTo>
                    <a:pt x="0" y="1"/>
                    <a:pt x="0" y="1"/>
                    <a:pt x="0" y="1"/>
                  </a:cubicBezTo>
                  <a:cubicBezTo>
                    <a:pt x="8" y="1"/>
                    <a:pt x="8" y="1"/>
                    <a:pt x="8" y="1"/>
                  </a:cubicBezTo>
                  <a:cubicBezTo>
                    <a:pt x="8" y="5"/>
                    <a:pt x="8" y="5"/>
                    <a:pt x="8" y="5"/>
                  </a:cubicBezTo>
                  <a:cubicBezTo>
                    <a:pt x="8" y="5"/>
                    <a:pt x="8" y="5"/>
                    <a:pt x="8" y="5"/>
                  </a:cubicBezTo>
                  <a:cubicBezTo>
                    <a:pt x="9" y="2"/>
                    <a:pt x="11" y="0"/>
                    <a:pt x="15" y="0"/>
                  </a:cubicBezTo>
                  <a:cubicBezTo>
                    <a:pt x="16" y="0"/>
                    <a:pt x="17" y="0"/>
                    <a:pt x="18" y="0"/>
                  </a:cubicBezTo>
                  <a:lnTo>
                    <a:pt x="17" y="7"/>
                  </a:lnTo>
                  <a:close/>
                </a:path>
              </a:pathLst>
            </a:custGeom>
            <a:solidFill>
              <a:srgbClr val="FFFFFF"/>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35" name="Freeform 34"/>
            <p:cNvSpPr>
              <a:spLocks noEditPoints="1"/>
            </p:cNvSpPr>
            <p:nvPr userDrawn="1"/>
          </p:nvSpPr>
          <p:spPr bwMode="auto">
            <a:xfrm>
              <a:off x="1693" y="349"/>
              <a:ext cx="48" cy="51"/>
            </a:xfrm>
            <a:custGeom>
              <a:avLst/>
              <a:gdLst/>
              <a:ahLst/>
              <a:cxnLst>
                <a:cxn ang="0">
                  <a:pos x="17" y="25"/>
                </a:cxn>
                <a:cxn ang="0">
                  <a:pos x="17" y="21"/>
                </a:cxn>
                <a:cxn ang="0">
                  <a:pos x="16" y="21"/>
                </a:cxn>
                <a:cxn ang="0">
                  <a:pos x="9" y="25"/>
                </a:cxn>
                <a:cxn ang="0">
                  <a:pos x="0" y="18"/>
                </a:cxn>
                <a:cxn ang="0">
                  <a:pos x="12" y="9"/>
                </a:cxn>
                <a:cxn ang="0">
                  <a:pos x="16" y="10"/>
                </a:cxn>
                <a:cxn ang="0">
                  <a:pos x="11" y="6"/>
                </a:cxn>
                <a:cxn ang="0">
                  <a:pos x="3" y="7"/>
                </a:cxn>
                <a:cxn ang="0">
                  <a:pos x="3" y="2"/>
                </a:cxn>
                <a:cxn ang="0">
                  <a:pos x="13" y="0"/>
                </a:cxn>
                <a:cxn ang="0">
                  <a:pos x="24" y="10"/>
                </a:cxn>
                <a:cxn ang="0">
                  <a:pos x="24" y="19"/>
                </a:cxn>
                <a:cxn ang="0">
                  <a:pos x="24" y="25"/>
                </a:cxn>
                <a:cxn ang="0">
                  <a:pos x="17" y="25"/>
                </a:cxn>
                <a:cxn ang="0">
                  <a:pos x="11" y="20"/>
                </a:cxn>
                <a:cxn ang="0">
                  <a:pos x="16" y="14"/>
                </a:cxn>
                <a:cxn ang="0">
                  <a:pos x="13" y="14"/>
                </a:cxn>
                <a:cxn ang="0">
                  <a:pos x="8" y="17"/>
                </a:cxn>
                <a:cxn ang="0">
                  <a:pos x="11" y="20"/>
                </a:cxn>
              </a:cxnLst>
              <a:rect l="0" t="0" r="r" b="b"/>
              <a:pathLst>
                <a:path w="24" h="25">
                  <a:moveTo>
                    <a:pt x="17" y="25"/>
                  </a:moveTo>
                  <a:cubicBezTo>
                    <a:pt x="17" y="23"/>
                    <a:pt x="17" y="22"/>
                    <a:pt x="17" y="21"/>
                  </a:cubicBezTo>
                  <a:cubicBezTo>
                    <a:pt x="16" y="21"/>
                    <a:pt x="16" y="21"/>
                    <a:pt x="16" y="21"/>
                  </a:cubicBezTo>
                  <a:cubicBezTo>
                    <a:pt x="15" y="24"/>
                    <a:pt x="12" y="25"/>
                    <a:pt x="9" y="25"/>
                  </a:cubicBezTo>
                  <a:cubicBezTo>
                    <a:pt x="4" y="25"/>
                    <a:pt x="0" y="23"/>
                    <a:pt x="0" y="18"/>
                  </a:cubicBezTo>
                  <a:cubicBezTo>
                    <a:pt x="0" y="10"/>
                    <a:pt x="8" y="9"/>
                    <a:pt x="12" y="9"/>
                  </a:cubicBezTo>
                  <a:cubicBezTo>
                    <a:pt x="14" y="9"/>
                    <a:pt x="15" y="10"/>
                    <a:pt x="16" y="10"/>
                  </a:cubicBezTo>
                  <a:cubicBezTo>
                    <a:pt x="16" y="7"/>
                    <a:pt x="14" y="6"/>
                    <a:pt x="11" y="6"/>
                  </a:cubicBezTo>
                  <a:cubicBezTo>
                    <a:pt x="8" y="6"/>
                    <a:pt x="5" y="6"/>
                    <a:pt x="3" y="7"/>
                  </a:cubicBezTo>
                  <a:cubicBezTo>
                    <a:pt x="3" y="2"/>
                    <a:pt x="3" y="2"/>
                    <a:pt x="3" y="2"/>
                  </a:cubicBezTo>
                  <a:cubicBezTo>
                    <a:pt x="6" y="1"/>
                    <a:pt x="9" y="0"/>
                    <a:pt x="13" y="0"/>
                  </a:cubicBezTo>
                  <a:cubicBezTo>
                    <a:pt x="19" y="0"/>
                    <a:pt x="24" y="3"/>
                    <a:pt x="24" y="10"/>
                  </a:cubicBezTo>
                  <a:cubicBezTo>
                    <a:pt x="24" y="19"/>
                    <a:pt x="24" y="19"/>
                    <a:pt x="24" y="19"/>
                  </a:cubicBezTo>
                  <a:cubicBezTo>
                    <a:pt x="24" y="21"/>
                    <a:pt x="24" y="23"/>
                    <a:pt x="24" y="25"/>
                  </a:cubicBezTo>
                  <a:lnTo>
                    <a:pt x="17" y="25"/>
                  </a:lnTo>
                  <a:close/>
                  <a:moveTo>
                    <a:pt x="11" y="20"/>
                  </a:moveTo>
                  <a:cubicBezTo>
                    <a:pt x="14" y="20"/>
                    <a:pt x="16" y="17"/>
                    <a:pt x="16" y="14"/>
                  </a:cubicBezTo>
                  <a:cubicBezTo>
                    <a:pt x="15" y="14"/>
                    <a:pt x="14" y="14"/>
                    <a:pt x="13" y="14"/>
                  </a:cubicBezTo>
                  <a:cubicBezTo>
                    <a:pt x="10" y="14"/>
                    <a:pt x="8" y="15"/>
                    <a:pt x="8" y="17"/>
                  </a:cubicBezTo>
                  <a:cubicBezTo>
                    <a:pt x="8" y="19"/>
                    <a:pt x="9" y="20"/>
                    <a:pt x="11" y="20"/>
                  </a:cubicBezTo>
                  <a:close/>
                </a:path>
              </a:pathLst>
            </a:custGeom>
            <a:solidFill>
              <a:srgbClr val="FFFFFF"/>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36" name="Freeform 35"/>
            <p:cNvSpPr>
              <a:spLocks/>
            </p:cNvSpPr>
            <p:nvPr userDrawn="1"/>
          </p:nvSpPr>
          <p:spPr bwMode="auto">
            <a:xfrm>
              <a:off x="1747" y="334"/>
              <a:ext cx="38" cy="65"/>
            </a:xfrm>
            <a:custGeom>
              <a:avLst/>
              <a:gdLst/>
              <a:ahLst/>
              <a:cxnLst>
                <a:cxn ang="0">
                  <a:pos x="0" y="8"/>
                </a:cxn>
                <a:cxn ang="0">
                  <a:pos x="4" y="8"/>
                </a:cxn>
                <a:cxn ang="0">
                  <a:pos x="4" y="2"/>
                </a:cxn>
                <a:cxn ang="0">
                  <a:pos x="12" y="0"/>
                </a:cxn>
                <a:cxn ang="0">
                  <a:pos x="12" y="8"/>
                </a:cxn>
                <a:cxn ang="0">
                  <a:pos x="18" y="8"/>
                </a:cxn>
                <a:cxn ang="0">
                  <a:pos x="18" y="13"/>
                </a:cxn>
                <a:cxn ang="0">
                  <a:pos x="12" y="13"/>
                </a:cxn>
                <a:cxn ang="0">
                  <a:pos x="12" y="22"/>
                </a:cxn>
                <a:cxn ang="0">
                  <a:pos x="16" y="27"/>
                </a:cxn>
                <a:cxn ang="0">
                  <a:pos x="18" y="26"/>
                </a:cxn>
                <a:cxn ang="0">
                  <a:pos x="19" y="32"/>
                </a:cxn>
                <a:cxn ang="0">
                  <a:pos x="13" y="32"/>
                </a:cxn>
                <a:cxn ang="0">
                  <a:pos x="4" y="23"/>
                </a:cxn>
                <a:cxn ang="0">
                  <a:pos x="4" y="13"/>
                </a:cxn>
                <a:cxn ang="0">
                  <a:pos x="0" y="13"/>
                </a:cxn>
                <a:cxn ang="0">
                  <a:pos x="0" y="8"/>
                </a:cxn>
              </a:cxnLst>
              <a:rect l="0" t="0" r="r" b="b"/>
              <a:pathLst>
                <a:path w="19" h="32">
                  <a:moveTo>
                    <a:pt x="0" y="8"/>
                  </a:moveTo>
                  <a:cubicBezTo>
                    <a:pt x="4" y="8"/>
                    <a:pt x="4" y="8"/>
                    <a:pt x="4" y="8"/>
                  </a:cubicBezTo>
                  <a:cubicBezTo>
                    <a:pt x="4" y="2"/>
                    <a:pt x="4" y="2"/>
                    <a:pt x="4" y="2"/>
                  </a:cubicBezTo>
                  <a:cubicBezTo>
                    <a:pt x="12" y="0"/>
                    <a:pt x="12" y="0"/>
                    <a:pt x="12" y="0"/>
                  </a:cubicBezTo>
                  <a:cubicBezTo>
                    <a:pt x="12" y="8"/>
                    <a:pt x="12" y="8"/>
                    <a:pt x="12" y="8"/>
                  </a:cubicBezTo>
                  <a:cubicBezTo>
                    <a:pt x="18" y="8"/>
                    <a:pt x="18" y="8"/>
                    <a:pt x="18" y="8"/>
                  </a:cubicBezTo>
                  <a:cubicBezTo>
                    <a:pt x="18" y="13"/>
                    <a:pt x="18" y="13"/>
                    <a:pt x="18" y="13"/>
                  </a:cubicBezTo>
                  <a:cubicBezTo>
                    <a:pt x="12" y="13"/>
                    <a:pt x="12" y="13"/>
                    <a:pt x="12" y="13"/>
                  </a:cubicBezTo>
                  <a:cubicBezTo>
                    <a:pt x="12" y="22"/>
                    <a:pt x="12" y="22"/>
                    <a:pt x="12" y="22"/>
                  </a:cubicBezTo>
                  <a:cubicBezTo>
                    <a:pt x="12" y="25"/>
                    <a:pt x="13" y="27"/>
                    <a:pt x="16" y="27"/>
                  </a:cubicBezTo>
                  <a:cubicBezTo>
                    <a:pt x="17" y="27"/>
                    <a:pt x="17" y="26"/>
                    <a:pt x="18" y="26"/>
                  </a:cubicBezTo>
                  <a:cubicBezTo>
                    <a:pt x="19" y="32"/>
                    <a:pt x="19" y="32"/>
                    <a:pt x="19" y="32"/>
                  </a:cubicBezTo>
                  <a:cubicBezTo>
                    <a:pt x="17" y="32"/>
                    <a:pt x="15" y="32"/>
                    <a:pt x="13" y="32"/>
                  </a:cubicBezTo>
                  <a:cubicBezTo>
                    <a:pt x="6" y="32"/>
                    <a:pt x="4" y="29"/>
                    <a:pt x="4" y="23"/>
                  </a:cubicBezTo>
                  <a:cubicBezTo>
                    <a:pt x="4" y="13"/>
                    <a:pt x="4" y="13"/>
                    <a:pt x="4" y="13"/>
                  </a:cubicBezTo>
                  <a:cubicBezTo>
                    <a:pt x="0" y="13"/>
                    <a:pt x="0" y="13"/>
                    <a:pt x="0" y="13"/>
                  </a:cubicBezTo>
                  <a:lnTo>
                    <a:pt x="0" y="8"/>
                  </a:lnTo>
                  <a:close/>
                </a:path>
              </a:pathLst>
            </a:custGeom>
            <a:solidFill>
              <a:srgbClr val="FFFFFF"/>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37" name="Freeform 36"/>
            <p:cNvSpPr>
              <a:spLocks noEditPoints="1"/>
            </p:cNvSpPr>
            <p:nvPr userDrawn="1"/>
          </p:nvSpPr>
          <p:spPr bwMode="auto">
            <a:xfrm>
              <a:off x="1791" y="330"/>
              <a:ext cx="18" cy="69"/>
            </a:xfrm>
            <a:custGeom>
              <a:avLst/>
              <a:gdLst/>
              <a:ahLst/>
              <a:cxnLst>
                <a:cxn ang="0">
                  <a:pos x="18" y="13"/>
                </a:cxn>
                <a:cxn ang="0">
                  <a:pos x="0" y="13"/>
                </a:cxn>
                <a:cxn ang="0">
                  <a:pos x="0" y="0"/>
                </a:cxn>
                <a:cxn ang="0">
                  <a:pos x="18" y="0"/>
                </a:cxn>
                <a:cxn ang="0">
                  <a:pos x="18" y="13"/>
                </a:cxn>
                <a:cxn ang="0">
                  <a:pos x="0" y="21"/>
                </a:cxn>
                <a:cxn ang="0">
                  <a:pos x="18" y="21"/>
                </a:cxn>
                <a:cxn ang="0">
                  <a:pos x="18" y="69"/>
                </a:cxn>
                <a:cxn ang="0">
                  <a:pos x="0" y="69"/>
                </a:cxn>
                <a:cxn ang="0">
                  <a:pos x="0" y="21"/>
                </a:cxn>
              </a:cxnLst>
              <a:rect l="0" t="0" r="r" b="b"/>
              <a:pathLst>
                <a:path w="18" h="69">
                  <a:moveTo>
                    <a:pt x="18" y="13"/>
                  </a:moveTo>
                  <a:lnTo>
                    <a:pt x="0" y="13"/>
                  </a:lnTo>
                  <a:lnTo>
                    <a:pt x="0" y="0"/>
                  </a:lnTo>
                  <a:lnTo>
                    <a:pt x="18" y="0"/>
                  </a:lnTo>
                  <a:lnTo>
                    <a:pt x="18" y="13"/>
                  </a:lnTo>
                  <a:close/>
                  <a:moveTo>
                    <a:pt x="0" y="21"/>
                  </a:moveTo>
                  <a:lnTo>
                    <a:pt x="18" y="21"/>
                  </a:lnTo>
                  <a:lnTo>
                    <a:pt x="18" y="69"/>
                  </a:lnTo>
                  <a:lnTo>
                    <a:pt x="0" y="69"/>
                  </a:lnTo>
                  <a:lnTo>
                    <a:pt x="0" y="21"/>
                  </a:lnTo>
                  <a:close/>
                </a:path>
              </a:pathLst>
            </a:custGeom>
            <a:solidFill>
              <a:srgbClr val="FFFFFF"/>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38" name="Freeform 37"/>
            <p:cNvSpPr>
              <a:spLocks noEditPoints="1"/>
            </p:cNvSpPr>
            <p:nvPr userDrawn="1"/>
          </p:nvSpPr>
          <p:spPr bwMode="auto">
            <a:xfrm>
              <a:off x="1817" y="349"/>
              <a:ext cx="56" cy="51"/>
            </a:xfrm>
            <a:custGeom>
              <a:avLst/>
              <a:gdLst/>
              <a:ahLst/>
              <a:cxnLst>
                <a:cxn ang="0">
                  <a:pos x="0" y="13"/>
                </a:cxn>
                <a:cxn ang="0">
                  <a:pos x="14" y="0"/>
                </a:cxn>
                <a:cxn ang="0">
                  <a:pos x="28" y="13"/>
                </a:cxn>
                <a:cxn ang="0">
                  <a:pos x="14" y="25"/>
                </a:cxn>
                <a:cxn ang="0">
                  <a:pos x="0" y="13"/>
                </a:cxn>
                <a:cxn ang="0">
                  <a:pos x="19" y="13"/>
                </a:cxn>
                <a:cxn ang="0">
                  <a:pos x="14" y="6"/>
                </a:cxn>
                <a:cxn ang="0">
                  <a:pos x="9" y="13"/>
                </a:cxn>
                <a:cxn ang="0">
                  <a:pos x="14" y="19"/>
                </a:cxn>
                <a:cxn ang="0">
                  <a:pos x="19" y="13"/>
                </a:cxn>
              </a:cxnLst>
              <a:rect l="0" t="0" r="r" b="b"/>
              <a:pathLst>
                <a:path w="28" h="25">
                  <a:moveTo>
                    <a:pt x="0" y="13"/>
                  </a:moveTo>
                  <a:cubicBezTo>
                    <a:pt x="0" y="5"/>
                    <a:pt x="6" y="0"/>
                    <a:pt x="14" y="0"/>
                  </a:cubicBezTo>
                  <a:cubicBezTo>
                    <a:pt x="22" y="0"/>
                    <a:pt x="28" y="5"/>
                    <a:pt x="28" y="13"/>
                  </a:cubicBezTo>
                  <a:cubicBezTo>
                    <a:pt x="28" y="20"/>
                    <a:pt x="22" y="25"/>
                    <a:pt x="14" y="25"/>
                  </a:cubicBezTo>
                  <a:cubicBezTo>
                    <a:pt x="6" y="25"/>
                    <a:pt x="0" y="20"/>
                    <a:pt x="0" y="13"/>
                  </a:cubicBezTo>
                  <a:close/>
                  <a:moveTo>
                    <a:pt x="19" y="13"/>
                  </a:moveTo>
                  <a:cubicBezTo>
                    <a:pt x="19" y="9"/>
                    <a:pt x="18" y="6"/>
                    <a:pt x="14" y="6"/>
                  </a:cubicBezTo>
                  <a:cubicBezTo>
                    <a:pt x="10" y="6"/>
                    <a:pt x="9" y="9"/>
                    <a:pt x="9" y="13"/>
                  </a:cubicBezTo>
                  <a:cubicBezTo>
                    <a:pt x="9" y="16"/>
                    <a:pt x="10" y="19"/>
                    <a:pt x="14" y="19"/>
                  </a:cubicBezTo>
                  <a:cubicBezTo>
                    <a:pt x="18" y="19"/>
                    <a:pt x="19" y="16"/>
                    <a:pt x="19" y="13"/>
                  </a:cubicBezTo>
                  <a:close/>
                </a:path>
              </a:pathLst>
            </a:custGeom>
            <a:solidFill>
              <a:srgbClr val="FFFFFF"/>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39" name="Freeform 38"/>
            <p:cNvSpPr>
              <a:spLocks/>
            </p:cNvSpPr>
            <p:nvPr userDrawn="1"/>
          </p:nvSpPr>
          <p:spPr bwMode="auto">
            <a:xfrm>
              <a:off x="1879" y="349"/>
              <a:ext cx="52" cy="51"/>
            </a:xfrm>
            <a:custGeom>
              <a:avLst/>
              <a:gdLst/>
              <a:ahLst/>
              <a:cxnLst>
                <a:cxn ang="0">
                  <a:pos x="0" y="1"/>
                </a:cxn>
                <a:cxn ang="0">
                  <a:pos x="8" y="1"/>
                </a:cxn>
                <a:cxn ang="0">
                  <a:pos x="8" y="5"/>
                </a:cxn>
                <a:cxn ang="0">
                  <a:pos x="8" y="5"/>
                </a:cxn>
                <a:cxn ang="0">
                  <a:pos x="16" y="0"/>
                </a:cxn>
                <a:cxn ang="0">
                  <a:pos x="26" y="10"/>
                </a:cxn>
                <a:cxn ang="0">
                  <a:pos x="26" y="25"/>
                </a:cxn>
                <a:cxn ang="0">
                  <a:pos x="17" y="25"/>
                </a:cxn>
                <a:cxn ang="0">
                  <a:pos x="17" y="13"/>
                </a:cxn>
                <a:cxn ang="0">
                  <a:pos x="14" y="7"/>
                </a:cxn>
                <a:cxn ang="0">
                  <a:pos x="8" y="14"/>
                </a:cxn>
                <a:cxn ang="0">
                  <a:pos x="8" y="25"/>
                </a:cxn>
                <a:cxn ang="0">
                  <a:pos x="0" y="25"/>
                </a:cxn>
                <a:cxn ang="0">
                  <a:pos x="0" y="1"/>
                </a:cxn>
              </a:cxnLst>
              <a:rect l="0" t="0" r="r" b="b"/>
              <a:pathLst>
                <a:path w="26" h="25">
                  <a:moveTo>
                    <a:pt x="0" y="1"/>
                  </a:moveTo>
                  <a:cubicBezTo>
                    <a:pt x="8" y="1"/>
                    <a:pt x="8" y="1"/>
                    <a:pt x="8" y="1"/>
                  </a:cubicBezTo>
                  <a:cubicBezTo>
                    <a:pt x="8" y="5"/>
                    <a:pt x="8" y="5"/>
                    <a:pt x="8" y="5"/>
                  </a:cubicBezTo>
                  <a:cubicBezTo>
                    <a:pt x="8" y="5"/>
                    <a:pt x="8" y="5"/>
                    <a:pt x="8" y="5"/>
                  </a:cubicBezTo>
                  <a:cubicBezTo>
                    <a:pt x="9" y="2"/>
                    <a:pt x="13" y="0"/>
                    <a:pt x="16" y="0"/>
                  </a:cubicBezTo>
                  <a:cubicBezTo>
                    <a:pt x="23" y="0"/>
                    <a:pt x="26" y="5"/>
                    <a:pt x="26" y="10"/>
                  </a:cubicBezTo>
                  <a:cubicBezTo>
                    <a:pt x="26" y="25"/>
                    <a:pt x="26" y="25"/>
                    <a:pt x="26" y="25"/>
                  </a:cubicBezTo>
                  <a:cubicBezTo>
                    <a:pt x="17" y="25"/>
                    <a:pt x="17" y="25"/>
                    <a:pt x="17" y="25"/>
                  </a:cubicBezTo>
                  <a:cubicBezTo>
                    <a:pt x="17" y="13"/>
                    <a:pt x="17" y="13"/>
                    <a:pt x="17" y="13"/>
                  </a:cubicBezTo>
                  <a:cubicBezTo>
                    <a:pt x="17" y="9"/>
                    <a:pt x="16" y="7"/>
                    <a:pt x="14" y="7"/>
                  </a:cubicBezTo>
                  <a:cubicBezTo>
                    <a:pt x="10" y="7"/>
                    <a:pt x="8" y="9"/>
                    <a:pt x="8" y="14"/>
                  </a:cubicBezTo>
                  <a:cubicBezTo>
                    <a:pt x="8" y="25"/>
                    <a:pt x="8" y="25"/>
                    <a:pt x="8" y="25"/>
                  </a:cubicBezTo>
                  <a:cubicBezTo>
                    <a:pt x="0" y="25"/>
                    <a:pt x="0" y="25"/>
                    <a:pt x="0" y="25"/>
                  </a:cubicBezTo>
                  <a:lnTo>
                    <a:pt x="0" y="1"/>
                  </a:lnTo>
                  <a:close/>
                </a:path>
              </a:pathLst>
            </a:custGeom>
            <a:solidFill>
              <a:srgbClr val="FFFFFF"/>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40" name="Freeform 39"/>
            <p:cNvSpPr>
              <a:spLocks/>
            </p:cNvSpPr>
            <p:nvPr userDrawn="1"/>
          </p:nvSpPr>
          <p:spPr bwMode="auto">
            <a:xfrm>
              <a:off x="990" y="425"/>
              <a:ext cx="48" cy="38"/>
            </a:xfrm>
            <a:custGeom>
              <a:avLst/>
              <a:gdLst/>
              <a:ahLst/>
              <a:cxnLst>
                <a:cxn ang="0">
                  <a:pos x="38" y="38"/>
                </a:cxn>
                <a:cxn ang="0">
                  <a:pos x="34" y="38"/>
                </a:cxn>
                <a:cxn ang="0">
                  <a:pos x="24" y="4"/>
                </a:cxn>
                <a:cxn ang="0">
                  <a:pos x="24" y="4"/>
                </a:cxn>
                <a:cxn ang="0">
                  <a:pos x="16" y="38"/>
                </a:cxn>
                <a:cxn ang="0">
                  <a:pos x="10" y="38"/>
                </a:cxn>
                <a:cxn ang="0">
                  <a:pos x="0" y="0"/>
                </a:cxn>
                <a:cxn ang="0">
                  <a:pos x="4" y="0"/>
                </a:cxn>
                <a:cxn ang="0">
                  <a:pos x="14" y="34"/>
                </a:cxn>
                <a:cxn ang="0">
                  <a:pos x="14" y="34"/>
                </a:cxn>
                <a:cxn ang="0">
                  <a:pos x="22" y="0"/>
                </a:cxn>
                <a:cxn ang="0">
                  <a:pos x="26" y="0"/>
                </a:cxn>
                <a:cxn ang="0">
                  <a:pos x="36" y="34"/>
                </a:cxn>
                <a:cxn ang="0">
                  <a:pos x="36" y="34"/>
                </a:cxn>
                <a:cxn ang="0">
                  <a:pos x="46" y="0"/>
                </a:cxn>
                <a:cxn ang="0">
                  <a:pos x="48" y="0"/>
                </a:cxn>
                <a:cxn ang="0">
                  <a:pos x="38" y="38"/>
                </a:cxn>
              </a:cxnLst>
              <a:rect l="0" t="0" r="r" b="b"/>
              <a:pathLst>
                <a:path w="48" h="38">
                  <a:moveTo>
                    <a:pt x="38" y="38"/>
                  </a:moveTo>
                  <a:lnTo>
                    <a:pt x="34" y="38"/>
                  </a:lnTo>
                  <a:lnTo>
                    <a:pt x="24" y="4"/>
                  </a:lnTo>
                  <a:lnTo>
                    <a:pt x="24" y="4"/>
                  </a:lnTo>
                  <a:lnTo>
                    <a:pt x="16" y="38"/>
                  </a:lnTo>
                  <a:lnTo>
                    <a:pt x="10" y="38"/>
                  </a:lnTo>
                  <a:lnTo>
                    <a:pt x="0" y="0"/>
                  </a:lnTo>
                  <a:lnTo>
                    <a:pt x="4" y="0"/>
                  </a:lnTo>
                  <a:lnTo>
                    <a:pt x="14" y="34"/>
                  </a:lnTo>
                  <a:lnTo>
                    <a:pt x="14" y="34"/>
                  </a:lnTo>
                  <a:lnTo>
                    <a:pt x="22" y="0"/>
                  </a:lnTo>
                  <a:lnTo>
                    <a:pt x="26" y="0"/>
                  </a:lnTo>
                  <a:lnTo>
                    <a:pt x="36" y="34"/>
                  </a:lnTo>
                  <a:lnTo>
                    <a:pt x="36" y="34"/>
                  </a:lnTo>
                  <a:lnTo>
                    <a:pt x="46" y="0"/>
                  </a:lnTo>
                  <a:lnTo>
                    <a:pt x="48" y="0"/>
                  </a:lnTo>
                  <a:lnTo>
                    <a:pt x="38" y="38"/>
                  </a:lnTo>
                  <a:close/>
                </a:path>
              </a:pathLst>
            </a:custGeom>
            <a:solidFill>
              <a:srgbClr val="FFFFFF"/>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41" name="Freeform 40"/>
            <p:cNvSpPr>
              <a:spLocks noEditPoints="1"/>
            </p:cNvSpPr>
            <p:nvPr userDrawn="1"/>
          </p:nvSpPr>
          <p:spPr bwMode="auto">
            <a:xfrm>
              <a:off x="1040" y="435"/>
              <a:ext cx="24" cy="28"/>
            </a:xfrm>
            <a:custGeom>
              <a:avLst/>
              <a:gdLst/>
              <a:ahLst/>
              <a:cxnLst>
                <a:cxn ang="0">
                  <a:pos x="6" y="0"/>
                </a:cxn>
                <a:cxn ang="0">
                  <a:pos x="12" y="7"/>
                </a:cxn>
                <a:cxn ang="0">
                  <a:pos x="6" y="14"/>
                </a:cxn>
                <a:cxn ang="0">
                  <a:pos x="0" y="7"/>
                </a:cxn>
                <a:cxn ang="0">
                  <a:pos x="6" y="0"/>
                </a:cxn>
                <a:cxn ang="0">
                  <a:pos x="6" y="13"/>
                </a:cxn>
                <a:cxn ang="0">
                  <a:pos x="11" y="7"/>
                </a:cxn>
                <a:cxn ang="0">
                  <a:pos x="6" y="1"/>
                </a:cxn>
                <a:cxn ang="0">
                  <a:pos x="2" y="7"/>
                </a:cxn>
                <a:cxn ang="0">
                  <a:pos x="6" y="13"/>
                </a:cxn>
              </a:cxnLst>
              <a:rect l="0" t="0" r="r" b="b"/>
              <a:pathLst>
                <a:path w="12" h="14">
                  <a:moveTo>
                    <a:pt x="6" y="0"/>
                  </a:moveTo>
                  <a:cubicBezTo>
                    <a:pt x="10" y="0"/>
                    <a:pt x="12" y="3"/>
                    <a:pt x="12" y="7"/>
                  </a:cubicBezTo>
                  <a:cubicBezTo>
                    <a:pt x="12" y="11"/>
                    <a:pt x="10" y="14"/>
                    <a:pt x="6" y="14"/>
                  </a:cubicBezTo>
                  <a:cubicBezTo>
                    <a:pt x="2" y="14"/>
                    <a:pt x="0" y="11"/>
                    <a:pt x="0" y="7"/>
                  </a:cubicBezTo>
                  <a:cubicBezTo>
                    <a:pt x="0" y="3"/>
                    <a:pt x="2" y="0"/>
                    <a:pt x="6" y="0"/>
                  </a:cubicBezTo>
                  <a:close/>
                  <a:moveTo>
                    <a:pt x="6" y="13"/>
                  </a:moveTo>
                  <a:cubicBezTo>
                    <a:pt x="9" y="13"/>
                    <a:pt x="11" y="10"/>
                    <a:pt x="11" y="7"/>
                  </a:cubicBezTo>
                  <a:cubicBezTo>
                    <a:pt x="11" y="4"/>
                    <a:pt x="9" y="1"/>
                    <a:pt x="6" y="1"/>
                  </a:cubicBezTo>
                  <a:cubicBezTo>
                    <a:pt x="3" y="1"/>
                    <a:pt x="2" y="4"/>
                    <a:pt x="2" y="7"/>
                  </a:cubicBezTo>
                  <a:cubicBezTo>
                    <a:pt x="2" y="10"/>
                    <a:pt x="3" y="13"/>
                    <a:pt x="6" y="13"/>
                  </a:cubicBezTo>
                  <a:close/>
                </a:path>
              </a:pathLst>
            </a:custGeom>
            <a:solidFill>
              <a:srgbClr val="FFFFFF"/>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42" name="Freeform 41"/>
            <p:cNvSpPr>
              <a:spLocks/>
            </p:cNvSpPr>
            <p:nvPr userDrawn="1"/>
          </p:nvSpPr>
          <p:spPr bwMode="auto">
            <a:xfrm>
              <a:off x="1070" y="435"/>
              <a:ext cx="12" cy="28"/>
            </a:xfrm>
            <a:custGeom>
              <a:avLst/>
              <a:gdLst/>
              <a:ahLst/>
              <a:cxnLst>
                <a:cxn ang="0">
                  <a:pos x="0" y="3"/>
                </a:cxn>
                <a:cxn ang="0">
                  <a:pos x="0" y="0"/>
                </a:cxn>
                <a:cxn ang="0">
                  <a:pos x="2" y="0"/>
                </a:cxn>
                <a:cxn ang="0">
                  <a:pos x="2" y="3"/>
                </a:cxn>
                <a:cxn ang="0">
                  <a:pos x="2" y="3"/>
                </a:cxn>
                <a:cxn ang="0">
                  <a:pos x="5" y="0"/>
                </a:cxn>
                <a:cxn ang="0">
                  <a:pos x="6" y="0"/>
                </a:cxn>
                <a:cxn ang="0">
                  <a:pos x="6" y="2"/>
                </a:cxn>
                <a:cxn ang="0">
                  <a:pos x="5" y="2"/>
                </a:cxn>
                <a:cxn ang="0">
                  <a:pos x="2" y="7"/>
                </a:cxn>
                <a:cxn ang="0">
                  <a:pos x="2" y="14"/>
                </a:cxn>
                <a:cxn ang="0">
                  <a:pos x="0" y="14"/>
                </a:cxn>
                <a:cxn ang="0">
                  <a:pos x="0" y="3"/>
                </a:cxn>
              </a:cxnLst>
              <a:rect l="0" t="0" r="r" b="b"/>
              <a:pathLst>
                <a:path w="6" h="14">
                  <a:moveTo>
                    <a:pt x="0" y="3"/>
                  </a:moveTo>
                  <a:cubicBezTo>
                    <a:pt x="0" y="2"/>
                    <a:pt x="0" y="1"/>
                    <a:pt x="0" y="0"/>
                  </a:cubicBezTo>
                  <a:cubicBezTo>
                    <a:pt x="2" y="0"/>
                    <a:pt x="2" y="0"/>
                    <a:pt x="2" y="0"/>
                  </a:cubicBezTo>
                  <a:cubicBezTo>
                    <a:pt x="2" y="3"/>
                    <a:pt x="2" y="3"/>
                    <a:pt x="2" y="3"/>
                  </a:cubicBezTo>
                  <a:cubicBezTo>
                    <a:pt x="2" y="3"/>
                    <a:pt x="2" y="3"/>
                    <a:pt x="2" y="3"/>
                  </a:cubicBezTo>
                  <a:cubicBezTo>
                    <a:pt x="2" y="1"/>
                    <a:pt x="3" y="0"/>
                    <a:pt x="5" y="0"/>
                  </a:cubicBezTo>
                  <a:cubicBezTo>
                    <a:pt x="6" y="0"/>
                    <a:pt x="6" y="0"/>
                    <a:pt x="6" y="0"/>
                  </a:cubicBezTo>
                  <a:cubicBezTo>
                    <a:pt x="6" y="2"/>
                    <a:pt x="6" y="2"/>
                    <a:pt x="6" y="2"/>
                  </a:cubicBezTo>
                  <a:cubicBezTo>
                    <a:pt x="6" y="2"/>
                    <a:pt x="6" y="2"/>
                    <a:pt x="5" y="2"/>
                  </a:cubicBezTo>
                  <a:cubicBezTo>
                    <a:pt x="3" y="2"/>
                    <a:pt x="2" y="5"/>
                    <a:pt x="2" y="7"/>
                  </a:cubicBezTo>
                  <a:cubicBezTo>
                    <a:pt x="2" y="14"/>
                    <a:pt x="2" y="14"/>
                    <a:pt x="2" y="14"/>
                  </a:cubicBezTo>
                  <a:cubicBezTo>
                    <a:pt x="0" y="14"/>
                    <a:pt x="0" y="14"/>
                    <a:pt x="0" y="14"/>
                  </a:cubicBezTo>
                  <a:lnTo>
                    <a:pt x="0" y="3"/>
                  </a:lnTo>
                  <a:close/>
                </a:path>
              </a:pathLst>
            </a:custGeom>
            <a:solidFill>
              <a:srgbClr val="FFFFFF"/>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43" name="Rectangle 42"/>
            <p:cNvSpPr>
              <a:spLocks noChangeArrowheads="1"/>
            </p:cNvSpPr>
            <p:nvPr userDrawn="1"/>
          </p:nvSpPr>
          <p:spPr bwMode="auto">
            <a:xfrm>
              <a:off x="1088" y="423"/>
              <a:ext cx="2" cy="40"/>
            </a:xfrm>
            <a:prstGeom prst="rect">
              <a:avLst/>
            </a:prstGeom>
            <a:solidFill>
              <a:srgbClr val="FFFFFF"/>
            </a:solidFill>
            <a:ln w="9525">
              <a:noFill/>
              <a:miter lim="800000"/>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44" name="Freeform 43"/>
            <p:cNvSpPr>
              <a:spLocks noEditPoints="1"/>
            </p:cNvSpPr>
            <p:nvPr userDrawn="1"/>
          </p:nvSpPr>
          <p:spPr bwMode="auto">
            <a:xfrm>
              <a:off x="1096" y="423"/>
              <a:ext cx="24" cy="40"/>
            </a:xfrm>
            <a:custGeom>
              <a:avLst/>
              <a:gdLst/>
              <a:ahLst/>
              <a:cxnLst>
                <a:cxn ang="0">
                  <a:pos x="12" y="20"/>
                </a:cxn>
                <a:cxn ang="0">
                  <a:pos x="10" y="20"/>
                </a:cxn>
                <a:cxn ang="0">
                  <a:pos x="10" y="17"/>
                </a:cxn>
                <a:cxn ang="0">
                  <a:pos x="10" y="17"/>
                </a:cxn>
                <a:cxn ang="0">
                  <a:pos x="6" y="20"/>
                </a:cxn>
                <a:cxn ang="0">
                  <a:pos x="0" y="13"/>
                </a:cxn>
                <a:cxn ang="0">
                  <a:pos x="6" y="6"/>
                </a:cxn>
                <a:cxn ang="0">
                  <a:pos x="10" y="9"/>
                </a:cxn>
                <a:cxn ang="0">
                  <a:pos x="10" y="9"/>
                </a:cxn>
                <a:cxn ang="0">
                  <a:pos x="10" y="0"/>
                </a:cxn>
                <a:cxn ang="0">
                  <a:pos x="12" y="0"/>
                </a:cxn>
                <a:cxn ang="0">
                  <a:pos x="12" y="20"/>
                </a:cxn>
                <a:cxn ang="0">
                  <a:pos x="6" y="19"/>
                </a:cxn>
                <a:cxn ang="0">
                  <a:pos x="10" y="13"/>
                </a:cxn>
                <a:cxn ang="0">
                  <a:pos x="6" y="7"/>
                </a:cxn>
                <a:cxn ang="0">
                  <a:pos x="2" y="13"/>
                </a:cxn>
                <a:cxn ang="0">
                  <a:pos x="6" y="19"/>
                </a:cxn>
              </a:cxnLst>
              <a:rect l="0" t="0" r="r" b="b"/>
              <a:pathLst>
                <a:path w="12" h="20">
                  <a:moveTo>
                    <a:pt x="12" y="20"/>
                  </a:moveTo>
                  <a:cubicBezTo>
                    <a:pt x="10" y="20"/>
                    <a:pt x="10" y="20"/>
                    <a:pt x="10" y="20"/>
                  </a:cubicBezTo>
                  <a:cubicBezTo>
                    <a:pt x="10" y="17"/>
                    <a:pt x="10" y="17"/>
                    <a:pt x="10" y="17"/>
                  </a:cubicBezTo>
                  <a:cubicBezTo>
                    <a:pt x="10" y="17"/>
                    <a:pt x="10" y="17"/>
                    <a:pt x="10" y="17"/>
                  </a:cubicBezTo>
                  <a:cubicBezTo>
                    <a:pt x="9" y="19"/>
                    <a:pt x="8" y="20"/>
                    <a:pt x="6" y="20"/>
                  </a:cubicBezTo>
                  <a:cubicBezTo>
                    <a:pt x="2" y="20"/>
                    <a:pt x="0" y="17"/>
                    <a:pt x="0" y="13"/>
                  </a:cubicBezTo>
                  <a:cubicBezTo>
                    <a:pt x="0" y="9"/>
                    <a:pt x="2" y="6"/>
                    <a:pt x="6" y="6"/>
                  </a:cubicBezTo>
                  <a:cubicBezTo>
                    <a:pt x="8" y="6"/>
                    <a:pt x="10" y="8"/>
                    <a:pt x="10" y="9"/>
                  </a:cubicBezTo>
                  <a:cubicBezTo>
                    <a:pt x="10" y="9"/>
                    <a:pt x="10" y="9"/>
                    <a:pt x="10" y="9"/>
                  </a:cubicBezTo>
                  <a:cubicBezTo>
                    <a:pt x="10" y="0"/>
                    <a:pt x="10" y="0"/>
                    <a:pt x="10" y="0"/>
                  </a:cubicBezTo>
                  <a:cubicBezTo>
                    <a:pt x="12" y="0"/>
                    <a:pt x="12" y="0"/>
                    <a:pt x="12" y="0"/>
                  </a:cubicBezTo>
                  <a:lnTo>
                    <a:pt x="12" y="20"/>
                  </a:lnTo>
                  <a:close/>
                  <a:moveTo>
                    <a:pt x="6" y="19"/>
                  </a:moveTo>
                  <a:cubicBezTo>
                    <a:pt x="9" y="19"/>
                    <a:pt x="10" y="15"/>
                    <a:pt x="10" y="13"/>
                  </a:cubicBezTo>
                  <a:cubicBezTo>
                    <a:pt x="10" y="11"/>
                    <a:pt x="9" y="7"/>
                    <a:pt x="6" y="7"/>
                  </a:cubicBezTo>
                  <a:cubicBezTo>
                    <a:pt x="3" y="7"/>
                    <a:pt x="2" y="10"/>
                    <a:pt x="2" y="13"/>
                  </a:cubicBezTo>
                  <a:cubicBezTo>
                    <a:pt x="2" y="16"/>
                    <a:pt x="3" y="19"/>
                    <a:pt x="6" y="19"/>
                  </a:cubicBezTo>
                  <a:close/>
                </a:path>
              </a:pathLst>
            </a:custGeom>
            <a:solidFill>
              <a:srgbClr val="FFFFFF"/>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45" name="Freeform 44"/>
            <p:cNvSpPr>
              <a:spLocks noEditPoints="1"/>
            </p:cNvSpPr>
            <p:nvPr userDrawn="1"/>
          </p:nvSpPr>
          <p:spPr bwMode="auto">
            <a:xfrm>
              <a:off x="1140" y="425"/>
              <a:ext cx="22" cy="38"/>
            </a:xfrm>
            <a:custGeom>
              <a:avLst/>
              <a:gdLst/>
              <a:ahLst/>
              <a:cxnLst>
                <a:cxn ang="0">
                  <a:pos x="0" y="0"/>
                </a:cxn>
                <a:cxn ang="0">
                  <a:pos x="5" y="0"/>
                </a:cxn>
                <a:cxn ang="0">
                  <a:pos x="10" y="5"/>
                </a:cxn>
                <a:cxn ang="0">
                  <a:pos x="7" y="9"/>
                </a:cxn>
                <a:cxn ang="0">
                  <a:pos x="7" y="9"/>
                </a:cxn>
                <a:cxn ang="0">
                  <a:pos x="11" y="13"/>
                </a:cxn>
                <a:cxn ang="0">
                  <a:pos x="4" y="19"/>
                </a:cxn>
                <a:cxn ang="0">
                  <a:pos x="0" y="19"/>
                </a:cxn>
                <a:cxn ang="0">
                  <a:pos x="0" y="0"/>
                </a:cxn>
                <a:cxn ang="0">
                  <a:pos x="2" y="17"/>
                </a:cxn>
                <a:cxn ang="0">
                  <a:pos x="4" y="17"/>
                </a:cxn>
                <a:cxn ang="0">
                  <a:pos x="9" y="13"/>
                </a:cxn>
                <a:cxn ang="0">
                  <a:pos x="4" y="10"/>
                </a:cxn>
                <a:cxn ang="0">
                  <a:pos x="2" y="10"/>
                </a:cxn>
                <a:cxn ang="0">
                  <a:pos x="2" y="17"/>
                </a:cxn>
                <a:cxn ang="0">
                  <a:pos x="2" y="8"/>
                </a:cxn>
                <a:cxn ang="0">
                  <a:pos x="4" y="8"/>
                </a:cxn>
                <a:cxn ang="0">
                  <a:pos x="9" y="5"/>
                </a:cxn>
                <a:cxn ang="0">
                  <a:pos x="5" y="2"/>
                </a:cxn>
                <a:cxn ang="0">
                  <a:pos x="2" y="2"/>
                </a:cxn>
                <a:cxn ang="0">
                  <a:pos x="2" y="8"/>
                </a:cxn>
              </a:cxnLst>
              <a:rect l="0" t="0" r="r" b="b"/>
              <a:pathLst>
                <a:path w="11" h="19">
                  <a:moveTo>
                    <a:pt x="0" y="0"/>
                  </a:moveTo>
                  <a:cubicBezTo>
                    <a:pt x="5" y="0"/>
                    <a:pt x="5" y="0"/>
                    <a:pt x="5" y="0"/>
                  </a:cubicBezTo>
                  <a:cubicBezTo>
                    <a:pt x="8" y="0"/>
                    <a:pt x="10" y="1"/>
                    <a:pt x="10" y="5"/>
                  </a:cubicBezTo>
                  <a:cubicBezTo>
                    <a:pt x="10" y="7"/>
                    <a:pt x="9" y="9"/>
                    <a:pt x="7" y="9"/>
                  </a:cubicBezTo>
                  <a:cubicBezTo>
                    <a:pt x="7" y="9"/>
                    <a:pt x="7" y="9"/>
                    <a:pt x="7" y="9"/>
                  </a:cubicBezTo>
                  <a:cubicBezTo>
                    <a:pt x="9" y="9"/>
                    <a:pt x="11" y="11"/>
                    <a:pt x="11" y="13"/>
                  </a:cubicBezTo>
                  <a:cubicBezTo>
                    <a:pt x="11" y="17"/>
                    <a:pt x="8" y="19"/>
                    <a:pt x="4" y="19"/>
                  </a:cubicBezTo>
                  <a:cubicBezTo>
                    <a:pt x="0" y="19"/>
                    <a:pt x="0" y="19"/>
                    <a:pt x="0" y="19"/>
                  </a:cubicBezTo>
                  <a:lnTo>
                    <a:pt x="0" y="0"/>
                  </a:lnTo>
                  <a:close/>
                  <a:moveTo>
                    <a:pt x="2" y="17"/>
                  </a:moveTo>
                  <a:cubicBezTo>
                    <a:pt x="4" y="17"/>
                    <a:pt x="4" y="17"/>
                    <a:pt x="4" y="17"/>
                  </a:cubicBezTo>
                  <a:cubicBezTo>
                    <a:pt x="6" y="17"/>
                    <a:pt x="9" y="16"/>
                    <a:pt x="9" y="13"/>
                  </a:cubicBezTo>
                  <a:cubicBezTo>
                    <a:pt x="9" y="10"/>
                    <a:pt x="6" y="10"/>
                    <a:pt x="4" y="10"/>
                  </a:cubicBezTo>
                  <a:cubicBezTo>
                    <a:pt x="2" y="10"/>
                    <a:pt x="2" y="10"/>
                    <a:pt x="2" y="10"/>
                  </a:cubicBezTo>
                  <a:lnTo>
                    <a:pt x="2" y="17"/>
                  </a:lnTo>
                  <a:close/>
                  <a:moveTo>
                    <a:pt x="2" y="8"/>
                  </a:moveTo>
                  <a:cubicBezTo>
                    <a:pt x="4" y="8"/>
                    <a:pt x="4" y="8"/>
                    <a:pt x="4" y="8"/>
                  </a:cubicBezTo>
                  <a:cubicBezTo>
                    <a:pt x="6" y="8"/>
                    <a:pt x="9" y="8"/>
                    <a:pt x="9" y="5"/>
                  </a:cubicBezTo>
                  <a:cubicBezTo>
                    <a:pt x="9" y="2"/>
                    <a:pt x="6" y="2"/>
                    <a:pt x="5" y="2"/>
                  </a:cubicBezTo>
                  <a:cubicBezTo>
                    <a:pt x="2" y="2"/>
                    <a:pt x="2" y="2"/>
                    <a:pt x="2" y="2"/>
                  </a:cubicBezTo>
                  <a:lnTo>
                    <a:pt x="2" y="8"/>
                  </a:lnTo>
                  <a:close/>
                </a:path>
              </a:pathLst>
            </a:custGeom>
            <a:solidFill>
              <a:srgbClr val="FFFFFF"/>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46" name="Freeform 45"/>
            <p:cNvSpPr>
              <a:spLocks noEditPoints="1"/>
            </p:cNvSpPr>
            <p:nvPr userDrawn="1"/>
          </p:nvSpPr>
          <p:spPr bwMode="auto">
            <a:xfrm>
              <a:off x="1168" y="435"/>
              <a:ext cx="20" cy="28"/>
            </a:xfrm>
            <a:custGeom>
              <a:avLst/>
              <a:gdLst/>
              <a:ahLst/>
              <a:cxnLst>
                <a:cxn ang="0">
                  <a:pos x="8" y="11"/>
                </a:cxn>
                <a:cxn ang="0">
                  <a:pos x="8" y="11"/>
                </a:cxn>
                <a:cxn ang="0">
                  <a:pos x="4" y="14"/>
                </a:cxn>
                <a:cxn ang="0">
                  <a:pos x="0" y="10"/>
                </a:cxn>
                <a:cxn ang="0">
                  <a:pos x="8" y="5"/>
                </a:cxn>
                <a:cxn ang="0">
                  <a:pos x="8" y="5"/>
                </a:cxn>
                <a:cxn ang="0">
                  <a:pos x="8" y="5"/>
                </a:cxn>
                <a:cxn ang="0">
                  <a:pos x="5" y="1"/>
                </a:cxn>
                <a:cxn ang="0">
                  <a:pos x="1" y="2"/>
                </a:cxn>
                <a:cxn ang="0">
                  <a:pos x="1" y="1"/>
                </a:cxn>
                <a:cxn ang="0">
                  <a:pos x="5" y="0"/>
                </a:cxn>
                <a:cxn ang="0">
                  <a:pos x="10" y="5"/>
                </a:cxn>
                <a:cxn ang="0">
                  <a:pos x="10" y="11"/>
                </a:cxn>
                <a:cxn ang="0">
                  <a:pos x="10" y="14"/>
                </a:cxn>
                <a:cxn ang="0">
                  <a:pos x="8" y="14"/>
                </a:cxn>
                <a:cxn ang="0">
                  <a:pos x="8" y="11"/>
                </a:cxn>
                <a:cxn ang="0">
                  <a:pos x="8" y="7"/>
                </a:cxn>
                <a:cxn ang="0">
                  <a:pos x="8" y="7"/>
                </a:cxn>
                <a:cxn ang="0">
                  <a:pos x="1" y="10"/>
                </a:cxn>
                <a:cxn ang="0">
                  <a:pos x="4" y="13"/>
                </a:cxn>
                <a:cxn ang="0">
                  <a:pos x="8" y="8"/>
                </a:cxn>
                <a:cxn ang="0">
                  <a:pos x="8" y="7"/>
                </a:cxn>
              </a:cxnLst>
              <a:rect l="0" t="0" r="r" b="b"/>
              <a:pathLst>
                <a:path w="10" h="14">
                  <a:moveTo>
                    <a:pt x="8" y="11"/>
                  </a:moveTo>
                  <a:cubicBezTo>
                    <a:pt x="8" y="11"/>
                    <a:pt x="8" y="11"/>
                    <a:pt x="8" y="11"/>
                  </a:cubicBezTo>
                  <a:cubicBezTo>
                    <a:pt x="7" y="13"/>
                    <a:pt x="6" y="14"/>
                    <a:pt x="4" y="14"/>
                  </a:cubicBezTo>
                  <a:cubicBezTo>
                    <a:pt x="0" y="14"/>
                    <a:pt x="0" y="11"/>
                    <a:pt x="0" y="10"/>
                  </a:cubicBezTo>
                  <a:cubicBezTo>
                    <a:pt x="0" y="6"/>
                    <a:pt x="4" y="5"/>
                    <a:pt x="8" y="5"/>
                  </a:cubicBezTo>
                  <a:cubicBezTo>
                    <a:pt x="8" y="5"/>
                    <a:pt x="8" y="5"/>
                    <a:pt x="8" y="5"/>
                  </a:cubicBezTo>
                  <a:cubicBezTo>
                    <a:pt x="8" y="5"/>
                    <a:pt x="8" y="5"/>
                    <a:pt x="8" y="5"/>
                  </a:cubicBezTo>
                  <a:cubicBezTo>
                    <a:pt x="8" y="3"/>
                    <a:pt x="7" y="1"/>
                    <a:pt x="5" y="1"/>
                  </a:cubicBezTo>
                  <a:cubicBezTo>
                    <a:pt x="4" y="1"/>
                    <a:pt x="2" y="2"/>
                    <a:pt x="1" y="2"/>
                  </a:cubicBezTo>
                  <a:cubicBezTo>
                    <a:pt x="1" y="1"/>
                    <a:pt x="1" y="1"/>
                    <a:pt x="1" y="1"/>
                  </a:cubicBezTo>
                  <a:cubicBezTo>
                    <a:pt x="2" y="0"/>
                    <a:pt x="4" y="0"/>
                    <a:pt x="5" y="0"/>
                  </a:cubicBezTo>
                  <a:cubicBezTo>
                    <a:pt x="8" y="0"/>
                    <a:pt x="10" y="1"/>
                    <a:pt x="10" y="5"/>
                  </a:cubicBezTo>
                  <a:cubicBezTo>
                    <a:pt x="10" y="11"/>
                    <a:pt x="10" y="11"/>
                    <a:pt x="10" y="11"/>
                  </a:cubicBezTo>
                  <a:cubicBezTo>
                    <a:pt x="10" y="12"/>
                    <a:pt x="10" y="13"/>
                    <a:pt x="10" y="14"/>
                  </a:cubicBezTo>
                  <a:cubicBezTo>
                    <a:pt x="8" y="14"/>
                    <a:pt x="8" y="14"/>
                    <a:pt x="8" y="14"/>
                  </a:cubicBezTo>
                  <a:lnTo>
                    <a:pt x="8" y="11"/>
                  </a:lnTo>
                  <a:close/>
                  <a:moveTo>
                    <a:pt x="8" y="7"/>
                  </a:moveTo>
                  <a:cubicBezTo>
                    <a:pt x="8" y="7"/>
                    <a:pt x="8" y="7"/>
                    <a:pt x="8" y="7"/>
                  </a:cubicBezTo>
                  <a:cubicBezTo>
                    <a:pt x="5" y="7"/>
                    <a:pt x="1" y="7"/>
                    <a:pt x="1" y="10"/>
                  </a:cubicBezTo>
                  <a:cubicBezTo>
                    <a:pt x="1" y="12"/>
                    <a:pt x="3" y="13"/>
                    <a:pt x="4" y="13"/>
                  </a:cubicBezTo>
                  <a:cubicBezTo>
                    <a:pt x="8" y="13"/>
                    <a:pt x="8" y="9"/>
                    <a:pt x="8" y="8"/>
                  </a:cubicBezTo>
                  <a:lnTo>
                    <a:pt x="8" y="7"/>
                  </a:lnTo>
                  <a:close/>
                </a:path>
              </a:pathLst>
            </a:custGeom>
            <a:solidFill>
              <a:srgbClr val="FFFFFF"/>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47" name="Freeform 46"/>
            <p:cNvSpPr>
              <a:spLocks/>
            </p:cNvSpPr>
            <p:nvPr userDrawn="1"/>
          </p:nvSpPr>
          <p:spPr bwMode="auto">
            <a:xfrm>
              <a:off x="1194" y="435"/>
              <a:ext cx="22" cy="28"/>
            </a:xfrm>
            <a:custGeom>
              <a:avLst/>
              <a:gdLst/>
              <a:ahLst/>
              <a:cxnLst>
                <a:cxn ang="0">
                  <a:pos x="0" y="3"/>
                </a:cxn>
                <a:cxn ang="0">
                  <a:pos x="0" y="0"/>
                </a:cxn>
                <a:cxn ang="0">
                  <a:pos x="2" y="0"/>
                </a:cxn>
                <a:cxn ang="0">
                  <a:pos x="2" y="3"/>
                </a:cxn>
                <a:cxn ang="0">
                  <a:pos x="2" y="3"/>
                </a:cxn>
                <a:cxn ang="0">
                  <a:pos x="6" y="0"/>
                </a:cxn>
                <a:cxn ang="0">
                  <a:pos x="11" y="5"/>
                </a:cxn>
                <a:cxn ang="0">
                  <a:pos x="11" y="14"/>
                </a:cxn>
                <a:cxn ang="0">
                  <a:pos x="9" y="14"/>
                </a:cxn>
                <a:cxn ang="0">
                  <a:pos x="9" y="6"/>
                </a:cxn>
                <a:cxn ang="0">
                  <a:pos x="6" y="1"/>
                </a:cxn>
                <a:cxn ang="0">
                  <a:pos x="2" y="6"/>
                </a:cxn>
                <a:cxn ang="0">
                  <a:pos x="2" y="14"/>
                </a:cxn>
                <a:cxn ang="0">
                  <a:pos x="0" y="14"/>
                </a:cxn>
                <a:cxn ang="0">
                  <a:pos x="0" y="3"/>
                </a:cxn>
              </a:cxnLst>
              <a:rect l="0" t="0" r="r" b="b"/>
              <a:pathLst>
                <a:path w="11" h="14">
                  <a:moveTo>
                    <a:pt x="0" y="3"/>
                  </a:moveTo>
                  <a:cubicBezTo>
                    <a:pt x="0" y="2"/>
                    <a:pt x="0" y="1"/>
                    <a:pt x="0" y="0"/>
                  </a:cubicBezTo>
                  <a:cubicBezTo>
                    <a:pt x="2" y="0"/>
                    <a:pt x="2" y="0"/>
                    <a:pt x="2" y="0"/>
                  </a:cubicBezTo>
                  <a:cubicBezTo>
                    <a:pt x="2" y="3"/>
                    <a:pt x="2" y="3"/>
                    <a:pt x="2" y="3"/>
                  </a:cubicBezTo>
                  <a:cubicBezTo>
                    <a:pt x="2" y="3"/>
                    <a:pt x="2" y="3"/>
                    <a:pt x="2" y="3"/>
                  </a:cubicBezTo>
                  <a:cubicBezTo>
                    <a:pt x="2" y="1"/>
                    <a:pt x="3" y="0"/>
                    <a:pt x="6" y="0"/>
                  </a:cubicBezTo>
                  <a:cubicBezTo>
                    <a:pt x="9" y="0"/>
                    <a:pt x="11" y="2"/>
                    <a:pt x="11" y="5"/>
                  </a:cubicBezTo>
                  <a:cubicBezTo>
                    <a:pt x="11" y="14"/>
                    <a:pt x="11" y="14"/>
                    <a:pt x="11" y="14"/>
                  </a:cubicBezTo>
                  <a:cubicBezTo>
                    <a:pt x="9" y="14"/>
                    <a:pt x="9" y="14"/>
                    <a:pt x="9" y="14"/>
                  </a:cubicBezTo>
                  <a:cubicBezTo>
                    <a:pt x="9" y="6"/>
                    <a:pt x="9" y="6"/>
                    <a:pt x="9" y="6"/>
                  </a:cubicBezTo>
                  <a:cubicBezTo>
                    <a:pt x="9" y="3"/>
                    <a:pt x="8" y="1"/>
                    <a:pt x="6" y="1"/>
                  </a:cubicBezTo>
                  <a:cubicBezTo>
                    <a:pt x="3" y="1"/>
                    <a:pt x="2" y="4"/>
                    <a:pt x="2" y="6"/>
                  </a:cubicBezTo>
                  <a:cubicBezTo>
                    <a:pt x="2" y="14"/>
                    <a:pt x="2" y="14"/>
                    <a:pt x="2" y="14"/>
                  </a:cubicBezTo>
                  <a:cubicBezTo>
                    <a:pt x="0" y="14"/>
                    <a:pt x="0" y="14"/>
                    <a:pt x="0" y="14"/>
                  </a:cubicBezTo>
                  <a:lnTo>
                    <a:pt x="0" y="3"/>
                  </a:lnTo>
                  <a:close/>
                </a:path>
              </a:pathLst>
            </a:custGeom>
            <a:solidFill>
              <a:srgbClr val="FFFFFF"/>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48" name="Freeform 47"/>
            <p:cNvSpPr>
              <a:spLocks/>
            </p:cNvSpPr>
            <p:nvPr userDrawn="1"/>
          </p:nvSpPr>
          <p:spPr bwMode="auto">
            <a:xfrm>
              <a:off x="1224" y="423"/>
              <a:ext cx="20" cy="40"/>
            </a:xfrm>
            <a:custGeom>
              <a:avLst/>
              <a:gdLst/>
              <a:ahLst/>
              <a:cxnLst>
                <a:cxn ang="0">
                  <a:pos x="0" y="0"/>
                </a:cxn>
                <a:cxn ang="0">
                  <a:pos x="2" y="0"/>
                </a:cxn>
                <a:cxn ang="0">
                  <a:pos x="2" y="24"/>
                </a:cxn>
                <a:cxn ang="0">
                  <a:pos x="14" y="12"/>
                </a:cxn>
                <a:cxn ang="0">
                  <a:pos x="18" y="12"/>
                </a:cxn>
                <a:cxn ang="0">
                  <a:pos x="6" y="24"/>
                </a:cxn>
                <a:cxn ang="0">
                  <a:pos x="20" y="40"/>
                </a:cxn>
                <a:cxn ang="0">
                  <a:pos x="16" y="40"/>
                </a:cxn>
                <a:cxn ang="0">
                  <a:pos x="2" y="26"/>
                </a:cxn>
                <a:cxn ang="0">
                  <a:pos x="2" y="40"/>
                </a:cxn>
                <a:cxn ang="0">
                  <a:pos x="0" y="40"/>
                </a:cxn>
                <a:cxn ang="0">
                  <a:pos x="0" y="0"/>
                </a:cxn>
              </a:cxnLst>
              <a:rect l="0" t="0" r="r" b="b"/>
              <a:pathLst>
                <a:path w="20" h="40">
                  <a:moveTo>
                    <a:pt x="0" y="0"/>
                  </a:moveTo>
                  <a:lnTo>
                    <a:pt x="2" y="0"/>
                  </a:lnTo>
                  <a:lnTo>
                    <a:pt x="2" y="24"/>
                  </a:lnTo>
                  <a:lnTo>
                    <a:pt x="14" y="12"/>
                  </a:lnTo>
                  <a:lnTo>
                    <a:pt x="18" y="12"/>
                  </a:lnTo>
                  <a:lnTo>
                    <a:pt x="6" y="24"/>
                  </a:lnTo>
                  <a:lnTo>
                    <a:pt x="20" y="40"/>
                  </a:lnTo>
                  <a:lnTo>
                    <a:pt x="16" y="40"/>
                  </a:lnTo>
                  <a:lnTo>
                    <a:pt x="2" y="26"/>
                  </a:lnTo>
                  <a:lnTo>
                    <a:pt x="2" y="40"/>
                  </a:lnTo>
                  <a:lnTo>
                    <a:pt x="0" y="40"/>
                  </a:lnTo>
                  <a:lnTo>
                    <a:pt x="0" y="0"/>
                  </a:lnTo>
                  <a:close/>
                </a:path>
              </a:pathLst>
            </a:custGeom>
            <a:solidFill>
              <a:srgbClr val="FFFFFF"/>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49" name="Freeform 48"/>
            <p:cNvSpPr>
              <a:spLocks/>
            </p:cNvSpPr>
            <p:nvPr userDrawn="1"/>
          </p:nvSpPr>
          <p:spPr bwMode="auto">
            <a:xfrm>
              <a:off x="1262" y="425"/>
              <a:ext cx="30" cy="38"/>
            </a:xfrm>
            <a:custGeom>
              <a:avLst/>
              <a:gdLst/>
              <a:ahLst/>
              <a:cxnLst>
                <a:cxn ang="0">
                  <a:pos x="13" y="10"/>
                </a:cxn>
                <a:cxn ang="0">
                  <a:pos x="9" y="10"/>
                </a:cxn>
                <a:cxn ang="0">
                  <a:pos x="9" y="9"/>
                </a:cxn>
                <a:cxn ang="0">
                  <a:pos x="15" y="9"/>
                </a:cxn>
                <a:cxn ang="0">
                  <a:pos x="15" y="18"/>
                </a:cxn>
                <a:cxn ang="0">
                  <a:pos x="9" y="19"/>
                </a:cxn>
                <a:cxn ang="0">
                  <a:pos x="0" y="9"/>
                </a:cxn>
                <a:cxn ang="0">
                  <a:pos x="9" y="0"/>
                </a:cxn>
                <a:cxn ang="0">
                  <a:pos x="14" y="1"/>
                </a:cxn>
                <a:cxn ang="0">
                  <a:pos x="14" y="3"/>
                </a:cxn>
                <a:cxn ang="0">
                  <a:pos x="9" y="2"/>
                </a:cxn>
                <a:cxn ang="0">
                  <a:pos x="2" y="9"/>
                </a:cxn>
                <a:cxn ang="0">
                  <a:pos x="9" y="17"/>
                </a:cxn>
                <a:cxn ang="0">
                  <a:pos x="13" y="17"/>
                </a:cxn>
                <a:cxn ang="0">
                  <a:pos x="13" y="10"/>
                </a:cxn>
              </a:cxnLst>
              <a:rect l="0" t="0" r="r" b="b"/>
              <a:pathLst>
                <a:path w="15" h="19">
                  <a:moveTo>
                    <a:pt x="13" y="10"/>
                  </a:moveTo>
                  <a:cubicBezTo>
                    <a:pt x="9" y="10"/>
                    <a:pt x="9" y="10"/>
                    <a:pt x="9" y="10"/>
                  </a:cubicBezTo>
                  <a:cubicBezTo>
                    <a:pt x="9" y="9"/>
                    <a:pt x="9" y="9"/>
                    <a:pt x="9" y="9"/>
                  </a:cubicBezTo>
                  <a:cubicBezTo>
                    <a:pt x="15" y="9"/>
                    <a:pt x="15" y="9"/>
                    <a:pt x="15" y="9"/>
                  </a:cubicBezTo>
                  <a:cubicBezTo>
                    <a:pt x="15" y="18"/>
                    <a:pt x="15" y="18"/>
                    <a:pt x="15" y="18"/>
                  </a:cubicBezTo>
                  <a:cubicBezTo>
                    <a:pt x="13" y="19"/>
                    <a:pt x="11" y="19"/>
                    <a:pt x="9" y="19"/>
                  </a:cubicBezTo>
                  <a:cubicBezTo>
                    <a:pt x="3" y="19"/>
                    <a:pt x="0" y="15"/>
                    <a:pt x="0" y="9"/>
                  </a:cubicBezTo>
                  <a:cubicBezTo>
                    <a:pt x="0" y="4"/>
                    <a:pt x="4" y="0"/>
                    <a:pt x="9" y="0"/>
                  </a:cubicBezTo>
                  <a:cubicBezTo>
                    <a:pt x="11" y="0"/>
                    <a:pt x="13" y="0"/>
                    <a:pt x="14" y="1"/>
                  </a:cubicBezTo>
                  <a:cubicBezTo>
                    <a:pt x="14" y="3"/>
                    <a:pt x="14" y="3"/>
                    <a:pt x="14" y="3"/>
                  </a:cubicBezTo>
                  <a:cubicBezTo>
                    <a:pt x="12" y="2"/>
                    <a:pt x="11" y="2"/>
                    <a:pt x="9" y="2"/>
                  </a:cubicBezTo>
                  <a:cubicBezTo>
                    <a:pt x="4" y="2"/>
                    <a:pt x="2" y="5"/>
                    <a:pt x="2" y="9"/>
                  </a:cubicBezTo>
                  <a:cubicBezTo>
                    <a:pt x="2" y="14"/>
                    <a:pt x="4" y="17"/>
                    <a:pt x="9" y="17"/>
                  </a:cubicBezTo>
                  <a:cubicBezTo>
                    <a:pt x="10" y="17"/>
                    <a:pt x="12" y="17"/>
                    <a:pt x="13" y="17"/>
                  </a:cubicBezTo>
                  <a:lnTo>
                    <a:pt x="13" y="10"/>
                  </a:lnTo>
                  <a:close/>
                </a:path>
              </a:pathLst>
            </a:custGeom>
            <a:solidFill>
              <a:srgbClr val="FFFFFF"/>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50" name="Freeform 49"/>
            <p:cNvSpPr>
              <a:spLocks/>
            </p:cNvSpPr>
            <p:nvPr userDrawn="1"/>
          </p:nvSpPr>
          <p:spPr bwMode="auto">
            <a:xfrm>
              <a:off x="1300" y="435"/>
              <a:ext cx="12" cy="28"/>
            </a:xfrm>
            <a:custGeom>
              <a:avLst/>
              <a:gdLst/>
              <a:ahLst/>
              <a:cxnLst>
                <a:cxn ang="0">
                  <a:pos x="0" y="3"/>
                </a:cxn>
                <a:cxn ang="0">
                  <a:pos x="0" y="0"/>
                </a:cxn>
                <a:cxn ang="0">
                  <a:pos x="1" y="0"/>
                </a:cxn>
                <a:cxn ang="0">
                  <a:pos x="1" y="3"/>
                </a:cxn>
                <a:cxn ang="0">
                  <a:pos x="2" y="3"/>
                </a:cxn>
                <a:cxn ang="0">
                  <a:pos x="5" y="0"/>
                </a:cxn>
                <a:cxn ang="0">
                  <a:pos x="6" y="0"/>
                </a:cxn>
                <a:cxn ang="0">
                  <a:pos x="6" y="2"/>
                </a:cxn>
                <a:cxn ang="0">
                  <a:pos x="5" y="2"/>
                </a:cxn>
                <a:cxn ang="0">
                  <a:pos x="2" y="7"/>
                </a:cxn>
                <a:cxn ang="0">
                  <a:pos x="2" y="14"/>
                </a:cxn>
                <a:cxn ang="0">
                  <a:pos x="0" y="14"/>
                </a:cxn>
                <a:cxn ang="0">
                  <a:pos x="0" y="3"/>
                </a:cxn>
              </a:cxnLst>
              <a:rect l="0" t="0" r="r" b="b"/>
              <a:pathLst>
                <a:path w="6" h="14">
                  <a:moveTo>
                    <a:pt x="0" y="3"/>
                  </a:moveTo>
                  <a:cubicBezTo>
                    <a:pt x="0" y="2"/>
                    <a:pt x="0" y="1"/>
                    <a:pt x="0" y="0"/>
                  </a:cubicBezTo>
                  <a:cubicBezTo>
                    <a:pt x="1" y="0"/>
                    <a:pt x="1" y="0"/>
                    <a:pt x="1" y="0"/>
                  </a:cubicBezTo>
                  <a:cubicBezTo>
                    <a:pt x="1" y="3"/>
                    <a:pt x="1" y="3"/>
                    <a:pt x="1" y="3"/>
                  </a:cubicBezTo>
                  <a:cubicBezTo>
                    <a:pt x="2" y="3"/>
                    <a:pt x="2" y="3"/>
                    <a:pt x="2" y="3"/>
                  </a:cubicBezTo>
                  <a:cubicBezTo>
                    <a:pt x="2" y="1"/>
                    <a:pt x="3" y="0"/>
                    <a:pt x="5" y="0"/>
                  </a:cubicBezTo>
                  <a:cubicBezTo>
                    <a:pt x="5" y="0"/>
                    <a:pt x="6" y="0"/>
                    <a:pt x="6" y="0"/>
                  </a:cubicBezTo>
                  <a:cubicBezTo>
                    <a:pt x="6" y="2"/>
                    <a:pt x="6" y="2"/>
                    <a:pt x="6" y="2"/>
                  </a:cubicBezTo>
                  <a:cubicBezTo>
                    <a:pt x="6" y="2"/>
                    <a:pt x="5" y="2"/>
                    <a:pt x="5" y="2"/>
                  </a:cubicBezTo>
                  <a:cubicBezTo>
                    <a:pt x="2" y="2"/>
                    <a:pt x="2" y="5"/>
                    <a:pt x="2" y="7"/>
                  </a:cubicBezTo>
                  <a:cubicBezTo>
                    <a:pt x="2" y="14"/>
                    <a:pt x="2" y="14"/>
                    <a:pt x="2" y="14"/>
                  </a:cubicBezTo>
                  <a:cubicBezTo>
                    <a:pt x="0" y="14"/>
                    <a:pt x="0" y="14"/>
                    <a:pt x="0" y="14"/>
                  </a:cubicBezTo>
                  <a:lnTo>
                    <a:pt x="0" y="3"/>
                  </a:lnTo>
                  <a:close/>
                </a:path>
              </a:pathLst>
            </a:custGeom>
            <a:solidFill>
              <a:srgbClr val="FFFFFF"/>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51" name="Freeform 50"/>
            <p:cNvSpPr>
              <a:spLocks noEditPoints="1"/>
            </p:cNvSpPr>
            <p:nvPr userDrawn="1"/>
          </p:nvSpPr>
          <p:spPr bwMode="auto">
            <a:xfrm>
              <a:off x="1314" y="435"/>
              <a:ext cx="24" cy="28"/>
            </a:xfrm>
            <a:custGeom>
              <a:avLst/>
              <a:gdLst/>
              <a:ahLst/>
              <a:cxnLst>
                <a:cxn ang="0">
                  <a:pos x="6" y="0"/>
                </a:cxn>
                <a:cxn ang="0">
                  <a:pos x="12" y="7"/>
                </a:cxn>
                <a:cxn ang="0">
                  <a:pos x="6" y="14"/>
                </a:cxn>
                <a:cxn ang="0">
                  <a:pos x="0" y="7"/>
                </a:cxn>
                <a:cxn ang="0">
                  <a:pos x="6" y="0"/>
                </a:cxn>
                <a:cxn ang="0">
                  <a:pos x="6" y="13"/>
                </a:cxn>
                <a:cxn ang="0">
                  <a:pos x="10" y="7"/>
                </a:cxn>
                <a:cxn ang="0">
                  <a:pos x="6" y="1"/>
                </a:cxn>
                <a:cxn ang="0">
                  <a:pos x="2" y="7"/>
                </a:cxn>
                <a:cxn ang="0">
                  <a:pos x="6" y="13"/>
                </a:cxn>
              </a:cxnLst>
              <a:rect l="0" t="0" r="r" b="b"/>
              <a:pathLst>
                <a:path w="12" h="14">
                  <a:moveTo>
                    <a:pt x="6" y="0"/>
                  </a:moveTo>
                  <a:cubicBezTo>
                    <a:pt x="10" y="0"/>
                    <a:pt x="12" y="3"/>
                    <a:pt x="12" y="7"/>
                  </a:cubicBezTo>
                  <a:cubicBezTo>
                    <a:pt x="12" y="11"/>
                    <a:pt x="10" y="14"/>
                    <a:pt x="6" y="14"/>
                  </a:cubicBezTo>
                  <a:cubicBezTo>
                    <a:pt x="2" y="14"/>
                    <a:pt x="0" y="11"/>
                    <a:pt x="0" y="7"/>
                  </a:cubicBezTo>
                  <a:cubicBezTo>
                    <a:pt x="0" y="3"/>
                    <a:pt x="2" y="0"/>
                    <a:pt x="6" y="0"/>
                  </a:cubicBezTo>
                  <a:close/>
                  <a:moveTo>
                    <a:pt x="6" y="13"/>
                  </a:moveTo>
                  <a:cubicBezTo>
                    <a:pt x="9" y="13"/>
                    <a:pt x="10" y="10"/>
                    <a:pt x="10" y="7"/>
                  </a:cubicBezTo>
                  <a:cubicBezTo>
                    <a:pt x="10" y="4"/>
                    <a:pt x="9" y="1"/>
                    <a:pt x="6" y="1"/>
                  </a:cubicBezTo>
                  <a:cubicBezTo>
                    <a:pt x="3" y="1"/>
                    <a:pt x="2" y="4"/>
                    <a:pt x="2" y="7"/>
                  </a:cubicBezTo>
                  <a:cubicBezTo>
                    <a:pt x="2" y="10"/>
                    <a:pt x="3" y="13"/>
                    <a:pt x="6" y="13"/>
                  </a:cubicBezTo>
                  <a:close/>
                </a:path>
              </a:pathLst>
            </a:custGeom>
            <a:solidFill>
              <a:srgbClr val="FFFFFF"/>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52" name="Freeform 51"/>
            <p:cNvSpPr>
              <a:spLocks/>
            </p:cNvSpPr>
            <p:nvPr userDrawn="1"/>
          </p:nvSpPr>
          <p:spPr bwMode="auto">
            <a:xfrm>
              <a:off x="1344" y="435"/>
              <a:ext cx="21" cy="28"/>
            </a:xfrm>
            <a:custGeom>
              <a:avLst/>
              <a:gdLst/>
              <a:ahLst/>
              <a:cxnLst>
                <a:cxn ang="0">
                  <a:pos x="11" y="10"/>
                </a:cxn>
                <a:cxn ang="0">
                  <a:pos x="11" y="14"/>
                </a:cxn>
                <a:cxn ang="0">
                  <a:pos x="9" y="14"/>
                </a:cxn>
                <a:cxn ang="0">
                  <a:pos x="9" y="11"/>
                </a:cxn>
                <a:cxn ang="0">
                  <a:pos x="9" y="11"/>
                </a:cxn>
                <a:cxn ang="0">
                  <a:pos x="5" y="14"/>
                </a:cxn>
                <a:cxn ang="0">
                  <a:pos x="0" y="9"/>
                </a:cxn>
                <a:cxn ang="0">
                  <a:pos x="0" y="0"/>
                </a:cxn>
                <a:cxn ang="0">
                  <a:pos x="2" y="0"/>
                </a:cxn>
                <a:cxn ang="0">
                  <a:pos x="2" y="8"/>
                </a:cxn>
                <a:cxn ang="0">
                  <a:pos x="5" y="13"/>
                </a:cxn>
                <a:cxn ang="0">
                  <a:pos x="9" y="8"/>
                </a:cxn>
                <a:cxn ang="0">
                  <a:pos x="9" y="0"/>
                </a:cxn>
                <a:cxn ang="0">
                  <a:pos x="11" y="0"/>
                </a:cxn>
                <a:cxn ang="0">
                  <a:pos x="11" y="10"/>
                </a:cxn>
              </a:cxnLst>
              <a:rect l="0" t="0" r="r" b="b"/>
              <a:pathLst>
                <a:path w="11" h="14">
                  <a:moveTo>
                    <a:pt x="11" y="10"/>
                  </a:moveTo>
                  <a:cubicBezTo>
                    <a:pt x="11" y="11"/>
                    <a:pt x="11" y="13"/>
                    <a:pt x="11" y="14"/>
                  </a:cubicBezTo>
                  <a:cubicBezTo>
                    <a:pt x="9" y="14"/>
                    <a:pt x="9" y="14"/>
                    <a:pt x="9" y="14"/>
                  </a:cubicBezTo>
                  <a:cubicBezTo>
                    <a:pt x="9" y="11"/>
                    <a:pt x="9" y="11"/>
                    <a:pt x="9" y="11"/>
                  </a:cubicBezTo>
                  <a:cubicBezTo>
                    <a:pt x="9" y="11"/>
                    <a:pt x="9" y="11"/>
                    <a:pt x="9" y="11"/>
                  </a:cubicBezTo>
                  <a:cubicBezTo>
                    <a:pt x="8" y="12"/>
                    <a:pt x="7" y="14"/>
                    <a:pt x="5" y="14"/>
                  </a:cubicBezTo>
                  <a:cubicBezTo>
                    <a:pt x="1" y="14"/>
                    <a:pt x="0" y="12"/>
                    <a:pt x="0" y="9"/>
                  </a:cubicBezTo>
                  <a:cubicBezTo>
                    <a:pt x="0" y="0"/>
                    <a:pt x="0" y="0"/>
                    <a:pt x="0" y="0"/>
                  </a:cubicBezTo>
                  <a:cubicBezTo>
                    <a:pt x="2" y="0"/>
                    <a:pt x="2" y="0"/>
                    <a:pt x="2" y="0"/>
                  </a:cubicBezTo>
                  <a:cubicBezTo>
                    <a:pt x="2" y="8"/>
                    <a:pt x="2" y="8"/>
                    <a:pt x="2" y="8"/>
                  </a:cubicBezTo>
                  <a:cubicBezTo>
                    <a:pt x="2" y="11"/>
                    <a:pt x="3" y="13"/>
                    <a:pt x="5" y="13"/>
                  </a:cubicBezTo>
                  <a:cubicBezTo>
                    <a:pt x="8" y="13"/>
                    <a:pt x="9" y="10"/>
                    <a:pt x="9" y="8"/>
                  </a:cubicBezTo>
                  <a:cubicBezTo>
                    <a:pt x="9" y="0"/>
                    <a:pt x="9" y="0"/>
                    <a:pt x="9" y="0"/>
                  </a:cubicBezTo>
                  <a:cubicBezTo>
                    <a:pt x="11" y="0"/>
                    <a:pt x="11" y="0"/>
                    <a:pt x="11" y="0"/>
                  </a:cubicBezTo>
                  <a:lnTo>
                    <a:pt x="11" y="10"/>
                  </a:lnTo>
                  <a:close/>
                </a:path>
              </a:pathLst>
            </a:custGeom>
            <a:solidFill>
              <a:srgbClr val="FFFFFF"/>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53" name="Freeform 52"/>
            <p:cNvSpPr>
              <a:spLocks noEditPoints="1"/>
            </p:cNvSpPr>
            <p:nvPr userDrawn="1"/>
          </p:nvSpPr>
          <p:spPr bwMode="auto">
            <a:xfrm>
              <a:off x="1372" y="435"/>
              <a:ext cx="24" cy="38"/>
            </a:xfrm>
            <a:custGeom>
              <a:avLst/>
              <a:gdLst/>
              <a:ahLst/>
              <a:cxnLst>
                <a:cxn ang="0">
                  <a:pos x="0" y="0"/>
                </a:cxn>
                <a:cxn ang="0">
                  <a:pos x="2" y="0"/>
                </a:cxn>
                <a:cxn ang="0">
                  <a:pos x="2" y="3"/>
                </a:cxn>
                <a:cxn ang="0">
                  <a:pos x="2" y="3"/>
                </a:cxn>
                <a:cxn ang="0">
                  <a:pos x="6" y="0"/>
                </a:cxn>
                <a:cxn ang="0">
                  <a:pos x="12" y="7"/>
                </a:cxn>
                <a:cxn ang="0">
                  <a:pos x="6" y="14"/>
                </a:cxn>
                <a:cxn ang="0">
                  <a:pos x="2" y="11"/>
                </a:cxn>
                <a:cxn ang="0">
                  <a:pos x="2" y="11"/>
                </a:cxn>
                <a:cxn ang="0">
                  <a:pos x="2" y="19"/>
                </a:cxn>
                <a:cxn ang="0">
                  <a:pos x="0" y="19"/>
                </a:cxn>
                <a:cxn ang="0">
                  <a:pos x="0" y="0"/>
                </a:cxn>
                <a:cxn ang="0">
                  <a:pos x="6" y="1"/>
                </a:cxn>
                <a:cxn ang="0">
                  <a:pos x="2" y="7"/>
                </a:cxn>
                <a:cxn ang="0">
                  <a:pos x="6" y="13"/>
                </a:cxn>
                <a:cxn ang="0">
                  <a:pos x="10" y="7"/>
                </a:cxn>
                <a:cxn ang="0">
                  <a:pos x="6" y="1"/>
                </a:cxn>
              </a:cxnLst>
              <a:rect l="0" t="0" r="r" b="b"/>
              <a:pathLst>
                <a:path w="12" h="19">
                  <a:moveTo>
                    <a:pt x="0" y="0"/>
                  </a:moveTo>
                  <a:cubicBezTo>
                    <a:pt x="2" y="0"/>
                    <a:pt x="2" y="0"/>
                    <a:pt x="2" y="0"/>
                  </a:cubicBezTo>
                  <a:cubicBezTo>
                    <a:pt x="2" y="3"/>
                    <a:pt x="2" y="3"/>
                    <a:pt x="2" y="3"/>
                  </a:cubicBezTo>
                  <a:cubicBezTo>
                    <a:pt x="2" y="3"/>
                    <a:pt x="2" y="3"/>
                    <a:pt x="2" y="3"/>
                  </a:cubicBezTo>
                  <a:cubicBezTo>
                    <a:pt x="2" y="2"/>
                    <a:pt x="3" y="0"/>
                    <a:pt x="6" y="0"/>
                  </a:cubicBezTo>
                  <a:cubicBezTo>
                    <a:pt x="10" y="0"/>
                    <a:pt x="12" y="3"/>
                    <a:pt x="12" y="7"/>
                  </a:cubicBezTo>
                  <a:cubicBezTo>
                    <a:pt x="12" y="11"/>
                    <a:pt x="10" y="14"/>
                    <a:pt x="6" y="14"/>
                  </a:cubicBezTo>
                  <a:cubicBezTo>
                    <a:pt x="4" y="14"/>
                    <a:pt x="3" y="13"/>
                    <a:pt x="2" y="11"/>
                  </a:cubicBezTo>
                  <a:cubicBezTo>
                    <a:pt x="2" y="11"/>
                    <a:pt x="2" y="11"/>
                    <a:pt x="2" y="11"/>
                  </a:cubicBezTo>
                  <a:cubicBezTo>
                    <a:pt x="2" y="19"/>
                    <a:pt x="2" y="19"/>
                    <a:pt x="2" y="19"/>
                  </a:cubicBezTo>
                  <a:cubicBezTo>
                    <a:pt x="0" y="19"/>
                    <a:pt x="0" y="19"/>
                    <a:pt x="0" y="19"/>
                  </a:cubicBezTo>
                  <a:lnTo>
                    <a:pt x="0" y="0"/>
                  </a:lnTo>
                  <a:close/>
                  <a:moveTo>
                    <a:pt x="6" y="1"/>
                  </a:moveTo>
                  <a:cubicBezTo>
                    <a:pt x="3" y="1"/>
                    <a:pt x="2" y="5"/>
                    <a:pt x="2" y="7"/>
                  </a:cubicBezTo>
                  <a:cubicBezTo>
                    <a:pt x="2" y="9"/>
                    <a:pt x="3" y="13"/>
                    <a:pt x="6" y="13"/>
                  </a:cubicBezTo>
                  <a:cubicBezTo>
                    <a:pt x="9" y="13"/>
                    <a:pt x="10" y="10"/>
                    <a:pt x="10" y="7"/>
                  </a:cubicBezTo>
                  <a:cubicBezTo>
                    <a:pt x="10" y="4"/>
                    <a:pt x="9" y="1"/>
                    <a:pt x="6" y="1"/>
                  </a:cubicBezTo>
                  <a:close/>
                </a:path>
              </a:pathLst>
            </a:custGeom>
            <a:solidFill>
              <a:srgbClr val="FFFFFF"/>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54" name="Freeform 53"/>
            <p:cNvSpPr>
              <a:spLocks noEditPoints="1"/>
            </p:cNvSpPr>
            <p:nvPr userDrawn="1"/>
          </p:nvSpPr>
          <p:spPr bwMode="auto">
            <a:xfrm>
              <a:off x="257" y="248"/>
              <a:ext cx="212" cy="212"/>
            </a:xfrm>
            <a:custGeom>
              <a:avLst/>
              <a:gdLst/>
              <a:ahLst/>
              <a:cxnLst>
                <a:cxn ang="0">
                  <a:pos x="106" y="30"/>
                </a:cxn>
                <a:cxn ang="0">
                  <a:pos x="106" y="0"/>
                </a:cxn>
                <a:cxn ang="0">
                  <a:pos x="106" y="0"/>
                </a:cxn>
                <a:cxn ang="0">
                  <a:pos x="76" y="0"/>
                </a:cxn>
                <a:cxn ang="0">
                  <a:pos x="106" y="30"/>
                </a:cxn>
                <a:cxn ang="0">
                  <a:pos x="29" y="0"/>
                </a:cxn>
                <a:cxn ang="0">
                  <a:pos x="0" y="0"/>
                </a:cxn>
                <a:cxn ang="0">
                  <a:pos x="0" y="0"/>
                </a:cxn>
                <a:cxn ang="0">
                  <a:pos x="0" y="30"/>
                </a:cxn>
                <a:cxn ang="0">
                  <a:pos x="29" y="0"/>
                </a:cxn>
                <a:cxn ang="0">
                  <a:pos x="76" y="106"/>
                </a:cxn>
                <a:cxn ang="0">
                  <a:pos x="106" y="106"/>
                </a:cxn>
                <a:cxn ang="0">
                  <a:pos x="106" y="106"/>
                </a:cxn>
                <a:cxn ang="0">
                  <a:pos x="106" y="77"/>
                </a:cxn>
                <a:cxn ang="0">
                  <a:pos x="76" y="106"/>
                </a:cxn>
                <a:cxn ang="0">
                  <a:pos x="0" y="77"/>
                </a:cxn>
                <a:cxn ang="0">
                  <a:pos x="0" y="106"/>
                </a:cxn>
                <a:cxn ang="0">
                  <a:pos x="0" y="106"/>
                </a:cxn>
                <a:cxn ang="0">
                  <a:pos x="29" y="106"/>
                </a:cxn>
                <a:cxn ang="0">
                  <a:pos x="0" y="77"/>
                </a:cxn>
              </a:cxnLst>
              <a:rect l="0" t="0" r="r" b="b"/>
              <a:pathLst>
                <a:path w="106" h="106">
                  <a:moveTo>
                    <a:pt x="106" y="30"/>
                  </a:moveTo>
                  <a:cubicBezTo>
                    <a:pt x="106" y="0"/>
                    <a:pt x="106" y="0"/>
                    <a:pt x="106" y="0"/>
                  </a:cubicBezTo>
                  <a:cubicBezTo>
                    <a:pt x="106" y="0"/>
                    <a:pt x="106" y="0"/>
                    <a:pt x="106" y="0"/>
                  </a:cubicBezTo>
                  <a:cubicBezTo>
                    <a:pt x="76" y="0"/>
                    <a:pt x="76" y="0"/>
                    <a:pt x="76" y="0"/>
                  </a:cubicBezTo>
                  <a:cubicBezTo>
                    <a:pt x="90" y="6"/>
                    <a:pt x="100" y="16"/>
                    <a:pt x="106" y="30"/>
                  </a:cubicBezTo>
                  <a:close/>
                  <a:moveTo>
                    <a:pt x="29" y="0"/>
                  </a:moveTo>
                  <a:cubicBezTo>
                    <a:pt x="0" y="0"/>
                    <a:pt x="0" y="0"/>
                    <a:pt x="0" y="0"/>
                  </a:cubicBezTo>
                  <a:cubicBezTo>
                    <a:pt x="0" y="0"/>
                    <a:pt x="0" y="0"/>
                    <a:pt x="0" y="0"/>
                  </a:cubicBezTo>
                  <a:cubicBezTo>
                    <a:pt x="0" y="30"/>
                    <a:pt x="0" y="30"/>
                    <a:pt x="0" y="30"/>
                  </a:cubicBezTo>
                  <a:cubicBezTo>
                    <a:pt x="6" y="16"/>
                    <a:pt x="16" y="6"/>
                    <a:pt x="29" y="0"/>
                  </a:cubicBezTo>
                  <a:close/>
                  <a:moveTo>
                    <a:pt x="76" y="106"/>
                  </a:moveTo>
                  <a:cubicBezTo>
                    <a:pt x="106" y="106"/>
                    <a:pt x="106" y="106"/>
                    <a:pt x="106" y="106"/>
                  </a:cubicBezTo>
                  <a:cubicBezTo>
                    <a:pt x="106" y="106"/>
                    <a:pt x="106" y="106"/>
                    <a:pt x="106" y="106"/>
                  </a:cubicBezTo>
                  <a:cubicBezTo>
                    <a:pt x="106" y="77"/>
                    <a:pt x="106" y="77"/>
                    <a:pt x="106" y="77"/>
                  </a:cubicBezTo>
                  <a:cubicBezTo>
                    <a:pt x="100" y="90"/>
                    <a:pt x="90" y="101"/>
                    <a:pt x="76" y="106"/>
                  </a:cubicBezTo>
                  <a:close/>
                  <a:moveTo>
                    <a:pt x="0" y="77"/>
                  </a:moveTo>
                  <a:cubicBezTo>
                    <a:pt x="0" y="106"/>
                    <a:pt x="0" y="106"/>
                    <a:pt x="0" y="106"/>
                  </a:cubicBezTo>
                  <a:cubicBezTo>
                    <a:pt x="0" y="106"/>
                    <a:pt x="0" y="106"/>
                    <a:pt x="0" y="106"/>
                  </a:cubicBezTo>
                  <a:cubicBezTo>
                    <a:pt x="29" y="106"/>
                    <a:pt x="29" y="106"/>
                    <a:pt x="29" y="106"/>
                  </a:cubicBezTo>
                  <a:cubicBezTo>
                    <a:pt x="16" y="101"/>
                    <a:pt x="6" y="90"/>
                    <a:pt x="0" y="77"/>
                  </a:cubicBezTo>
                  <a:close/>
                </a:path>
              </a:pathLst>
            </a:custGeom>
            <a:solidFill>
              <a:srgbClr val="FFFFFF"/>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55" name="Freeform 54"/>
            <p:cNvSpPr>
              <a:spLocks/>
            </p:cNvSpPr>
            <p:nvPr userDrawn="1"/>
          </p:nvSpPr>
          <p:spPr bwMode="auto">
            <a:xfrm>
              <a:off x="295" y="395"/>
              <a:ext cx="56" cy="58"/>
            </a:xfrm>
            <a:custGeom>
              <a:avLst/>
              <a:gdLst/>
              <a:ahLst/>
              <a:cxnLst>
                <a:cxn ang="0">
                  <a:pos x="2" y="3"/>
                </a:cxn>
                <a:cxn ang="0">
                  <a:pos x="1" y="6"/>
                </a:cxn>
                <a:cxn ang="0">
                  <a:pos x="2" y="7"/>
                </a:cxn>
                <a:cxn ang="0">
                  <a:pos x="2" y="7"/>
                </a:cxn>
                <a:cxn ang="0">
                  <a:pos x="11" y="15"/>
                </a:cxn>
                <a:cxn ang="0">
                  <a:pos x="14" y="21"/>
                </a:cxn>
                <a:cxn ang="0">
                  <a:pos x="15" y="24"/>
                </a:cxn>
                <a:cxn ang="0">
                  <a:pos x="17" y="26"/>
                </a:cxn>
                <a:cxn ang="0">
                  <a:pos x="16" y="25"/>
                </a:cxn>
                <a:cxn ang="0">
                  <a:pos x="16" y="26"/>
                </a:cxn>
                <a:cxn ang="0">
                  <a:pos x="18" y="27"/>
                </a:cxn>
                <a:cxn ang="0">
                  <a:pos x="17" y="26"/>
                </a:cxn>
                <a:cxn ang="0">
                  <a:pos x="18" y="28"/>
                </a:cxn>
                <a:cxn ang="0">
                  <a:pos x="18" y="27"/>
                </a:cxn>
                <a:cxn ang="0">
                  <a:pos x="19" y="28"/>
                </a:cxn>
                <a:cxn ang="0">
                  <a:pos x="19" y="28"/>
                </a:cxn>
                <a:cxn ang="0">
                  <a:pos x="19" y="28"/>
                </a:cxn>
                <a:cxn ang="0">
                  <a:pos x="19" y="28"/>
                </a:cxn>
                <a:cxn ang="0">
                  <a:pos x="19" y="28"/>
                </a:cxn>
                <a:cxn ang="0">
                  <a:pos x="21" y="29"/>
                </a:cxn>
                <a:cxn ang="0">
                  <a:pos x="21" y="29"/>
                </a:cxn>
                <a:cxn ang="0">
                  <a:pos x="21" y="29"/>
                </a:cxn>
                <a:cxn ang="0">
                  <a:pos x="21" y="29"/>
                </a:cxn>
                <a:cxn ang="0">
                  <a:pos x="22" y="29"/>
                </a:cxn>
                <a:cxn ang="0">
                  <a:pos x="21" y="27"/>
                </a:cxn>
                <a:cxn ang="0">
                  <a:pos x="20" y="26"/>
                </a:cxn>
                <a:cxn ang="0">
                  <a:pos x="20" y="25"/>
                </a:cxn>
                <a:cxn ang="0">
                  <a:pos x="20" y="25"/>
                </a:cxn>
                <a:cxn ang="0">
                  <a:pos x="20" y="25"/>
                </a:cxn>
                <a:cxn ang="0">
                  <a:pos x="19" y="24"/>
                </a:cxn>
                <a:cxn ang="0">
                  <a:pos x="20" y="24"/>
                </a:cxn>
                <a:cxn ang="0">
                  <a:pos x="20" y="23"/>
                </a:cxn>
                <a:cxn ang="0">
                  <a:pos x="20" y="21"/>
                </a:cxn>
                <a:cxn ang="0">
                  <a:pos x="23" y="21"/>
                </a:cxn>
                <a:cxn ang="0">
                  <a:pos x="24" y="19"/>
                </a:cxn>
                <a:cxn ang="0">
                  <a:pos x="23" y="17"/>
                </a:cxn>
                <a:cxn ang="0">
                  <a:pos x="26" y="16"/>
                </a:cxn>
                <a:cxn ang="0">
                  <a:pos x="26" y="13"/>
                </a:cxn>
                <a:cxn ang="0">
                  <a:pos x="26" y="11"/>
                </a:cxn>
                <a:cxn ang="0">
                  <a:pos x="27" y="8"/>
                </a:cxn>
                <a:cxn ang="0">
                  <a:pos x="21" y="7"/>
                </a:cxn>
                <a:cxn ang="0">
                  <a:pos x="18" y="6"/>
                </a:cxn>
                <a:cxn ang="0">
                  <a:pos x="17" y="7"/>
                </a:cxn>
                <a:cxn ang="0">
                  <a:pos x="17" y="6"/>
                </a:cxn>
                <a:cxn ang="0">
                  <a:pos x="15" y="3"/>
                </a:cxn>
                <a:cxn ang="0">
                  <a:pos x="12" y="3"/>
                </a:cxn>
                <a:cxn ang="0">
                  <a:pos x="10" y="2"/>
                </a:cxn>
                <a:cxn ang="0">
                  <a:pos x="8" y="1"/>
                </a:cxn>
                <a:cxn ang="0">
                  <a:pos x="9" y="1"/>
                </a:cxn>
                <a:cxn ang="0">
                  <a:pos x="5" y="0"/>
                </a:cxn>
                <a:cxn ang="0">
                  <a:pos x="4" y="2"/>
                </a:cxn>
                <a:cxn ang="0">
                  <a:pos x="4" y="2"/>
                </a:cxn>
                <a:cxn ang="0">
                  <a:pos x="4" y="0"/>
                </a:cxn>
                <a:cxn ang="0">
                  <a:pos x="2" y="3"/>
                </a:cxn>
              </a:cxnLst>
              <a:rect l="0" t="0" r="r" b="b"/>
              <a:pathLst>
                <a:path w="28" h="29">
                  <a:moveTo>
                    <a:pt x="2" y="3"/>
                  </a:moveTo>
                  <a:cubicBezTo>
                    <a:pt x="2" y="5"/>
                    <a:pt x="2" y="5"/>
                    <a:pt x="1" y="6"/>
                  </a:cubicBezTo>
                  <a:cubicBezTo>
                    <a:pt x="1" y="6"/>
                    <a:pt x="1" y="7"/>
                    <a:pt x="2" y="7"/>
                  </a:cubicBezTo>
                  <a:cubicBezTo>
                    <a:pt x="2" y="7"/>
                    <a:pt x="2" y="7"/>
                    <a:pt x="2" y="7"/>
                  </a:cubicBezTo>
                  <a:cubicBezTo>
                    <a:pt x="0" y="9"/>
                    <a:pt x="9" y="13"/>
                    <a:pt x="11" y="15"/>
                  </a:cubicBezTo>
                  <a:cubicBezTo>
                    <a:pt x="12" y="16"/>
                    <a:pt x="13" y="19"/>
                    <a:pt x="14" y="21"/>
                  </a:cubicBezTo>
                  <a:cubicBezTo>
                    <a:pt x="14" y="22"/>
                    <a:pt x="14" y="23"/>
                    <a:pt x="15" y="24"/>
                  </a:cubicBezTo>
                  <a:cubicBezTo>
                    <a:pt x="16" y="24"/>
                    <a:pt x="16" y="24"/>
                    <a:pt x="17" y="26"/>
                  </a:cubicBezTo>
                  <a:cubicBezTo>
                    <a:pt x="16" y="25"/>
                    <a:pt x="16" y="25"/>
                    <a:pt x="16" y="25"/>
                  </a:cubicBezTo>
                  <a:cubicBezTo>
                    <a:pt x="16" y="25"/>
                    <a:pt x="16" y="26"/>
                    <a:pt x="16" y="26"/>
                  </a:cubicBezTo>
                  <a:cubicBezTo>
                    <a:pt x="17" y="26"/>
                    <a:pt x="17" y="26"/>
                    <a:pt x="18" y="27"/>
                  </a:cubicBezTo>
                  <a:cubicBezTo>
                    <a:pt x="17" y="26"/>
                    <a:pt x="17" y="26"/>
                    <a:pt x="17" y="26"/>
                  </a:cubicBezTo>
                  <a:cubicBezTo>
                    <a:pt x="17" y="27"/>
                    <a:pt x="18" y="27"/>
                    <a:pt x="18" y="28"/>
                  </a:cubicBezTo>
                  <a:cubicBezTo>
                    <a:pt x="18" y="27"/>
                    <a:pt x="18" y="27"/>
                    <a:pt x="18" y="27"/>
                  </a:cubicBezTo>
                  <a:cubicBezTo>
                    <a:pt x="19" y="28"/>
                    <a:pt x="19" y="28"/>
                    <a:pt x="19" y="28"/>
                  </a:cubicBezTo>
                  <a:cubicBezTo>
                    <a:pt x="18" y="27"/>
                    <a:pt x="19" y="28"/>
                    <a:pt x="19" y="28"/>
                  </a:cubicBezTo>
                  <a:cubicBezTo>
                    <a:pt x="19" y="28"/>
                    <a:pt x="19" y="28"/>
                    <a:pt x="19" y="28"/>
                  </a:cubicBezTo>
                  <a:cubicBezTo>
                    <a:pt x="19" y="28"/>
                    <a:pt x="19" y="28"/>
                    <a:pt x="19" y="28"/>
                  </a:cubicBezTo>
                  <a:cubicBezTo>
                    <a:pt x="19" y="28"/>
                    <a:pt x="19" y="28"/>
                    <a:pt x="19" y="28"/>
                  </a:cubicBezTo>
                  <a:cubicBezTo>
                    <a:pt x="20" y="28"/>
                    <a:pt x="20" y="29"/>
                    <a:pt x="21" y="29"/>
                  </a:cubicBezTo>
                  <a:cubicBezTo>
                    <a:pt x="21" y="29"/>
                    <a:pt x="21" y="29"/>
                    <a:pt x="21" y="29"/>
                  </a:cubicBezTo>
                  <a:cubicBezTo>
                    <a:pt x="21" y="29"/>
                    <a:pt x="21" y="29"/>
                    <a:pt x="21" y="29"/>
                  </a:cubicBezTo>
                  <a:cubicBezTo>
                    <a:pt x="21" y="29"/>
                    <a:pt x="21" y="29"/>
                    <a:pt x="21" y="29"/>
                  </a:cubicBezTo>
                  <a:cubicBezTo>
                    <a:pt x="22" y="29"/>
                    <a:pt x="22" y="29"/>
                    <a:pt x="22" y="29"/>
                  </a:cubicBezTo>
                  <a:cubicBezTo>
                    <a:pt x="20" y="28"/>
                    <a:pt x="22" y="28"/>
                    <a:pt x="21" y="27"/>
                  </a:cubicBezTo>
                  <a:cubicBezTo>
                    <a:pt x="21" y="26"/>
                    <a:pt x="19" y="26"/>
                    <a:pt x="20" y="26"/>
                  </a:cubicBezTo>
                  <a:cubicBezTo>
                    <a:pt x="20" y="25"/>
                    <a:pt x="20" y="25"/>
                    <a:pt x="20" y="25"/>
                  </a:cubicBezTo>
                  <a:cubicBezTo>
                    <a:pt x="20" y="25"/>
                    <a:pt x="20" y="25"/>
                    <a:pt x="20" y="25"/>
                  </a:cubicBezTo>
                  <a:cubicBezTo>
                    <a:pt x="20" y="25"/>
                    <a:pt x="20" y="25"/>
                    <a:pt x="20" y="25"/>
                  </a:cubicBezTo>
                  <a:cubicBezTo>
                    <a:pt x="20" y="25"/>
                    <a:pt x="20" y="24"/>
                    <a:pt x="19" y="24"/>
                  </a:cubicBezTo>
                  <a:cubicBezTo>
                    <a:pt x="19" y="24"/>
                    <a:pt x="20" y="24"/>
                    <a:pt x="20" y="24"/>
                  </a:cubicBezTo>
                  <a:cubicBezTo>
                    <a:pt x="20" y="23"/>
                    <a:pt x="20" y="23"/>
                    <a:pt x="20" y="23"/>
                  </a:cubicBezTo>
                  <a:cubicBezTo>
                    <a:pt x="23" y="24"/>
                    <a:pt x="22" y="22"/>
                    <a:pt x="20" y="21"/>
                  </a:cubicBezTo>
                  <a:cubicBezTo>
                    <a:pt x="22" y="22"/>
                    <a:pt x="22" y="21"/>
                    <a:pt x="23" y="21"/>
                  </a:cubicBezTo>
                  <a:cubicBezTo>
                    <a:pt x="23" y="20"/>
                    <a:pt x="23" y="20"/>
                    <a:pt x="24" y="19"/>
                  </a:cubicBezTo>
                  <a:cubicBezTo>
                    <a:pt x="24" y="18"/>
                    <a:pt x="23" y="18"/>
                    <a:pt x="23" y="17"/>
                  </a:cubicBezTo>
                  <a:cubicBezTo>
                    <a:pt x="24" y="16"/>
                    <a:pt x="25" y="17"/>
                    <a:pt x="26" y="16"/>
                  </a:cubicBezTo>
                  <a:cubicBezTo>
                    <a:pt x="26" y="15"/>
                    <a:pt x="27" y="15"/>
                    <a:pt x="26" y="13"/>
                  </a:cubicBezTo>
                  <a:cubicBezTo>
                    <a:pt x="26" y="12"/>
                    <a:pt x="26" y="12"/>
                    <a:pt x="26" y="11"/>
                  </a:cubicBezTo>
                  <a:cubicBezTo>
                    <a:pt x="27" y="10"/>
                    <a:pt x="28" y="9"/>
                    <a:pt x="27" y="8"/>
                  </a:cubicBezTo>
                  <a:cubicBezTo>
                    <a:pt x="26" y="7"/>
                    <a:pt x="22" y="6"/>
                    <a:pt x="21" y="7"/>
                  </a:cubicBezTo>
                  <a:cubicBezTo>
                    <a:pt x="20" y="6"/>
                    <a:pt x="19" y="6"/>
                    <a:pt x="18" y="6"/>
                  </a:cubicBezTo>
                  <a:cubicBezTo>
                    <a:pt x="18" y="6"/>
                    <a:pt x="17" y="6"/>
                    <a:pt x="17" y="7"/>
                  </a:cubicBezTo>
                  <a:cubicBezTo>
                    <a:pt x="17" y="6"/>
                    <a:pt x="17" y="6"/>
                    <a:pt x="17" y="6"/>
                  </a:cubicBezTo>
                  <a:cubicBezTo>
                    <a:pt x="17" y="5"/>
                    <a:pt x="16" y="4"/>
                    <a:pt x="15" y="3"/>
                  </a:cubicBezTo>
                  <a:cubicBezTo>
                    <a:pt x="14" y="3"/>
                    <a:pt x="13" y="3"/>
                    <a:pt x="12" y="3"/>
                  </a:cubicBezTo>
                  <a:cubicBezTo>
                    <a:pt x="11" y="3"/>
                    <a:pt x="11" y="2"/>
                    <a:pt x="10" y="2"/>
                  </a:cubicBezTo>
                  <a:cubicBezTo>
                    <a:pt x="9" y="2"/>
                    <a:pt x="9" y="1"/>
                    <a:pt x="8" y="1"/>
                  </a:cubicBezTo>
                  <a:cubicBezTo>
                    <a:pt x="9" y="1"/>
                    <a:pt x="9" y="1"/>
                    <a:pt x="9" y="1"/>
                  </a:cubicBezTo>
                  <a:cubicBezTo>
                    <a:pt x="7" y="1"/>
                    <a:pt x="6" y="1"/>
                    <a:pt x="5" y="0"/>
                  </a:cubicBezTo>
                  <a:cubicBezTo>
                    <a:pt x="4" y="1"/>
                    <a:pt x="4" y="1"/>
                    <a:pt x="4" y="2"/>
                  </a:cubicBezTo>
                  <a:cubicBezTo>
                    <a:pt x="4" y="2"/>
                    <a:pt x="4" y="2"/>
                    <a:pt x="4" y="2"/>
                  </a:cubicBezTo>
                  <a:cubicBezTo>
                    <a:pt x="4" y="1"/>
                    <a:pt x="4" y="1"/>
                    <a:pt x="4" y="0"/>
                  </a:cubicBezTo>
                  <a:cubicBezTo>
                    <a:pt x="2" y="1"/>
                    <a:pt x="2" y="1"/>
                    <a:pt x="2" y="3"/>
                  </a:cubicBezTo>
                </a:path>
              </a:pathLst>
            </a:custGeom>
            <a:solidFill>
              <a:srgbClr val="FFFFFF"/>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56" name="Freeform 55"/>
            <p:cNvSpPr>
              <a:spLocks/>
            </p:cNvSpPr>
            <p:nvPr userDrawn="1"/>
          </p:nvSpPr>
          <p:spPr bwMode="auto">
            <a:xfrm>
              <a:off x="295" y="389"/>
              <a:ext cx="2" cy="2"/>
            </a:xfrm>
            <a:custGeom>
              <a:avLst/>
              <a:gdLst/>
              <a:ahLst/>
              <a:cxnLst>
                <a:cxn ang="0">
                  <a:pos x="0" y="0"/>
                </a:cxn>
                <a:cxn ang="0">
                  <a:pos x="1" y="0"/>
                </a:cxn>
                <a:cxn ang="0">
                  <a:pos x="0" y="0"/>
                </a:cxn>
              </a:cxnLst>
              <a:rect l="0" t="0" r="r" b="b"/>
              <a:pathLst>
                <a:path w="1">
                  <a:moveTo>
                    <a:pt x="0" y="0"/>
                  </a:moveTo>
                  <a:cubicBezTo>
                    <a:pt x="1" y="0"/>
                    <a:pt x="1" y="0"/>
                    <a:pt x="1" y="0"/>
                  </a:cubicBezTo>
                  <a:cubicBezTo>
                    <a:pt x="1" y="0"/>
                    <a:pt x="1" y="0"/>
                    <a:pt x="0" y="0"/>
                  </a:cubicBezTo>
                </a:path>
              </a:pathLst>
            </a:custGeom>
            <a:solidFill>
              <a:srgbClr val="000000"/>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57" name="Freeform 56"/>
            <p:cNvSpPr>
              <a:spLocks/>
            </p:cNvSpPr>
            <p:nvPr userDrawn="1"/>
          </p:nvSpPr>
          <p:spPr bwMode="auto">
            <a:xfrm>
              <a:off x="295" y="389"/>
              <a:ext cx="4" cy="3"/>
            </a:xfrm>
            <a:custGeom>
              <a:avLst/>
              <a:gdLst/>
              <a:ahLst/>
              <a:cxnLst>
                <a:cxn ang="0">
                  <a:pos x="0" y="0"/>
                </a:cxn>
                <a:cxn ang="0">
                  <a:pos x="1" y="1"/>
                </a:cxn>
                <a:cxn ang="0">
                  <a:pos x="1" y="1"/>
                </a:cxn>
                <a:cxn ang="0">
                  <a:pos x="2" y="0"/>
                </a:cxn>
                <a:cxn ang="0">
                  <a:pos x="2" y="0"/>
                </a:cxn>
                <a:cxn ang="0">
                  <a:pos x="1" y="0"/>
                </a:cxn>
                <a:cxn ang="0">
                  <a:pos x="0" y="0"/>
                </a:cxn>
                <a:cxn ang="0">
                  <a:pos x="0" y="0"/>
                </a:cxn>
                <a:cxn ang="0">
                  <a:pos x="0" y="0"/>
                </a:cxn>
                <a:cxn ang="0">
                  <a:pos x="0" y="0"/>
                </a:cxn>
                <a:cxn ang="0">
                  <a:pos x="0" y="0"/>
                </a:cxn>
                <a:cxn ang="0">
                  <a:pos x="0" y="0"/>
                </a:cxn>
                <a:cxn ang="0">
                  <a:pos x="0" y="0"/>
                </a:cxn>
                <a:cxn ang="0">
                  <a:pos x="0" y="0"/>
                </a:cxn>
                <a:cxn ang="0">
                  <a:pos x="0" y="0"/>
                </a:cxn>
                <a:cxn ang="0">
                  <a:pos x="1" y="0"/>
                </a:cxn>
                <a:cxn ang="0">
                  <a:pos x="1" y="1"/>
                </a:cxn>
                <a:cxn ang="0">
                  <a:pos x="1" y="0"/>
                </a:cxn>
                <a:cxn ang="0">
                  <a:pos x="1" y="0"/>
                </a:cxn>
                <a:cxn ang="0">
                  <a:pos x="1" y="0"/>
                </a:cxn>
                <a:cxn ang="0">
                  <a:pos x="0" y="0"/>
                </a:cxn>
                <a:cxn ang="0">
                  <a:pos x="0" y="0"/>
                </a:cxn>
                <a:cxn ang="0">
                  <a:pos x="0" y="0"/>
                </a:cxn>
              </a:cxnLst>
              <a:rect l="0" t="0" r="r" b="b"/>
              <a:pathLst>
                <a:path w="2" h="1">
                  <a:moveTo>
                    <a:pt x="0" y="0"/>
                  </a:moveTo>
                  <a:cubicBezTo>
                    <a:pt x="1" y="0"/>
                    <a:pt x="1" y="1"/>
                    <a:pt x="1" y="1"/>
                  </a:cubicBezTo>
                  <a:cubicBezTo>
                    <a:pt x="1" y="1"/>
                    <a:pt x="1" y="1"/>
                    <a:pt x="1" y="1"/>
                  </a:cubicBezTo>
                  <a:cubicBezTo>
                    <a:pt x="2" y="0"/>
                    <a:pt x="2" y="0"/>
                    <a:pt x="2" y="0"/>
                  </a:cubicBezTo>
                  <a:cubicBezTo>
                    <a:pt x="2" y="0"/>
                    <a:pt x="2" y="0"/>
                    <a:pt x="2" y="0"/>
                  </a:cubicBezTo>
                  <a:cubicBezTo>
                    <a:pt x="1" y="0"/>
                    <a:pt x="1" y="0"/>
                    <a:pt x="1" y="0"/>
                  </a:cubicBezTo>
                  <a:cubicBezTo>
                    <a:pt x="0" y="0"/>
                    <a:pt x="0" y="0"/>
                    <a:pt x="0" y="0"/>
                  </a:cubicBezTo>
                  <a:cubicBezTo>
                    <a:pt x="0" y="0"/>
                    <a:pt x="0" y="0"/>
                    <a:pt x="0" y="0"/>
                  </a:cubicBezTo>
                  <a:cubicBezTo>
                    <a:pt x="0" y="0"/>
                    <a:pt x="0" y="0"/>
                    <a:pt x="0" y="0"/>
                  </a:cubicBezTo>
                  <a:cubicBezTo>
                    <a:pt x="0" y="0"/>
                    <a:pt x="0" y="0"/>
                    <a:pt x="0" y="0"/>
                  </a:cubicBezTo>
                  <a:cubicBezTo>
                    <a:pt x="0" y="0"/>
                    <a:pt x="0" y="0"/>
                    <a:pt x="0" y="0"/>
                  </a:cubicBezTo>
                  <a:cubicBezTo>
                    <a:pt x="0" y="0"/>
                    <a:pt x="0" y="0"/>
                    <a:pt x="0" y="0"/>
                  </a:cubicBezTo>
                  <a:cubicBezTo>
                    <a:pt x="0" y="0"/>
                    <a:pt x="0" y="0"/>
                    <a:pt x="0" y="0"/>
                  </a:cubicBezTo>
                  <a:cubicBezTo>
                    <a:pt x="0" y="0"/>
                    <a:pt x="0" y="0"/>
                    <a:pt x="0" y="0"/>
                  </a:cubicBezTo>
                  <a:cubicBezTo>
                    <a:pt x="0" y="0"/>
                    <a:pt x="0" y="0"/>
                    <a:pt x="0" y="0"/>
                  </a:cubicBezTo>
                  <a:cubicBezTo>
                    <a:pt x="1" y="0"/>
                    <a:pt x="1" y="0"/>
                    <a:pt x="1" y="0"/>
                  </a:cubicBezTo>
                  <a:cubicBezTo>
                    <a:pt x="1" y="1"/>
                    <a:pt x="1" y="1"/>
                    <a:pt x="1" y="1"/>
                  </a:cubicBezTo>
                  <a:cubicBezTo>
                    <a:pt x="1" y="0"/>
                    <a:pt x="1" y="0"/>
                    <a:pt x="1" y="0"/>
                  </a:cubicBezTo>
                  <a:cubicBezTo>
                    <a:pt x="1" y="0"/>
                    <a:pt x="1" y="0"/>
                    <a:pt x="1" y="0"/>
                  </a:cubicBezTo>
                  <a:cubicBezTo>
                    <a:pt x="1" y="0"/>
                    <a:pt x="1" y="0"/>
                    <a:pt x="1" y="0"/>
                  </a:cubicBezTo>
                  <a:cubicBezTo>
                    <a:pt x="1" y="0"/>
                    <a:pt x="1" y="0"/>
                    <a:pt x="0" y="0"/>
                  </a:cubicBezTo>
                  <a:cubicBezTo>
                    <a:pt x="0" y="0"/>
                    <a:pt x="0" y="0"/>
                    <a:pt x="0" y="0"/>
                  </a:cubicBezTo>
                  <a:cubicBezTo>
                    <a:pt x="0" y="0"/>
                    <a:pt x="0" y="0"/>
                    <a:pt x="0" y="0"/>
                  </a:cubicBezTo>
                </a:path>
              </a:pathLst>
            </a:custGeom>
            <a:solidFill>
              <a:srgbClr val="000000"/>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58" name="Freeform 57"/>
            <p:cNvSpPr>
              <a:spLocks/>
            </p:cNvSpPr>
            <p:nvPr userDrawn="1"/>
          </p:nvSpPr>
          <p:spPr bwMode="auto">
            <a:xfrm>
              <a:off x="289" y="383"/>
              <a:ext cx="10" cy="4"/>
            </a:xfrm>
            <a:custGeom>
              <a:avLst/>
              <a:gdLst/>
              <a:ahLst/>
              <a:cxnLst>
                <a:cxn ang="0">
                  <a:pos x="0" y="1"/>
                </a:cxn>
                <a:cxn ang="0">
                  <a:pos x="1" y="1"/>
                </a:cxn>
                <a:cxn ang="0">
                  <a:pos x="3" y="2"/>
                </a:cxn>
                <a:cxn ang="0">
                  <a:pos x="5" y="2"/>
                </a:cxn>
                <a:cxn ang="0">
                  <a:pos x="0" y="1"/>
                </a:cxn>
              </a:cxnLst>
              <a:rect l="0" t="0" r="r" b="b"/>
              <a:pathLst>
                <a:path w="5" h="2">
                  <a:moveTo>
                    <a:pt x="0" y="1"/>
                  </a:moveTo>
                  <a:cubicBezTo>
                    <a:pt x="0" y="1"/>
                    <a:pt x="1" y="1"/>
                    <a:pt x="1" y="1"/>
                  </a:cubicBezTo>
                  <a:cubicBezTo>
                    <a:pt x="1" y="1"/>
                    <a:pt x="4" y="1"/>
                    <a:pt x="3" y="2"/>
                  </a:cubicBezTo>
                  <a:cubicBezTo>
                    <a:pt x="4" y="2"/>
                    <a:pt x="5" y="2"/>
                    <a:pt x="5" y="2"/>
                  </a:cubicBezTo>
                  <a:cubicBezTo>
                    <a:pt x="4" y="2"/>
                    <a:pt x="1" y="0"/>
                    <a:pt x="0" y="1"/>
                  </a:cubicBezTo>
                </a:path>
              </a:pathLst>
            </a:custGeom>
            <a:solidFill>
              <a:srgbClr val="FFFFFF"/>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59" name="Freeform 58"/>
            <p:cNvSpPr>
              <a:spLocks/>
            </p:cNvSpPr>
            <p:nvPr userDrawn="1"/>
          </p:nvSpPr>
          <p:spPr bwMode="auto">
            <a:xfrm>
              <a:off x="289" y="383"/>
              <a:ext cx="10" cy="5"/>
            </a:xfrm>
            <a:custGeom>
              <a:avLst/>
              <a:gdLst/>
              <a:ahLst/>
              <a:cxnLst>
                <a:cxn ang="0">
                  <a:pos x="0" y="2"/>
                </a:cxn>
                <a:cxn ang="0">
                  <a:pos x="1" y="1"/>
                </a:cxn>
                <a:cxn ang="0">
                  <a:pos x="1" y="1"/>
                </a:cxn>
                <a:cxn ang="0">
                  <a:pos x="1" y="1"/>
                </a:cxn>
                <a:cxn ang="0">
                  <a:pos x="2" y="1"/>
                </a:cxn>
                <a:cxn ang="0">
                  <a:pos x="3" y="2"/>
                </a:cxn>
                <a:cxn ang="0">
                  <a:pos x="3" y="2"/>
                </a:cxn>
                <a:cxn ang="0">
                  <a:pos x="3" y="2"/>
                </a:cxn>
                <a:cxn ang="0">
                  <a:pos x="3" y="2"/>
                </a:cxn>
                <a:cxn ang="0">
                  <a:pos x="3" y="3"/>
                </a:cxn>
                <a:cxn ang="0">
                  <a:pos x="4" y="3"/>
                </a:cxn>
                <a:cxn ang="0">
                  <a:pos x="5" y="2"/>
                </a:cxn>
                <a:cxn ang="0">
                  <a:pos x="5" y="2"/>
                </a:cxn>
                <a:cxn ang="0">
                  <a:pos x="5" y="2"/>
                </a:cxn>
                <a:cxn ang="0">
                  <a:pos x="1" y="0"/>
                </a:cxn>
                <a:cxn ang="0">
                  <a:pos x="0" y="1"/>
                </a:cxn>
                <a:cxn ang="0">
                  <a:pos x="0" y="2"/>
                </a:cxn>
                <a:cxn ang="0">
                  <a:pos x="0" y="1"/>
                </a:cxn>
                <a:cxn ang="0">
                  <a:pos x="1" y="1"/>
                </a:cxn>
                <a:cxn ang="0">
                  <a:pos x="5" y="2"/>
                </a:cxn>
                <a:cxn ang="0">
                  <a:pos x="5" y="2"/>
                </a:cxn>
                <a:cxn ang="0">
                  <a:pos x="5" y="2"/>
                </a:cxn>
                <a:cxn ang="0">
                  <a:pos x="4" y="2"/>
                </a:cxn>
                <a:cxn ang="0">
                  <a:pos x="3" y="2"/>
                </a:cxn>
                <a:cxn ang="0">
                  <a:pos x="3" y="2"/>
                </a:cxn>
                <a:cxn ang="0">
                  <a:pos x="4" y="2"/>
                </a:cxn>
                <a:cxn ang="0">
                  <a:pos x="4" y="2"/>
                </a:cxn>
                <a:cxn ang="0">
                  <a:pos x="3" y="2"/>
                </a:cxn>
                <a:cxn ang="0">
                  <a:pos x="2" y="1"/>
                </a:cxn>
                <a:cxn ang="0">
                  <a:pos x="2" y="1"/>
                </a:cxn>
                <a:cxn ang="0">
                  <a:pos x="2" y="1"/>
                </a:cxn>
                <a:cxn ang="0">
                  <a:pos x="2" y="1"/>
                </a:cxn>
                <a:cxn ang="0">
                  <a:pos x="1" y="1"/>
                </a:cxn>
                <a:cxn ang="0">
                  <a:pos x="0" y="1"/>
                </a:cxn>
                <a:cxn ang="0">
                  <a:pos x="0" y="1"/>
                </a:cxn>
                <a:cxn ang="0">
                  <a:pos x="0" y="2"/>
                </a:cxn>
              </a:cxnLst>
              <a:rect l="0" t="0" r="r" b="b"/>
              <a:pathLst>
                <a:path w="5" h="3">
                  <a:moveTo>
                    <a:pt x="0" y="2"/>
                  </a:moveTo>
                  <a:cubicBezTo>
                    <a:pt x="0" y="1"/>
                    <a:pt x="1" y="1"/>
                    <a:pt x="1" y="1"/>
                  </a:cubicBezTo>
                  <a:cubicBezTo>
                    <a:pt x="1" y="1"/>
                    <a:pt x="1" y="1"/>
                    <a:pt x="1" y="1"/>
                  </a:cubicBezTo>
                  <a:cubicBezTo>
                    <a:pt x="1" y="1"/>
                    <a:pt x="1" y="1"/>
                    <a:pt x="1" y="1"/>
                  </a:cubicBezTo>
                  <a:cubicBezTo>
                    <a:pt x="2" y="1"/>
                    <a:pt x="2" y="1"/>
                    <a:pt x="2" y="1"/>
                  </a:cubicBezTo>
                  <a:cubicBezTo>
                    <a:pt x="3" y="2"/>
                    <a:pt x="3" y="2"/>
                    <a:pt x="3" y="2"/>
                  </a:cubicBezTo>
                  <a:cubicBezTo>
                    <a:pt x="3" y="2"/>
                    <a:pt x="3" y="2"/>
                    <a:pt x="3" y="2"/>
                  </a:cubicBezTo>
                  <a:cubicBezTo>
                    <a:pt x="3" y="2"/>
                    <a:pt x="3" y="2"/>
                    <a:pt x="3" y="2"/>
                  </a:cubicBezTo>
                  <a:cubicBezTo>
                    <a:pt x="3" y="2"/>
                    <a:pt x="3" y="2"/>
                    <a:pt x="3" y="2"/>
                  </a:cubicBezTo>
                  <a:cubicBezTo>
                    <a:pt x="3" y="3"/>
                    <a:pt x="3" y="3"/>
                    <a:pt x="3" y="3"/>
                  </a:cubicBezTo>
                  <a:cubicBezTo>
                    <a:pt x="4" y="3"/>
                    <a:pt x="4" y="3"/>
                    <a:pt x="4" y="3"/>
                  </a:cubicBezTo>
                  <a:cubicBezTo>
                    <a:pt x="4" y="3"/>
                    <a:pt x="5" y="3"/>
                    <a:pt x="5" y="2"/>
                  </a:cubicBezTo>
                  <a:cubicBezTo>
                    <a:pt x="5" y="2"/>
                    <a:pt x="5" y="2"/>
                    <a:pt x="5" y="2"/>
                  </a:cubicBezTo>
                  <a:cubicBezTo>
                    <a:pt x="5" y="2"/>
                    <a:pt x="5" y="2"/>
                    <a:pt x="5" y="2"/>
                  </a:cubicBezTo>
                  <a:cubicBezTo>
                    <a:pt x="5" y="2"/>
                    <a:pt x="3" y="0"/>
                    <a:pt x="1" y="0"/>
                  </a:cubicBezTo>
                  <a:cubicBezTo>
                    <a:pt x="1" y="0"/>
                    <a:pt x="0" y="1"/>
                    <a:pt x="0" y="1"/>
                  </a:cubicBezTo>
                  <a:cubicBezTo>
                    <a:pt x="0" y="2"/>
                    <a:pt x="0" y="2"/>
                    <a:pt x="0" y="2"/>
                  </a:cubicBezTo>
                  <a:cubicBezTo>
                    <a:pt x="0" y="1"/>
                    <a:pt x="0" y="1"/>
                    <a:pt x="0" y="1"/>
                  </a:cubicBezTo>
                  <a:cubicBezTo>
                    <a:pt x="0" y="1"/>
                    <a:pt x="1" y="1"/>
                    <a:pt x="1" y="1"/>
                  </a:cubicBezTo>
                  <a:cubicBezTo>
                    <a:pt x="2" y="1"/>
                    <a:pt x="4" y="2"/>
                    <a:pt x="5" y="2"/>
                  </a:cubicBezTo>
                  <a:cubicBezTo>
                    <a:pt x="5" y="2"/>
                    <a:pt x="5" y="2"/>
                    <a:pt x="5" y="2"/>
                  </a:cubicBezTo>
                  <a:cubicBezTo>
                    <a:pt x="5" y="2"/>
                    <a:pt x="5" y="2"/>
                    <a:pt x="5" y="2"/>
                  </a:cubicBezTo>
                  <a:cubicBezTo>
                    <a:pt x="5" y="2"/>
                    <a:pt x="4" y="2"/>
                    <a:pt x="4" y="2"/>
                  </a:cubicBezTo>
                  <a:cubicBezTo>
                    <a:pt x="3" y="2"/>
                    <a:pt x="3" y="2"/>
                    <a:pt x="3" y="2"/>
                  </a:cubicBezTo>
                  <a:cubicBezTo>
                    <a:pt x="3" y="2"/>
                    <a:pt x="3" y="2"/>
                    <a:pt x="3" y="2"/>
                  </a:cubicBezTo>
                  <a:cubicBezTo>
                    <a:pt x="4" y="2"/>
                    <a:pt x="4" y="2"/>
                    <a:pt x="4" y="2"/>
                  </a:cubicBezTo>
                  <a:cubicBezTo>
                    <a:pt x="4" y="2"/>
                    <a:pt x="4" y="2"/>
                    <a:pt x="4" y="2"/>
                  </a:cubicBezTo>
                  <a:cubicBezTo>
                    <a:pt x="3" y="2"/>
                    <a:pt x="3" y="2"/>
                    <a:pt x="3" y="2"/>
                  </a:cubicBezTo>
                  <a:cubicBezTo>
                    <a:pt x="3" y="1"/>
                    <a:pt x="3" y="1"/>
                    <a:pt x="2" y="1"/>
                  </a:cubicBezTo>
                  <a:cubicBezTo>
                    <a:pt x="2" y="1"/>
                    <a:pt x="2" y="1"/>
                    <a:pt x="2" y="1"/>
                  </a:cubicBezTo>
                  <a:cubicBezTo>
                    <a:pt x="2" y="1"/>
                    <a:pt x="2" y="1"/>
                    <a:pt x="2" y="1"/>
                  </a:cubicBezTo>
                  <a:cubicBezTo>
                    <a:pt x="2" y="1"/>
                    <a:pt x="2" y="1"/>
                    <a:pt x="2" y="1"/>
                  </a:cubicBezTo>
                  <a:cubicBezTo>
                    <a:pt x="1" y="1"/>
                    <a:pt x="1" y="1"/>
                    <a:pt x="1" y="1"/>
                  </a:cubicBezTo>
                  <a:cubicBezTo>
                    <a:pt x="1" y="1"/>
                    <a:pt x="0" y="1"/>
                    <a:pt x="0" y="1"/>
                  </a:cubicBezTo>
                  <a:cubicBezTo>
                    <a:pt x="0" y="1"/>
                    <a:pt x="0" y="1"/>
                    <a:pt x="0" y="1"/>
                  </a:cubicBezTo>
                  <a:cubicBezTo>
                    <a:pt x="0" y="2"/>
                    <a:pt x="0" y="2"/>
                    <a:pt x="0" y="2"/>
                  </a:cubicBezTo>
                </a:path>
              </a:pathLst>
            </a:custGeom>
            <a:solidFill>
              <a:srgbClr val="FFFFFF"/>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60" name="Freeform 59"/>
            <p:cNvSpPr>
              <a:spLocks/>
            </p:cNvSpPr>
            <p:nvPr userDrawn="1"/>
          </p:nvSpPr>
          <p:spPr bwMode="auto">
            <a:xfrm>
              <a:off x="299" y="387"/>
              <a:ext cx="6" cy="2"/>
            </a:xfrm>
            <a:custGeom>
              <a:avLst/>
              <a:gdLst/>
              <a:ahLst/>
              <a:cxnLst>
                <a:cxn ang="0">
                  <a:pos x="0" y="1"/>
                </a:cxn>
                <a:cxn ang="0">
                  <a:pos x="2" y="1"/>
                </a:cxn>
                <a:cxn ang="0">
                  <a:pos x="3" y="1"/>
                </a:cxn>
                <a:cxn ang="0">
                  <a:pos x="1" y="0"/>
                </a:cxn>
                <a:cxn ang="0">
                  <a:pos x="1" y="1"/>
                </a:cxn>
                <a:cxn ang="0">
                  <a:pos x="0" y="1"/>
                </a:cxn>
              </a:cxnLst>
              <a:rect l="0" t="0" r="r" b="b"/>
              <a:pathLst>
                <a:path w="3" h="1">
                  <a:moveTo>
                    <a:pt x="0" y="1"/>
                  </a:moveTo>
                  <a:cubicBezTo>
                    <a:pt x="1" y="1"/>
                    <a:pt x="1" y="1"/>
                    <a:pt x="2" y="1"/>
                  </a:cubicBezTo>
                  <a:cubicBezTo>
                    <a:pt x="2" y="1"/>
                    <a:pt x="2" y="1"/>
                    <a:pt x="3" y="1"/>
                  </a:cubicBezTo>
                  <a:cubicBezTo>
                    <a:pt x="3" y="0"/>
                    <a:pt x="2" y="0"/>
                    <a:pt x="1" y="0"/>
                  </a:cubicBezTo>
                  <a:cubicBezTo>
                    <a:pt x="1" y="1"/>
                    <a:pt x="1" y="1"/>
                    <a:pt x="1" y="1"/>
                  </a:cubicBezTo>
                  <a:cubicBezTo>
                    <a:pt x="0" y="1"/>
                    <a:pt x="0" y="1"/>
                    <a:pt x="0" y="1"/>
                  </a:cubicBezTo>
                </a:path>
              </a:pathLst>
            </a:custGeom>
            <a:solidFill>
              <a:srgbClr val="FFFFFF"/>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61" name="Freeform 60"/>
            <p:cNvSpPr>
              <a:spLocks/>
            </p:cNvSpPr>
            <p:nvPr userDrawn="1"/>
          </p:nvSpPr>
          <p:spPr bwMode="auto">
            <a:xfrm>
              <a:off x="299" y="387"/>
              <a:ext cx="6" cy="4"/>
            </a:xfrm>
            <a:custGeom>
              <a:avLst/>
              <a:gdLst/>
              <a:ahLst/>
              <a:cxnLst>
                <a:cxn ang="0">
                  <a:pos x="0" y="1"/>
                </a:cxn>
                <a:cxn ang="0">
                  <a:pos x="2" y="2"/>
                </a:cxn>
                <a:cxn ang="0">
                  <a:pos x="2" y="2"/>
                </a:cxn>
                <a:cxn ang="0">
                  <a:pos x="3" y="1"/>
                </a:cxn>
                <a:cxn ang="0">
                  <a:pos x="3" y="1"/>
                </a:cxn>
                <a:cxn ang="0">
                  <a:pos x="3" y="1"/>
                </a:cxn>
                <a:cxn ang="0">
                  <a:pos x="3" y="1"/>
                </a:cxn>
                <a:cxn ang="0">
                  <a:pos x="2" y="0"/>
                </a:cxn>
                <a:cxn ang="0">
                  <a:pos x="1" y="0"/>
                </a:cxn>
                <a:cxn ang="0">
                  <a:pos x="0" y="0"/>
                </a:cxn>
                <a:cxn ang="0">
                  <a:pos x="0" y="1"/>
                </a:cxn>
                <a:cxn ang="0">
                  <a:pos x="1" y="1"/>
                </a:cxn>
                <a:cxn ang="0">
                  <a:pos x="1" y="1"/>
                </a:cxn>
                <a:cxn ang="0">
                  <a:pos x="1" y="1"/>
                </a:cxn>
                <a:cxn ang="0">
                  <a:pos x="0" y="1"/>
                </a:cxn>
                <a:cxn ang="0">
                  <a:pos x="0" y="1"/>
                </a:cxn>
                <a:cxn ang="0">
                  <a:pos x="0" y="1"/>
                </a:cxn>
                <a:cxn ang="0">
                  <a:pos x="1" y="1"/>
                </a:cxn>
                <a:cxn ang="0">
                  <a:pos x="2" y="1"/>
                </a:cxn>
                <a:cxn ang="0">
                  <a:pos x="1" y="1"/>
                </a:cxn>
                <a:cxn ang="0">
                  <a:pos x="1" y="0"/>
                </a:cxn>
                <a:cxn ang="0">
                  <a:pos x="1" y="0"/>
                </a:cxn>
                <a:cxn ang="0">
                  <a:pos x="1" y="1"/>
                </a:cxn>
                <a:cxn ang="0">
                  <a:pos x="2" y="1"/>
                </a:cxn>
                <a:cxn ang="0">
                  <a:pos x="3" y="1"/>
                </a:cxn>
                <a:cxn ang="0">
                  <a:pos x="3" y="1"/>
                </a:cxn>
                <a:cxn ang="0">
                  <a:pos x="3" y="1"/>
                </a:cxn>
                <a:cxn ang="0">
                  <a:pos x="3" y="1"/>
                </a:cxn>
                <a:cxn ang="0">
                  <a:pos x="2" y="1"/>
                </a:cxn>
                <a:cxn ang="0">
                  <a:pos x="2" y="1"/>
                </a:cxn>
                <a:cxn ang="0">
                  <a:pos x="2" y="1"/>
                </a:cxn>
                <a:cxn ang="0">
                  <a:pos x="0" y="1"/>
                </a:cxn>
                <a:cxn ang="0">
                  <a:pos x="0" y="1"/>
                </a:cxn>
                <a:cxn ang="0">
                  <a:pos x="0" y="1"/>
                </a:cxn>
              </a:cxnLst>
              <a:rect l="0" t="0" r="r" b="b"/>
              <a:pathLst>
                <a:path w="3" h="2">
                  <a:moveTo>
                    <a:pt x="0" y="1"/>
                  </a:moveTo>
                  <a:cubicBezTo>
                    <a:pt x="1" y="1"/>
                    <a:pt x="1" y="1"/>
                    <a:pt x="2" y="2"/>
                  </a:cubicBezTo>
                  <a:cubicBezTo>
                    <a:pt x="2" y="2"/>
                    <a:pt x="2" y="2"/>
                    <a:pt x="2" y="2"/>
                  </a:cubicBezTo>
                  <a:cubicBezTo>
                    <a:pt x="3" y="1"/>
                    <a:pt x="3" y="1"/>
                    <a:pt x="3" y="1"/>
                  </a:cubicBezTo>
                  <a:cubicBezTo>
                    <a:pt x="3" y="1"/>
                    <a:pt x="3" y="1"/>
                    <a:pt x="3" y="1"/>
                  </a:cubicBezTo>
                  <a:cubicBezTo>
                    <a:pt x="3" y="1"/>
                    <a:pt x="3" y="1"/>
                    <a:pt x="3" y="1"/>
                  </a:cubicBezTo>
                  <a:cubicBezTo>
                    <a:pt x="3" y="1"/>
                    <a:pt x="3" y="1"/>
                    <a:pt x="3" y="1"/>
                  </a:cubicBezTo>
                  <a:cubicBezTo>
                    <a:pt x="3" y="0"/>
                    <a:pt x="2" y="0"/>
                    <a:pt x="2" y="0"/>
                  </a:cubicBezTo>
                  <a:cubicBezTo>
                    <a:pt x="1" y="0"/>
                    <a:pt x="1" y="0"/>
                    <a:pt x="1" y="0"/>
                  </a:cubicBezTo>
                  <a:cubicBezTo>
                    <a:pt x="0" y="0"/>
                    <a:pt x="0" y="0"/>
                    <a:pt x="0" y="0"/>
                  </a:cubicBezTo>
                  <a:cubicBezTo>
                    <a:pt x="0" y="1"/>
                    <a:pt x="0" y="1"/>
                    <a:pt x="0" y="1"/>
                  </a:cubicBezTo>
                  <a:cubicBezTo>
                    <a:pt x="1" y="1"/>
                    <a:pt x="1" y="1"/>
                    <a:pt x="1" y="1"/>
                  </a:cubicBezTo>
                  <a:cubicBezTo>
                    <a:pt x="1" y="1"/>
                    <a:pt x="1" y="1"/>
                    <a:pt x="1" y="1"/>
                  </a:cubicBezTo>
                  <a:cubicBezTo>
                    <a:pt x="1" y="1"/>
                    <a:pt x="1" y="1"/>
                    <a:pt x="1" y="1"/>
                  </a:cubicBezTo>
                  <a:cubicBezTo>
                    <a:pt x="0" y="1"/>
                    <a:pt x="0" y="1"/>
                    <a:pt x="0" y="1"/>
                  </a:cubicBezTo>
                  <a:cubicBezTo>
                    <a:pt x="0" y="1"/>
                    <a:pt x="0" y="1"/>
                    <a:pt x="0" y="1"/>
                  </a:cubicBezTo>
                  <a:cubicBezTo>
                    <a:pt x="0" y="1"/>
                    <a:pt x="0" y="1"/>
                    <a:pt x="0" y="1"/>
                  </a:cubicBezTo>
                  <a:cubicBezTo>
                    <a:pt x="1" y="1"/>
                    <a:pt x="1" y="1"/>
                    <a:pt x="1" y="1"/>
                  </a:cubicBezTo>
                  <a:cubicBezTo>
                    <a:pt x="2" y="1"/>
                    <a:pt x="2" y="1"/>
                    <a:pt x="2" y="1"/>
                  </a:cubicBezTo>
                  <a:cubicBezTo>
                    <a:pt x="1" y="1"/>
                    <a:pt x="1" y="1"/>
                    <a:pt x="1" y="1"/>
                  </a:cubicBezTo>
                  <a:cubicBezTo>
                    <a:pt x="1" y="0"/>
                    <a:pt x="1" y="0"/>
                    <a:pt x="1" y="0"/>
                  </a:cubicBezTo>
                  <a:cubicBezTo>
                    <a:pt x="1" y="0"/>
                    <a:pt x="1" y="0"/>
                    <a:pt x="1" y="0"/>
                  </a:cubicBezTo>
                  <a:cubicBezTo>
                    <a:pt x="1" y="1"/>
                    <a:pt x="1" y="1"/>
                    <a:pt x="1" y="1"/>
                  </a:cubicBezTo>
                  <a:cubicBezTo>
                    <a:pt x="2" y="1"/>
                    <a:pt x="2" y="1"/>
                    <a:pt x="2" y="1"/>
                  </a:cubicBezTo>
                  <a:cubicBezTo>
                    <a:pt x="2" y="1"/>
                    <a:pt x="3" y="1"/>
                    <a:pt x="3" y="1"/>
                  </a:cubicBezTo>
                  <a:cubicBezTo>
                    <a:pt x="3" y="1"/>
                    <a:pt x="3" y="1"/>
                    <a:pt x="3" y="1"/>
                  </a:cubicBezTo>
                  <a:cubicBezTo>
                    <a:pt x="3" y="1"/>
                    <a:pt x="3" y="1"/>
                    <a:pt x="3" y="1"/>
                  </a:cubicBezTo>
                  <a:cubicBezTo>
                    <a:pt x="3" y="1"/>
                    <a:pt x="3" y="1"/>
                    <a:pt x="3" y="1"/>
                  </a:cubicBezTo>
                  <a:cubicBezTo>
                    <a:pt x="2" y="1"/>
                    <a:pt x="2" y="1"/>
                    <a:pt x="2" y="1"/>
                  </a:cubicBezTo>
                  <a:cubicBezTo>
                    <a:pt x="2" y="1"/>
                    <a:pt x="2" y="1"/>
                    <a:pt x="2" y="1"/>
                  </a:cubicBezTo>
                  <a:cubicBezTo>
                    <a:pt x="2" y="1"/>
                    <a:pt x="2" y="1"/>
                    <a:pt x="2" y="1"/>
                  </a:cubicBezTo>
                  <a:cubicBezTo>
                    <a:pt x="1" y="1"/>
                    <a:pt x="1" y="1"/>
                    <a:pt x="0" y="1"/>
                  </a:cubicBezTo>
                  <a:cubicBezTo>
                    <a:pt x="0" y="1"/>
                    <a:pt x="0" y="1"/>
                    <a:pt x="0" y="1"/>
                  </a:cubicBezTo>
                  <a:cubicBezTo>
                    <a:pt x="0" y="1"/>
                    <a:pt x="0" y="1"/>
                    <a:pt x="0" y="1"/>
                  </a:cubicBezTo>
                </a:path>
              </a:pathLst>
            </a:custGeom>
            <a:solidFill>
              <a:srgbClr val="FFFFFF"/>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62" name="Freeform 61"/>
            <p:cNvSpPr>
              <a:spLocks/>
            </p:cNvSpPr>
            <p:nvPr userDrawn="1"/>
          </p:nvSpPr>
          <p:spPr bwMode="auto">
            <a:xfrm>
              <a:off x="307" y="389"/>
              <a:ext cx="2" cy="2"/>
            </a:xfrm>
            <a:custGeom>
              <a:avLst/>
              <a:gdLst/>
              <a:ahLst/>
              <a:cxnLst>
                <a:cxn ang="0">
                  <a:pos x="0" y="0"/>
                </a:cxn>
                <a:cxn ang="0">
                  <a:pos x="1" y="0"/>
                </a:cxn>
                <a:cxn ang="0">
                  <a:pos x="0" y="0"/>
                </a:cxn>
              </a:cxnLst>
              <a:rect l="0" t="0" r="r" b="b"/>
              <a:pathLst>
                <a:path w="1">
                  <a:moveTo>
                    <a:pt x="0" y="0"/>
                  </a:moveTo>
                  <a:cubicBezTo>
                    <a:pt x="1" y="0"/>
                    <a:pt x="1" y="0"/>
                    <a:pt x="1" y="0"/>
                  </a:cubicBezTo>
                  <a:cubicBezTo>
                    <a:pt x="0" y="0"/>
                    <a:pt x="0" y="0"/>
                    <a:pt x="0" y="0"/>
                  </a:cubicBezTo>
                </a:path>
              </a:pathLst>
            </a:custGeom>
            <a:solidFill>
              <a:srgbClr val="FFFFFF"/>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63" name="Freeform 62"/>
            <p:cNvSpPr>
              <a:spLocks/>
            </p:cNvSpPr>
            <p:nvPr userDrawn="1"/>
          </p:nvSpPr>
          <p:spPr bwMode="auto">
            <a:xfrm>
              <a:off x="307" y="389"/>
              <a:ext cx="2" cy="2"/>
            </a:xfrm>
            <a:custGeom>
              <a:avLst/>
              <a:gdLst/>
              <a:ahLst/>
              <a:cxnLst>
                <a:cxn ang="0">
                  <a:pos x="0" y="0"/>
                </a:cxn>
                <a:cxn ang="0">
                  <a:pos x="2" y="0"/>
                </a:cxn>
                <a:cxn ang="0">
                  <a:pos x="2" y="0"/>
                </a:cxn>
                <a:cxn ang="0">
                  <a:pos x="2"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2" y="0"/>
                </a:cxn>
                <a:cxn ang="0">
                  <a:pos x="2" y="0"/>
                </a:cxn>
                <a:cxn ang="0">
                  <a:pos x="2" y="0"/>
                </a:cxn>
                <a:cxn ang="0">
                  <a:pos x="0" y="0"/>
                </a:cxn>
                <a:cxn ang="0">
                  <a:pos x="0" y="0"/>
                </a:cxn>
                <a:cxn ang="0">
                  <a:pos x="0" y="0"/>
                </a:cxn>
              </a:cxnLst>
              <a:rect l="0" t="0" r="r" b="b"/>
              <a:pathLst>
                <a:path w="2">
                  <a:moveTo>
                    <a:pt x="0" y="0"/>
                  </a:moveTo>
                  <a:lnTo>
                    <a:pt x="2" y="0"/>
                  </a:lnTo>
                  <a:lnTo>
                    <a:pt x="2" y="0"/>
                  </a:lnTo>
                  <a:lnTo>
                    <a:pt x="2"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2" y="0"/>
                  </a:lnTo>
                  <a:lnTo>
                    <a:pt x="2" y="0"/>
                  </a:lnTo>
                  <a:lnTo>
                    <a:pt x="2" y="0"/>
                  </a:lnTo>
                  <a:lnTo>
                    <a:pt x="0" y="0"/>
                  </a:lnTo>
                  <a:lnTo>
                    <a:pt x="0" y="0"/>
                  </a:lnTo>
                  <a:lnTo>
                    <a:pt x="0" y="0"/>
                  </a:lnTo>
                  <a:close/>
                </a:path>
              </a:pathLst>
            </a:custGeom>
            <a:solidFill>
              <a:srgbClr val="FFFFFF"/>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64" name="Freeform 63"/>
            <p:cNvSpPr>
              <a:spLocks/>
            </p:cNvSpPr>
            <p:nvPr userDrawn="1"/>
          </p:nvSpPr>
          <p:spPr bwMode="auto">
            <a:xfrm>
              <a:off x="299" y="314"/>
              <a:ext cx="2" cy="6"/>
            </a:xfrm>
            <a:custGeom>
              <a:avLst/>
              <a:gdLst/>
              <a:ahLst/>
              <a:cxnLst>
                <a:cxn ang="0">
                  <a:pos x="0" y="2"/>
                </a:cxn>
                <a:cxn ang="0">
                  <a:pos x="0" y="2"/>
                </a:cxn>
              </a:cxnLst>
              <a:rect l="0" t="0" r="r" b="b"/>
              <a:pathLst>
                <a:path w="1" h="3">
                  <a:moveTo>
                    <a:pt x="0" y="2"/>
                  </a:moveTo>
                  <a:cubicBezTo>
                    <a:pt x="0" y="3"/>
                    <a:pt x="1" y="0"/>
                    <a:pt x="0" y="2"/>
                  </a:cubicBezTo>
                </a:path>
              </a:pathLst>
            </a:custGeom>
            <a:solidFill>
              <a:srgbClr val="FFFFFF"/>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65" name="Freeform 64"/>
            <p:cNvSpPr>
              <a:spLocks/>
            </p:cNvSpPr>
            <p:nvPr userDrawn="1"/>
          </p:nvSpPr>
          <p:spPr bwMode="auto">
            <a:xfrm>
              <a:off x="299" y="316"/>
              <a:ext cx="2" cy="3"/>
            </a:xfrm>
            <a:custGeom>
              <a:avLst/>
              <a:gdLst/>
              <a:ahLst/>
              <a:cxnLst>
                <a:cxn ang="0">
                  <a:pos x="0" y="1"/>
                </a:cxn>
                <a:cxn ang="0">
                  <a:pos x="0" y="1"/>
                </a:cxn>
                <a:cxn ang="0">
                  <a:pos x="1" y="0"/>
                </a:cxn>
                <a:cxn ang="0">
                  <a:pos x="1" y="0"/>
                </a:cxn>
                <a:cxn ang="0">
                  <a:pos x="0" y="0"/>
                </a:cxn>
                <a:cxn ang="0">
                  <a:pos x="0" y="0"/>
                </a:cxn>
                <a:cxn ang="0">
                  <a:pos x="0" y="1"/>
                </a:cxn>
                <a:cxn ang="0">
                  <a:pos x="0" y="1"/>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1"/>
                </a:cxn>
                <a:cxn ang="0">
                  <a:pos x="0" y="1"/>
                </a:cxn>
                <a:cxn ang="0">
                  <a:pos x="0" y="1"/>
                </a:cxn>
                <a:cxn ang="0">
                  <a:pos x="0" y="1"/>
                </a:cxn>
                <a:cxn ang="0">
                  <a:pos x="0" y="1"/>
                </a:cxn>
                <a:cxn ang="0">
                  <a:pos x="0" y="1"/>
                </a:cxn>
                <a:cxn ang="0">
                  <a:pos x="0" y="1"/>
                </a:cxn>
                <a:cxn ang="0">
                  <a:pos x="0" y="1"/>
                </a:cxn>
                <a:cxn ang="0">
                  <a:pos x="0" y="0"/>
                </a:cxn>
                <a:cxn ang="0">
                  <a:pos x="0" y="0"/>
                </a:cxn>
                <a:cxn ang="0">
                  <a:pos x="0" y="1"/>
                </a:cxn>
              </a:cxnLst>
              <a:rect l="0" t="0" r="r" b="b"/>
              <a:pathLst>
                <a:path w="1" h="1">
                  <a:moveTo>
                    <a:pt x="0" y="1"/>
                  </a:moveTo>
                  <a:cubicBezTo>
                    <a:pt x="0" y="1"/>
                    <a:pt x="0" y="1"/>
                    <a:pt x="0" y="1"/>
                  </a:cubicBezTo>
                  <a:cubicBezTo>
                    <a:pt x="1" y="1"/>
                    <a:pt x="1" y="1"/>
                    <a:pt x="1" y="0"/>
                  </a:cubicBezTo>
                  <a:cubicBezTo>
                    <a:pt x="1" y="0"/>
                    <a:pt x="1" y="0"/>
                    <a:pt x="1" y="0"/>
                  </a:cubicBezTo>
                  <a:cubicBezTo>
                    <a:pt x="0" y="0"/>
                    <a:pt x="0" y="0"/>
                    <a:pt x="0" y="0"/>
                  </a:cubicBezTo>
                  <a:cubicBezTo>
                    <a:pt x="0" y="0"/>
                    <a:pt x="0" y="0"/>
                    <a:pt x="0" y="0"/>
                  </a:cubicBezTo>
                  <a:cubicBezTo>
                    <a:pt x="0" y="1"/>
                    <a:pt x="0" y="1"/>
                    <a:pt x="0" y="1"/>
                  </a:cubicBezTo>
                  <a:cubicBezTo>
                    <a:pt x="0" y="1"/>
                    <a:pt x="0" y="1"/>
                    <a:pt x="0" y="1"/>
                  </a:cubicBezTo>
                  <a:cubicBezTo>
                    <a:pt x="0" y="0"/>
                    <a:pt x="0" y="0"/>
                    <a:pt x="0" y="0"/>
                  </a:cubicBezTo>
                  <a:cubicBezTo>
                    <a:pt x="0" y="0"/>
                    <a:pt x="0" y="0"/>
                    <a:pt x="0" y="0"/>
                  </a:cubicBezTo>
                  <a:cubicBezTo>
                    <a:pt x="0" y="0"/>
                    <a:pt x="0" y="0"/>
                    <a:pt x="0" y="0"/>
                  </a:cubicBezTo>
                  <a:cubicBezTo>
                    <a:pt x="0" y="0"/>
                    <a:pt x="0" y="0"/>
                    <a:pt x="0" y="0"/>
                  </a:cubicBezTo>
                  <a:cubicBezTo>
                    <a:pt x="0" y="0"/>
                    <a:pt x="0" y="0"/>
                    <a:pt x="0" y="0"/>
                  </a:cubicBezTo>
                  <a:cubicBezTo>
                    <a:pt x="0" y="0"/>
                    <a:pt x="0" y="0"/>
                    <a:pt x="0" y="0"/>
                  </a:cubicBezTo>
                  <a:cubicBezTo>
                    <a:pt x="0" y="0"/>
                    <a:pt x="0" y="0"/>
                    <a:pt x="0" y="0"/>
                  </a:cubicBezTo>
                  <a:cubicBezTo>
                    <a:pt x="0" y="0"/>
                    <a:pt x="0" y="0"/>
                    <a:pt x="0" y="0"/>
                  </a:cubicBezTo>
                  <a:cubicBezTo>
                    <a:pt x="0" y="0"/>
                    <a:pt x="0" y="0"/>
                    <a:pt x="0" y="0"/>
                  </a:cubicBezTo>
                  <a:cubicBezTo>
                    <a:pt x="0" y="0"/>
                    <a:pt x="0" y="0"/>
                    <a:pt x="0" y="0"/>
                  </a:cubicBezTo>
                  <a:cubicBezTo>
                    <a:pt x="0" y="0"/>
                    <a:pt x="0" y="0"/>
                    <a:pt x="0" y="0"/>
                  </a:cubicBezTo>
                  <a:cubicBezTo>
                    <a:pt x="0" y="0"/>
                    <a:pt x="0" y="0"/>
                    <a:pt x="0" y="0"/>
                  </a:cubicBezTo>
                  <a:cubicBezTo>
                    <a:pt x="0" y="0"/>
                    <a:pt x="0" y="0"/>
                    <a:pt x="0" y="0"/>
                  </a:cubicBezTo>
                  <a:cubicBezTo>
                    <a:pt x="0" y="0"/>
                    <a:pt x="0" y="0"/>
                    <a:pt x="0" y="0"/>
                  </a:cubicBezTo>
                  <a:cubicBezTo>
                    <a:pt x="0" y="0"/>
                    <a:pt x="0" y="0"/>
                    <a:pt x="0" y="0"/>
                  </a:cubicBezTo>
                  <a:cubicBezTo>
                    <a:pt x="0" y="0"/>
                    <a:pt x="0" y="0"/>
                    <a:pt x="0" y="0"/>
                  </a:cubicBezTo>
                  <a:cubicBezTo>
                    <a:pt x="0" y="0"/>
                    <a:pt x="0" y="0"/>
                    <a:pt x="0" y="0"/>
                  </a:cubicBezTo>
                  <a:cubicBezTo>
                    <a:pt x="0" y="0"/>
                    <a:pt x="0" y="0"/>
                    <a:pt x="0" y="0"/>
                  </a:cubicBezTo>
                  <a:cubicBezTo>
                    <a:pt x="0" y="0"/>
                    <a:pt x="0" y="0"/>
                    <a:pt x="0" y="0"/>
                  </a:cubicBezTo>
                  <a:cubicBezTo>
                    <a:pt x="0" y="0"/>
                    <a:pt x="0" y="0"/>
                    <a:pt x="0" y="0"/>
                  </a:cubicBezTo>
                  <a:cubicBezTo>
                    <a:pt x="0" y="1"/>
                    <a:pt x="0" y="1"/>
                    <a:pt x="0" y="1"/>
                  </a:cubicBezTo>
                  <a:cubicBezTo>
                    <a:pt x="0" y="1"/>
                    <a:pt x="0" y="1"/>
                    <a:pt x="0" y="1"/>
                  </a:cubicBezTo>
                  <a:cubicBezTo>
                    <a:pt x="0" y="1"/>
                    <a:pt x="0" y="1"/>
                    <a:pt x="0" y="1"/>
                  </a:cubicBezTo>
                  <a:cubicBezTo>
                    <a:pt x="0" y="1"/>
                    <a:pt x="0" y="1"/>
                    <a:pt x="0" y="1"/>
                  </a:cubicBezTo>
                  <a:cubicBezTo>
                    <a:pt x="0" y="1"/>
                    <a:pt x="0" y="1"/>
                    <a:pt x="0" y="1"/>
                  </a:cubicBezTo>
                  <a:cubicBezTo>
                    <a:pt x="0" y="1"/>
                    <a:pt x="0" y="1"/>
                    <a:pt x="0" y="1"/>
                  </a:cubicBezTo>
                  <a:cubicBezTo>
                    <a:pt x="0" y="1"/>
                    <a:pt x="0" y="1"/>
                    <a:pt x="0" y="1"/>
                  </a:cubicBezTo>
                  <a:cubicBezTo>
                    <a:pt x="0" y="1"/>
                    <a:pt x="0" y="1"/>
                    <a:pt x="0" y="1"/>
                  </a:cubicBezTo>
                  <a:cubicBezTo>
                    <a:pt x="0" y="0"/>
                    <a:pt x="0" y="0"/>
                    <a:pt x="0" y="0"/>
                  </a:cubicBezTo>
                  <a:cubicBezTo>
                    <a:pt x="0" y="0"/>
                    <a:pt x="0" y="0"/>
                    <a:pt x="0" y="0"/>
                  </a:cubicBezTo>
                  <a:cubicBezTo>
                    <a:pt x="0" y="1"/>
                    <a:pt x="0" y="1"/>
                    <a:pt x="0" y="1"/>
                  </a:cubicBezTo>
                </a:path>
              </a:pathLst>
            </a:custGeom>
            <a:solidFill>
              <a:srgbClr val="FFFFFF"/>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66" name="Freeform 65"/>
            <p:cNvSpPr>
              <a:spLocks/>
            </p:cNvSpPr>
            <p:nvPr userDrawn="1"/>
          </p:nvSpPr>
          <p:spPr bwMode="auto">
            <a:xfrm>
              <a:off x="297" y="302"/>
              <a:ext cx="8" cy="8"/>
            </a:xfrm>
            <a:custGeom>
              <a:avLst/>
              <a:gdLst/>
              <a:ahLst/>
              <a:cxnLst>
                <a:cxn ang="0">
                  <a:pos x="2" y="1"/>
                </a:cxn>
                <a:cxn ang="0">
                  <a:pos x="2" y="1"/>
                </a:cxn>
              </a:cxnLst>
              <a:rect l="0" t="0" r="r" b="b"/>
              <a:pathLst>
                <a:path w="4" h="4">
                  <a:moveTo>
                    <a:pt x="2" y="1"/>
                  </a:moveTo>
                  <a:cubicBezTo>
                    <a:pt x="0" y="4"/>
                    <a:pt x="4" y="0"/>
                    <a:pt x="2" y="1"/>
                  </a:cubicBezTo>
                </a:path>
              </a:pathLst>
            </a:custGeom>
            <a:solidFill>
              <a:srgbClr val="FFFFFF"/>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67" name="Freeform 66"/>
            <p:cNvSpPr>
              <a:spLocks/>
            </p:cNvSpPr>
            <p:nvPr userDrawn="1"/>
          </p:nvSpPr>
          <p:spPr bwMode="auto">
            <a:xfrm>
              <a:off x="299" y="304"/>
              <a:ext cx="4" cy="2"/>
            </a:xfrm>
            <a:custGeom>
              <a:avLst/>
              <a:gdLst/>
              <a:ahLst/>
              <a:cxnLst>
                <a:cxn ang="0">
                  <a:pos x="0" y="0"/>
                </a:cxn>
                <a:cxn ang="0">
                  <a:pos x="0" y="1"/>
                </a:cxn>
                <a:cxn ang="0">
                  <a:pos x="0" y="1"/>
                </a:cxn>
                <a:cxn ang="0">
                  <a:pos x="0" y="1"/>
                </a:cxn>
                <a:cxn ang="0">
                  <a:pos x="1" y="1"/>
                </a:cxn>
                <a:cxn ang="0">
                  <a:pos x="2" y="0"/>
                </a:cxn>
                <a:cxn ang="0">
                  <a:pos x="2" y="0"/>
                </a:cxn>
                <a:cxn ang="0">
                  <a:pos x="1" y="0"/>
                </a:cxn>
                <a:cxn ang="0">
                  <a:pos x="0" y="0"/>
                </a:cxn>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0" y="1"/>
                </a:cxn>
                <a:cxn ang="0">
                  <a:pos x="0" y="1"/>
                </a:cxn>
                <a:cxn ang="0">
                  <a:pos x="1" y="1"/>
                </a:cxn>
                <a:cxn ang="0">
                  <a:pos x="0" y="1"/>
                </a:cxn>
                <a:cxn ang="0">
                  <a:pos x="0" y="1"/>
                </a:cxn>
                <a:cxn ang="0">
                  <a:pos x="1" y="1"/>
                </a:cxn>
                <a:cxn ang="0">
                  <a:pos x="0" y="1"/>
                </a:cxn>
                <a:cxn ang="0">
                  <a:pos x="1" y="1"/>
                </a:cxn>
                <a:cxn ang="0">
                  <a:pos x="1" y="1"/>
                </a:cxn>
                <a:cxn ang="0">
                  <a:pos x="0" y="1"/>
                </a:cxn>
                <a:cxn ang="0">
                  <a:pos x="1" y="1"/>
                </a:cxn>
                <a:cxn ang="0">
                  <a:pos x="1" y="1"/>
                </a:cxn>
                <a:cxn ang="0">
                  <a:pos x="1" y="0"/>
                </a:cxn>
                <a:cxn ang="0">
                  <a:pos x="1" y="0"/>
                </a:cxn>
                <a:cxn ang="0">
                  <a:pos x="0" y="0"/>
                </a:cxn>
              </a:cxnLst>
              <a:rect l="0" t="0" r="r" b="b"/>
              <a:pathLst>
                <a:path w="2" h="1">
                  <a:moveTo>
                    <a:pt x="0" y="0"/>
                  </a:moveTo>
                  <a:cubicBezTo>
                    <a:pt x="0" y="0"/>
                    <a:pt x="0" y="0"/>
                    <a:pt x="0" y="1"/>
                  </a:cubicBezTo>
                  <a:cubicBezTo>
                    <a:pt x="0" y="1"/>
                    <a:pt x="0" y="1"/>
                    <a:pt x="0" y="1"/>
                  </a:cubicBezTo>
                  <a:cubicBezTo>
                    <a:pt x="0" y="1"/>
                    <a:pt x="0" y="1"/>
                    <a:pt x="0" y="1"/>
                  </a:cubicBezTo>
                  <a:cubicBezTo>
                    <a:pt x="1" y="1"/>
                    <a:pt x="1" y="1"/>
                    <a:pt x="1" y="1"/>
                  </a:cubicBezTo>
                  <a:cubicBezTo>
                    <a:pt x="2" y="0"/>
                    <a:pt x="2" y="0"/>
                    <a:pt x="2" y="0"/>
                  </a:cubicBezTo>
                  <a:cubicBezTo>
                    <a:pt x="2" y="0"/>
                    <a:pt x="2" y="0"/>
                    <a:pt x="2" y="0"/>
                  </a:cubicBezTo>
                  <a:cubicBezTo>
                    <a:pt x="1" y="0"/>
                    <a:pt x="1" y="0"/>
                    <a:pt x="1" y="0"/>
                  </a:cubicBezTo>
                  <a:cubicBezTo>
                    <a:pt x="0" y="0"/>
                    <a:pt x="0" y="0"/>
                    <a:pt x="0" y="0"/>
                  </a:cubicBezTo>
                  <a:cubicBezTo>
                    <a:pt x="0" y="0"/>
                    <a:pt x="0" y="0"/>
                    <a:pt x="0" y="0"/>
                  </a:cubicBezTo>
                  <a:cubicBezTo>
                    <a:pt x="1" y="0"/>
                    <a:pt x="1" y="0"/>
                    <a:pt x="1" y="0"/>
                  </a:cubicBezTo>
                  <a:cubicBezTo>
                    <a:pt x="1" y="0"/>
                    <a:pt x="1" y="0"/>
                    <a:pt x="1" y="0"/>
                  </a:cubicBezTo>
                  <a:cubicBezTo>
                    <a:pt x="1" y="0"/>
                    <a:pt x="1" y="0"/>
                    <a:pt x="1" y="0"/>
                  </a:cubicBezTo>
                  <a:cubicBezTo>
                    <a:pt x="1" y="0"/>
                    <a:pt x="1" y="0"/>
                    <a:pt x="1" y="0"/>
                  </a:cubicBezTo>
                  <a:cubicBezTo>
                    <a:pt x="1" y="0"/>
                    <a:pt x="1" y="0"/>
                    <a:pt x="1" y="0"/>
                  </a:cubicBezTo>
                  <a:cubicBezTo>
                    <a:pt x="1" y="0"/>
                    <a:pt x="1" y="0"/>
                    <a:pt x="1" y="0"/>
                  </a:cubicBezTo>
                  <a:cubicBezTo>
                    <a:pt x="1" y="0"/>
                    <a:pt x="1" y="0"/>
                    <a:pt x="1" y="0"/>
                  </a:cubicBezTo>
                  <a:cubicBezTo>
                    <a:pt x="1" y="0"/>
                    <a:pt x="1" y="0"/>
                    <a:pt x="1" y="0"/>
                  </a:cubicBezTo>
                  <a:cubicBezTo>
                    <a:pt x="1" y="0"/>
                    <a:pt x="1" y="0"/>
                    <a:pt x="1" y="0"/>
                  </a:cubicBezTo>
                  <a:cubicBezTo>
                    <a:pt x="1" y="0"/>
                    <a:pt x="1" y="0"/>
                    <a:pt x="1" y="0"/>
                  </a:cubicBezTo>
                  <a:cubicBezTo>
                    <a:pt x="0" y="1"/>
                    <a:pt x="0" y="1"/>
                    <a:pt x="0" y="1"/>
                  </a:cubicBezTo>
                  <a:cubicBezTo>
                    <a:pt x="0" y="1"/>
                    <a:pt x="0" y="1"/>
                    <a:pt x="0" y="1"/>
                  </a:cubicBezTo>
                  <a:cubicBezTo>
                    <a:pt x="1" y="1"/>
                    <a:pt x="1" y="1"/>
                    <a:pt x="1" y="1"/>
                  </a:cubicBezTo>
                  <a:cubicBezTo>
                    <a:pt x="0" y="1"/>
                    <a:pt x="0" y="1"/>
                    <a:pt x="0" y="1"/>
                  </a:cubicBezTo>
                  <a:cubicBezTo>
                    <a:pt x="0" y="1"/>
                    <a:pt x="0" y="1"/>
                    <a:pt x="0" y="1"/>
                  </a:cubicBezTo>
                  <a:cubicBezTo>
                    <a:pt x="1" y="1"/>
                    <a:pt x="1" y="1"/>
                    <a:pt x="1" y="1"/>
                  </a:cubicBezTo>
                  <a:cubicBezTo>
                    <a:pt x="0" y="1"/>
                    <a:pt x="0" y="1"/>
                    <a:pt x="0" y="1"/>
                  </a:cubicBezTo>
                  <a:cubicBezTo>
                    <a:pt x="1" y="1"/>
                    <a:pt x="1" y="1"/>
                    <a:pt x="1" y="1"/>
                  </a:cubicBezTo>
                  <a:cubicBezTo>
                    <a:pt x="1" y="1"/>
                    <a:pt x="1" y="1"/>
                    <a:pt x="1" y="1"/>
                  </a:cubicBezTo>
                  <a:cubicBezTo>
                    <a:pt x="0" y="1"/>
                    <a:pt x="0" y="1"/>
                    <a:pt x="0" y="1"/>
                  </a:cubicBezTo>
                  <a:cubicBezTo>
                    <a:pt x="1" y="1"/>
                    <a:pt x="1" y="1"/>
                    <a:pt x="1" y="1"/>
                  </a:cubicBezTo>
                  <a:cubicBezTo>
                    <a:pt x="1" y="1"/>
                    <a:pt x="1" y="1"/>
                    <a:pt x="1" y="1"/>
                  </a:cubicBezTo>
                  <a:cubicBezTo>
                    <a:pt x="1" y="1"/>
                    <a:pt x="1" y="0"/>
                    <a:pt x="1" y="0"/>
                  </a:cubicBezTo>
                  <a:cubicBezTo>
                    <a:pt x="1" y="0"/>
                    <a:pt x="1" y="0"/>
                    <a:pt x="1" y="0"/>
                  </a:cubicBezTo>
                  <a:cubicBezTo>
                    <a:pt x="0" y="0"/>
                    <a:pt x="0" y="0"/>
                    <a:pt x="0" y="0"/>
                  </a:cubicBezTo>
                </a:path>
              </a:pathLst>
            </a:custGeom>
            <a:solidFill>
              <a:srgbClr val="FFFFFF"/>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68" name="Freeform 67"/>
            <p:cNvSpPr>
              <a:spLocks/>
            </p:cNvSpPr>
            <p:nvPr userDrawn="1"/>
          </p:nvSpPr>
          <p:spPr bwMode="auto">
            <a:xfrm>
              <a:off x="293" y="300"/>
              <a:ext cx="3" cy="3"/>
            </a:xfrm>
            <a:custGeom>
              <a:avLst/>
              <a:gdLst/>
              <a:ahLst/>
              <a:cxnLst>
                <a:cxn ang="0">
                  <a:pos x="0" y="0"/>
                </a:cxn>
                <a:cxn ang="0">
                  <a:pos x="1" y="1"/>
                </a:cxn>
                <a:cxn ang="0">
                  <a:pos x="1" y="0"/>
                </a:cxn>
                <a:cxn ang="0">
                  <a:pos x="0" y="0"/>
                </a:cxn>
              </a:cxnLst>
              <a:rect l="0" t="0" r="r" b="b"/>
              <a:pathLst>
                <a:path w="1" h="1">
                  <a:moveTo>
                    <a:pt x="0" y="0"/>
                  </a:moveTo>
                  <a:cubicBezTo>
                    <a:pt x="1" y="1"/>
                    <a:pt x="1" y="1"/>
                    <a:pt x="1" y="1"/>
                  </a:cubicBezTo>
                  <a:cubicBezTo>
                    <a:pt x="1" y="0"/>
                    <a:pt x="1" y="0"/>
                    <a:pt x="1" y="0"/>
                  </a:cubicBezTo>
                  <a:cubicBezTo>
                    <a:pt x="0" y="0"/>
                    <a:pt x="0" y="0"/>
                    <a:pt x="0" y="0"/>
                  </a:cubicBezTo>
                </a:path>
              </a:pathLst>
            </a:custGeom>
            <a:solidFill>
              <a:srgbClr val="000000"/>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69" name="Freeform 68"/>
            <p:cNvSpPr>
              <a:spLocks/>
            </p:cNvSpPr>
            <p:nvPr userDrawn="1"/>
          </p:nvSpPr>
          <p:spPr bwMode="auto">
            <a:xfrm>
              <a:off x="293" y="298"/>
              <a:ext cx="3" cy="4"/>
            </a:xfrm>
            <a:custGeom>
              <a:avLst/>
              <a:gdLst/>
              <a:ahLst/>
              <a:cxnLst>
                <a:cxn ang="0">
                  <a:pos x="0" y="2"/>
                </a:cxn>
                <a:cxn ang="0">
                  <a:pos x="0" y="2"/>
                </a:cxn>
                <a:cxn ang="0">
                  <a:pos x="1" y="2"/>
                </a:cxn>
                <a:cxn ang="0">
                  <a:pos x="1" y="2"/>
                </a:cxn>
                <a:cxn ang="0">
                  <a:pos x="1" y="1"/>
                </a:cxn>
                <a:cxn ang="0">
                  <a:pos x="1" y="1"/>
                </a:cxn>
                <a:cxn ang="0">
                  <a:pos x="1" y="0"/>
                </a:cxn>
                <a:cxn ang="0">
                  <a:pos x="0" y="1"/>
                </a:cxn>
                <a:cxn ang="0">
                  <a:pos x="0" y="1"/>
                </a:cxn>
                <a:cxn ang="0">
                  <a:pos x="0" y="2"/>
                </a:cxn>
                <a:cxn ang="0">
                  <a:pos x="0" y="2"/>
                </a:cxn>
                <a:cxn ang="0">
                  <a:pos x="1" y="1"/>
                </a:cxn>
                <a:cxn ang="0">
                  <a:pos x="1" y="1"/>
                </a:cxn>
                <a:cxn ang="0">
                  <a:pos x="1" y="1"/>
                </a:cxn>
                <a:cxn ang="0">
                  <a:pos x="1" y="1"/>
                </a:cxn>
                <a:cxn ang="0">
                  <a:pos x="0" y="2"/>
                </a:cxn>
                <a:cxn ang="0">
                  <a:pos x="1" y="2"/>
                </a:cxn>
                <a:cxn ang="0">
                  <a:pos x="1" y="2"/>
                </a:cxn>
                <a:cxn ang="0">
                  <a:pos x="0" y="1"/>
                </a:cxn>
                <a:cxn ang="0">
                  <a:pos x="0" y="1"/>
                </a:cxn>
                <a:cxn ang="0">
                  <a:pos x="0" y="2"/>
                </a:cxn>
              </a:cxnLst>
              <a:rect l="0" t="0" r="r" b="b"/>
              <a:pathLst>
                <a:path w="1" h="2">
                  <a:moveTo>
                    <a:pt x="0" y="2"/>
                  </a:moveTo>
                  <a:cubicBezTo>
                    <a:pt x="0" y="2"/>
                    <a:pt x="0" y="2"/>
                    <a:pt x="0" y="2"/>
                  </a:cubicBezTo>
                  <a:cubicBezTo>
                    <a:pt x="1" y="2"/>
                    <a:pt x="1" y="2"/>
                    <a:pt x="1" y="2"/>
                  </a:cubicBezTo>
                  <a:cubicBezTo>
                    <a:pt x="1" y="2"/>
                    <a:pt x="1" y="2"/>
                    <a:pt x="1" y="2"/>
                  </a:cubicBezTo>
                  <a:cubicBezTo>
                    <a:pt x="1" y="2"/>
                    <a:pt x="1" y="1"/>
                    <a:pt x="1" y="1"/>
                  </a:cubicBezTo>
                  <a:cubicBezTo>
                    <a:pt x="1" y="1"/>
                    <a:pt x="1" y="1"/>
                    <a:pt x="1" y="1"/>
                  </a:cubicBezTo>
                  <a:cubicBezTo>
                    <a:pt x="1" y="0"/>
                    <a:pt x="1" y="0"/>
                    <a:pt x="1" y="0"/>
                  </a:cubicBezTo>
                  <a:cubicBezTo>
                    <a:pt x="0" y="1"/>
                    <a:pt x="0" y="1"/>
                    <a:pt x="0" y="1"/>
                  </a:cubicBezTo>
                  <a:cubicBezTo>
                    <a:pt x="0" y="1"/>
                    <a:pt x="0" y="1"/>
                    <a:pt x="0" y="1"/>
                  </a:cubicBezTo>
                  <a:cubicBezTo>
                    <a:pt x="0" y="2"/>
                    <a:pt x="0" y="2"/>
                    <a:pt x="0" y="2"/>
                  </a:cubicBezTo>
                  <a:cubicBezTo>
                    <a:pt x="0" y="2"/>
                    <a:pt x="0" y="2"/>
                    <a:pt x="0" y="2"/>
                  </a:cubicBezTo>
                  <a:cubicBezTo>
                    <a:pt x="1" y="1"/>
                    <a:pt x="1" y="1"/>
                    <a:pt x="1" y="1"/>
                  </a:cubicBezTo>
                  <a:cubicBezTo>
                    <a:pt x="1" y="1"/>
                    <a:pt x="1" y="1"/>
                    <a:pt x="1" y="1"/>
                  </a:cubicBezTo>
                  <a:cubicBezTo>
                    <a:pt x="1" y="1"/>
                    <a:pt x="1" y="1"/>
                    <a:pt x="1" y="1"/>
                  </a:cubicBezTo>
                  <a:cubicBezTo>
                    <a:pt x="1" y="1"/>
                    <a:pt x="1" y="1"/>
                    <a:pt x="1" y="1"/>
                  </a:cubicBezTo>
                  <a:cubicBezTo>
                    <a:pt x="1" y="1"/>
                    <a:pt x="0" y="1"/>
                    <a:pt x="0" y="2"/>
                  </a:cubicBezTo>
                  <a:cubicBezTo>
                    <a:pt x="1" y="2"/>
                    <a:pt x="1" y="2"/>
                    <a:pt x="1" y="2"/>
                  </a:cubicBezTo>
                  <a:cubicBezTo>
                    <a:pt x="1" y="2"/>
                    <a:pt x="1" y="2"/>
                    <a:pt x="1" y="2"/>
                  </a:cubicBezTo>
                  <a:cubicBezTo>
                    <a:pt x="0" y="1"/>
                    <a:pt x="0" y="1"/>
                    <a:pt x="0" y="1"/>
                  </a:cubicBezTo>
                  <a:cubicBezTo>
                    <a:pt x="0" y="1"/>
                    <a:pt x="0" y="1"/>
                    <a:pt x="0" y="1"/>
                  </a:cubicBezTo>
                  <a:cubicBezTo>
                    <a:pt x="0" y="2"/>
                    <a:pt x="0" y="2"/>
                    <a:pt x="0" y="2"/>
                  </a:cubicBezTo>
                </a:path>
              </a:pathLst>
            </a:custGeom>
            <a:solidFill>
              <a:srgbClr val="000000"/>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70" name="Freeform 69"/>
            <p:cNvSpPr>
              <a:spLocks/>
            </p:cNvSpPr>
            <p:nvPr userDrawn="1"/>
          </p:nvSpPr>
          <p:spPr bwMode="auto">
            <a:xfrm>
              <a:off x="297" y="284"/>
              <a:ext cx="6" cy="12"/>
            </a:xfrm>
            <a:custGeom>
              <a:avLst/>
              <a:gdLst/>
              <a:ahLst/>
              <a:cxnLst>
                <a:cxn ang="0">
                  <a:pos x="1" y="2"/>
                </a:cxn>
                <a:cxn ang="0">
                  <a:pos x="2" y="3"/>
                </a:cxn>
                <a:cxn ang="0">
                  <a:pos x="3" y="0"/>
                </a:cxn>
                <a:cxn ang="0">
                  <a:pos x="1" y="2"/>
                </a:cxn>
              </a:cxnLst>
              <a:rect l="0" t="0" r="r" b="b"/>
              <a:pathLst>
                <a:path w="3" h="6">
                  <a:moveTo>
                    <a:pt x="1" y="2"/>
                  </a:moveTo>
                  <a:cubicBezTo>
                    <a:pt x="1" y="3"/>
                    <a:pt x="0" y="6"/>
                    <a:pt x="2" y="3"/>
                  </a:cubicBezTo>
                  <a:cubicBezTo>
                    <a:pt x="3" y="2"/>
                    <a:pt x="2" y="1"/>
                    <a:pt x="3" y="0"/>
                  </a:cubicBezTo>
                  <a:cubicBezTo>
                    <a:pt x="2" y="0"/>
                    <a:pt x="2" y="1"/>
                    <a:pt x="1" y="2"/>
                  </a:cubicBezTo>
                </a:path>
              </a:pathLst>
            </a:custGeom>
            <a:solidFill>
              <a:srgbClr val="000000"/>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71" name="Freeform 70"/>
            <p:cNvSpPr>
              <a:spLocks/>
            </p:cNvSpPr>
            <p:nvPr userDrawn="1"/>
          </p:nvSpPr>
          <p:spPr bwMode="auto">
            <a:xfrm>
              <a:off x="299" y="282"/>
              <a:ext cx="4" cy="10"/>
            </a:xfrm>
            <a:custGeom>
              <a:avLst/>
              <a:gdLst/>
              <a:ahLst/>
              <a:cxnLst>
                <a:cxn ang="0">
                  <a:pos x="0" y="3"/>
                </a:cxn>
                <a:cxn ang="0">
                  <a:pos x="0" y="5"/>
                </a:cxn>
                <a:cxn ang="0">
                  <a:pos x="0" y="5"/>
                </a:cxn>
                <a:cxn ang="0">
                  <a:pos x="0" y="5"/>
                </a:cxn>
                <a:cxn ang="0">
                  <a:pos x="1" y="5"/>
                </a:cxn>
                <a:cxn ang="0">
                  <a:pos x="1" y="4"/>
                </a:cxn>
                <a:cxn ang="0">
                  <a:pos x="2" y="3"/>
                </a:cxn>
                <a:cxn ang="0">
                  <a:pos x="2" y="1"/>
                </a:cxn>
                <a:cxn ang="0">
                  <a:pos x="2" y="1"/>
                </a:cxn>
                <a:cxn ang="0">
                  <a:pos x="2" y="0"/>
                </a:cxn>
                <a:cxn ang="0">
                  <a:pos x="2" y="0"/>
                </a:cxn>
                <a:cxn ang="0">
                  <a:pos x="0" y="2"/>
                </a:cxn>
                <a:cxn ang="0">
                  <a:pos x="0" y="3"/>
                </a:cxn>
                <a:cxn ang="0">
                  <a:pos x="1" y="3"/>
                </a:cxn>
                <a:cxn ang="0">
                  <a:pos x="2" y="1"/>
                </a:cxn>
                <a:cxn ang="0">
                  <a:pos x="2" y="1"/>
                </a:cxn>
                <a:cxn ang="0">
                  <a:pos x="1" y="1"/>
                </a:cxn>
                <a:cxn ang="0">
                  <a:pos x="1" y="1"/>
                </a:cxn>
                <a:cxn ang="0">
                  <a:pos x="2" y="3"/>
                </a:cxn>
                <a:cxn ang="0">
                  <a:pos x="1" y="4"/>
                </a:cxn>
                <a:cxn ang="0">
                  <a:pos x="0" y="5"/>
                </a:cxn>
                <a:cxn ang="0">
                  <a:pos x="0" y="5"/>
                </a:cxn>
                <a:cxn ang="0">
                  <a:pos x="0" y="5"/>
                </a:cxn>
                <a:cxn ang="0">
                  <a:pos x="0" y="5"/>
                </a:cxn>
                <a:cxn ang="0">
                  <a:pos x="0" y="5"/>
                </a:cxn>
                <a:cxn ang="0">
                  <a:pos x="0" y="5"/>
                </a:cxn>
                <a:cxn ang="0">
                  <a:pos x="0" y="5"/>
                </a:cxn>
                <a:cxn ang="0">
                  <a:pos x="0" y="5"/>
                </a:cxn>
                <a:cxn ang="0">
                  <a:pos x="0" y="5"/>
                </a:cxn>
                <a:cxn ang="0">
                  <a:pos x="0" y="5"/>
                </a:cxn>
                <a:cxn ang="0">
                  <a:pos x="0" y="5"/>
                </a:cxn>
                <a:cxn ang="0">
                  <a:pos x="0" y="5"/>
                </a:cxn>
                <a:cxn ang="0">
                  <a:pos x="0" y="5"/>
                </a:cxn>
                <a:cxn ang="0">
                  <a:pos x="0" y="5"/>
                </a:cxn>
                <a:cxn ang="0">
                  <a:pos x="1" y="3"/>
                </a:cxn>
                <a:cxn ang="0">
                  <a:pos x="0" y="2"/>
                </a:cxn>
                <a:cxn ang="0">
                  <a:pos x="0" y="3"/>
                </a:cxn>
              </a:cxnLst>
              <a:rect l="0" t="0" r="r" b="b"/>
              <a:pathLst>
                <a:path w="2" h="5">
                  <a:moveTo>
                    <a:pt x="0" y="3"/>
                  </a:moveTo>
                  <a:cubicBezTo>
                    <a:pt x="0" y="3"/>
                    <a:pt x="0" y="4"/>
                    <a:pt x="0" y="5"/>
                  </a:cubicBezTo>
                  <a:cubicBezTo>
                    <a:pt x="0" y="5"/>
                    <a:pt x="0" y="5"/>
                    <a:pt x="0" y="5"/>
                  </a:cubicBezTo>
                  <a:cubicBezTo>
                    <a:pt x="0" y="5"/>
                    <a:pt x="0" y="5"/>
                    <a:pt x="0" y="5"/>
                  </a:cubicBezTo>
                  <a:cubicBezTo>
                    <a:pt x="1" y="5"/>
                    <a:pt x="1" y="5"/>
                    <a:pt x="1" y="5"/>
                  </a:cubicBezTo>
                  <a:cubicBezTo>
                    <a:pt x="1" y="5"/>
                    <a:pt x="1" y="5"/>
                    <a:pt x="1" y="4"/>
                  </a:cubicBezTo>
                  <a:cubicBezTo>
                    <a:pt x="2" y="4"/>
                    <a:pt x="2" y="3"/>
                    <a:pt x="2" y="3"/>
                  </a:cubicBezTo>
                  <a:cubicBezTo>
                    <a:pt x="2" y="2"/>
                    <a:pt x="2" y="2"/>
                    <a:pt x="2" y="1"/>
                  </a:cubicBezTo>
                  <a:cubicBezTo>
                    <a:pt x="2" y="1"/>
                    <a:pt x="2" y="1"/>
                    <a:pt x="2" y="1"/>
                  </a:cubicBezTo>
                  <a:cubicBezTo>
                    <a:pt x="2" y="0"/>
                    <a:pt x="2" y="0"/>
                    <a:pt x="2" y="0"/>
                  </a:cubicBezTo>
                  <a:cubicBezTo>
                    <a:pt x="2" y="0"/>
                    <a:pt x="2" y="0"/>
                    <a:pt x="2" y="0"/>
                  </a:cubicBezTo>
                  <a:cubicBezTo>
                    <a:pt x="1" y="1"/>
                    <a:pt x="1" y="2"/>
                    <a:pt x="0" y="2"/>
                  </a:cubicBezTo>
                  <a:cubicBezTo>
                    <a:pt x="0" y="3"/>
                    <a:pt x="0" y="3"/>
                    <a:pt x="0" y="3"/>
                  </a:cubicBezTo>
                  <a:cubicBezTo>
                    <a:pt x="1" y="3"/>
                    <a:pt x="1" y="3"/>
                    <a:pt x="1" y="3"/>
                  </a:cubicBezTo>
                  <a:cubicBezTo>
                    <a:pt x="1" y="2"/>
                    <a:pt x="1" y="1"/>
                    <a:pt x="2" y="1"/>
                  </a:cubicBezTo>
                  <a:cubicBezTo>
                    <a:pt x="2" y="1"/>
                    <a:pt x="2" y="1"/>
                    <a:pt x="2" y="1"/>
                  </a:cubicBezTo>
                  <a:cubicBezTo>
                    <a:pt x="1" y="1"/>
                    <a:pt x="1" y="1"/>
                    <a:pt x="1" y="1"/>
                  </a:cubicBezTo>
                  <a:cubicBezTo>
                    <a:pt x="1" y="1"/>
                    <a:pt x="1" y="1"/>
                    <a:pt x="1" y="1"/>
                  </a:cubicBezTo>
                  <a:cubicBezTo>
                    <a:pt x="1" y="2"/>
                    <a:pt x="2" y="2"/>
                    <a:pt x="2" y="3"/>
                  </a:cubicBezTo>
                  <a:cubicBezTo>
                    <a:pt x="2" y="3"/>
                    <a:pt x="1" y="3"/>
                    <a:pt x="1" y="4"/>
                  </a:cubicBezTo>
                  <a:cubicBezTo>
                    <a:pt x="1" y="4"/>
                    <a:pt x="0" y="5"/>
                    <a:pt x="0" y="5"/>
                  </a:cubicBezTo>
                  <a:cubicBezTo>
                    <a:pt x="0" y="5"/>
                    <a:pt x="0" y="5"/>
                    <a:pt x="0" y="5"/>
                  </a:cubicBezTo>
                  <a:cubicBezTo>
                    <a:pt x="0" y="5"/>
                    <a:pt x="0" y="5"/>
                    <a:pt x="0" y="5"/>
                  </a:cubicBezTo>
                  <a:cubicBezTo>
                    <a:pt x="0" y="5"/>
                    <a:pt x="0" y="5"/>
                    <a:pt x="0" y="5"/>
                  </a:cubicBezTo>
                  <a:cubicBezTo>
                    <a:pt x="0" y="5"/>
                    <a:pt x="0" y="5"/>
                    <a:pt x="0" y="5"/>
                  </a:cubicBezTo>
                  <a:cubicBezTo>
                    <a:pt x="0" y="5"/>
                    <a:pt x="0" y="5"/>
                    <a:pt x="0" y="5"/>
                  </a:cubicBezTo>
                  <a:cubicBezTo>
                    <a:pt x="0" y="5"/>
                    <a:pt x="0" y="5"/>
                    <a:pt x="0" y="5"/>
                  </a:cubicBezTo>
                  <a:cubicBezTo>
                    <a:pt x="0" y="5"/>
                    <a:pt x="0" y="5"/>
                    <a:pt x="0" y="5"/>
                  </a:cubicBezTo>
                  <a:cubicBezTo>
                    <a:pt x="0" y="5"/>
                    <a:pt x="0" y="5"/>
                    <a:pt x="0" y="5"/>
                  </a:cubicBezTo>
                  <a:cubicBezTo>
                    <a:pt x="0" y="5"/>
                    <a:pt x="0" y="5"/>
                    <a:pt x="0" y="5"/>
                  </a:cubicBezTo>
                  <a:cubicBezTo>
                    <a:pt x="0" y="5"/>
                    <a:pt x="0" y="5"/>
                    <a:pt x="0" y="5"/>
                  </a:cubicBezTo>
                  <a:cubicBezTo>
                    <a:pt x="0" y="5"/>
                    <a:pt x="0" y="5"/>
                    <a:pt x="0" y="5"/>
                  </a:cubicBezTo>
                  <a:cubicBezTo>
                    <a:pt x="0" y="5"/>
                    <a:pt x="0" y="5"/>
                    <a:pt x="0" y="5"/>
                  </a:cubicBezTo>
                  <a:cubicBezTo>
                    <a:pt x="0" y="5"/>
                    <a:pt x="0" y="5"/>
                    <a:pt x="0" y="5"/>
                  </a:cubicBezTo>
                  <a:cubicBezTo>
                    <a:pt x="0" y="4"/>
                    <a:pt x="1" y="3"/>
                    <a:pt x="1" y="3"/>
                  </a:cubicBezTo>
                  <a:cubicBezTo>
                    <a:pt x="0" y="2"/>
                    <a:pt x="0" y="2"/>
                    <a:pt x="0" y="2"/>
                  </a:cubicBezTo>
                  <a:cubicBezTo>
                    <a:pt x="0" y="3"/>
                    <a:pt x="0" y="3"/>
                    <a:pt x="0" y="3"/>
                  </a:cubicBezTo>
                </a:path>
              </a:pathLst>
            </a:custGeom>
            <a:solidFill>
              <a:srgbClr val="000000"/>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72" name="Freeform 71"/>
            <p:cNvSpPr>
              <a:spLocks/>
            </p:cNvSpPr>
            <p:nvPr userDrawn="1"/>
          </p:nvSpPr>
          <p:spPr bwMode="auto">
            <a:xfrm>
              <a:off x="293" y="288"/>
              <a:ext cx="4" cy="6"/>
            </a:xfrm>
            <a:custGeom>
              <a:avLst/>
              <a:gdLst/>
              <a:ahLst/>
              <a:cxnLst>
                <a:cxn ang="0">
                  <a:pos x="1" y="1"/>
                </a:cxn>
                <a:cxn ang="0">
                  <a:pos x="1" y="3"/>
                </a:cxn>
                <a:cxn ang="0">
                  <a:pos x="2" y="1"/>
                </a:cxn>
                <a:cxn ang="0">
                  <a:pos x="1" y="2"/>
                </a:cxn>
                <a:cxn ang="0">
                  <a:pos x="1" y="1"/>
                </a:cxn>
              </a:cxnLst>
              <a:rect l="0" t="0" r="r" b="b"/>
              <a:pathLst>
                <a:path w="2" h="3">
                  <a:moveTo>
                    <a:pt x="1" y="1"/>
                  </a:moveTo>
                  <a:cubicBezTo>
                    <a:pt x="0" y="1"/>
                    <a:pt x="1" y="2"/>
                    <a:pt x="1" y="3"/>
                  </a:cubicBezTo>
                  <a:cubicBezTo>
                    <a:pt x="2" y="3"/>
                    <a:pt x="2" y="2"/>
                    <a:pt x="2" y="1"/>
                  </a:cubicBezTo>
                  <a:cubicBezTo>
                    <a:pt x="2" y="2"/>
                    <a:pt x="2" y="2"/>
                    <a:pt x="1" y="2"/>
                  </a:cubicBezTo>
                  <a:cubicBezTo>
                    <a:pt x="2" y="2"/>
                    <a:pt x="2" y="0"/>
                    <a:pt x="1" y="1"/>
                  </a:cubicBezTo>
                </a:path>
              </a:pathLst>
            </a:custGeom>
            <a:solidFill>
              <a:srgbClr val="FFFFFF"/>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73" name="Freeform 72"/>
            <p:cNvSpPr>
              <a:spLocks/>
            </p:cNvSpPr>
            <p:nvPr userDrawn="1"/>
          </p:nvSpPr>
          <p:spPr bwMode="auto">
            <a:xfrm>
              <a:off x="293" y="288"/>
              <a:ext cx="4" cy="6"/>
            </a:xfrm>
            <a:custGeom>
              <a:avLst/>
              <a:gdLst/>
              <a:ahLst/>
              <a:cxnLst>
                <a:cxn ang="0">
                  <a:pos x="0" y="1"/>
                </a:cxn>
                <a:cxn ang="0">
                  <a:pos x="0" y="1"/>
                </a:cxn>
                <a:cxn ang="0">
                  <a:pos x="1" y="3"/>
                </a:cxn>
                <a:cxn ang="0">
                  <a:pos x="1" y="3"/>
                </a:cxn>
                <a:cxn ang="0">
                  <a:pos x="2" y="2"/>
                </a:cxn>
                <a:cxn ang="0">
                  <a:pos x="2" y="1"/>
                </a:cxn>
                <a:cxn ang="0">
                  <a:pos x="2" y="1"/>
                </a:cxn>
                <a:cxn ang="0">
                  <a:pos x="2" y="1"/>
                </a:cxn>
                <a:cxn ang="0">
                  <a:pos x="1" y="2"/>
                </a:cxn>
                <a:cxn ang="0">
                  <a:pos x="1" y="2"/>
                </a:cxn>
                <a:cxn ang="0">
                  <a:pos x="2" y="2"/>
                </a:cxn>
                <a:cxn ang="0">
                  <a:pos x="2" y="1"/>
                </a:cxn>
                <a:cxn ang="0">
                  <a:pos x="2" y="1"/>
                </a:cxn>
                <a:cxn ang="0">
                  <a:pos x="1" y="0"/>
                </a:cxn>
                <a:cxn ang="0">
                  <a:pos x="0" y="0"/>
                </a:cxn>
                <a:cxn ang="0">
                  <a:pos x="0" y="1"/>
                </a:cxn>
                <a:cxn ang="0">
                  <a:pos x="1" y="1"/>
                </a:cxn>
                <a:cxn ang="0">
                  <a:pos x="1" y="1"/>
                </a:cxn>
                <a:cxn ang="0">
                  <a:pos x="1" y="1"/>
                </a:cxn>
                <a:cxn ang="0">
                  <a:pos x="1" y="1"/>
                </a:cxn>
                <a:cxn ang="0">
                  <a:pos x="1" y="2"/>
                </a:cxn>
                <a:cxn ang="0">
                  <a:pos x="1" y="3"/>
                </a:cxn>
                <a:cxn ang="0">
                  <a:pos x="2" y="2"/>
                </a:cxn>
                <a:cxn ang="0">
                  <a:pos x="2" y="1"/>
                </a:cxn>
                <a:cxn ang="0">
                  <a:pos x="2" y="1"/>
                </a:cxn>
                <a:cxn ang="0">
                  <a:pos x="2" y="1"/>
                </a:cxn>
                <a:cxn ang="0">
                  <a:pos x="2" y="2"/>
                </a:cxn>
                <a:cxn ang="0">
                  <a:pos x="1" y="3"/>
                </a:cxn>
                <a:cxn ang="0">
                  <a:pos x="1" y="3"/>
                </a:cxn>
                <a:cxn ang="0">
                  <a:pos x="1" y="3"/>
                </a:cxn>
                <a:cxn ang="0">
                  <a:pos x="1" y="1"/>
                </a:cxn>
                <a:cxn ang="0">
                  <a:pos x="1" y="1"/>
                </a:cxn>
                <a:cxn ang="0">
                  <a:pos x="1" y="0"/>
                </a:cxn>
                <a:cxn ang="0">
                  <a:pos x="0" y="1"/>
                </a:cxn>
              </a:cxnLst>
              <a:rect l="0" t="0" r="r" b="b"/>
              <a:pathLst>
                <a:path w="2" h="3">
                  <a:moveTo>
                    <a:pt x="0" y="1"/>
                  </a:moveTo>
                  <a:cubicBezTo>
                    <a:pt x="0" y="1"/>
                    <a:pt x="0" y="1"/>
                    <a:pt x="0" y="1"/>
                  </a:cubicBezTo>
                  <a:cubicBezTo>
                    <a:pt x="0" y="2"/>
                    <a:pt x="0" y="3"/>
                    <a:pt x="1" y="3"/>
                  </a:cubicBezTo>
                  <a:cubicBezTo>
                    <a:pt x="1" y="3"/>
                    <a:pt x="1" y="3"/>
                    <a:pt x="1" y="3"/>
                  </a:cubicBezTo>
                  <a:cubicBezTo>
                    <a:pt x="2" y="3"/>
                    <a:pt x="2" y="3"/>
                    <a:pt x="2" y="2"/>
                  </a:cubicBezTo>
                  <a:cubicBezTo>
                    <a:pt x="2" y="1"/>
                    <a:pt x="2" y="1"/>
                    <a:pt x="2" y="1"/>
                  </a:cubicBezTo>
                  <a:cubicBezTo>
                    <a:pt x="2" y="1"/>
                    <a:pt x="2" y="1"/>
                    <a:pt x="2" y="1"/>
                  </a:cubicBezTo>
                  <a:cubicBezTo>
                    <a:pt x="2" y="1"/>
                    <a:pt x="2" y="1"/>
                    <a:pt x="2" y="1"/>
                  </a:cubicBezTo>
                  <a:cubicBezTo>
                    <a:pt x="2" y="1"/>
                    <a:pt x="1" y="2"/>
                    <a:pt x="1" y="2"/>
                  </a:cubicBezTo>
                  <a:cubicBezTo>
                    <a:pt x="1" y="2"/>
                    <a:pt x="1" y="2"/>
                    <a:pt x="1" y="2"/>
                  </a:cubicBezTo>
                  <a:cubicBezTo>
                    <a:pt x="2" y="2"/>
                    <a:pt x="2" y="2"/>
                    <a:pt x="2" y="2"/>
                  </a:cubicBezTo>
                  <a:cubicBezTo>
                    <a:pt x="2" y="2"/>
                    <a:pt x="2" y="2"/>
                    <a:pt x="2" y="1"/>
                  </a:cubicBezTo>
                  <a:cubicBezTo>
                    <a:pt x="2" y="1"/>
                    <a:pt x="2" y="1"/>
                    <a:pt x="2" y="1"/>
                  </a:cubicBezTo>
                  <a:cubicBezTo>
                    <a:pt x="1" y="0"/>
                    <a:pt x="1" y="0"/>
                    <a:pt x="1" y="0"/>
                  </a:cubicBezTo>
                  <a:cubicBezTo>
                    <a:pt x="0" y="0"/>
                    <a:pt x="0" y="0"/>
                    <a:pt x="0" y="0"/>
                  </a:cubicBezTo>
                  <a:cubicBezTo>
                    <a:pt x="0" y="1"/>
                    <a:pt x="0" y="1"/>
                    <a:pt x="0" y="1"/>
                  </a:cubicBezTo>
                  <a:cubicBezTo>
                    <a:pt x="1" y="1"/>
                    <a:pt x="1" y="1"/>
                    <a:pt x="1" y="1"/>
                  </a:cubicBezTo>
                  <a:cubicBezTo>
                    <a:pt x="1" y="1"/>
                    <a:pt x="1" y="1"/>
                    <a:pt x="1" y="1"/>
                  </a:cubicBezTo>
                  <a:cubicBezTo>
                    <a:pt x="1" y="1"/>
                    <a:pt x="1" y="1"/>
                    <a:pt x="1" y="1"/>
                  </a:cubicBezTo>
                  <a:cubicBezTo>
                    <a:pt x="1" y="1"/>
                    <a:pt x="1" y="1"/>
                    <a:pt x="1" y="1"/>
                  </a:cubicBezTo>
                  <a:cubicBezTo>
                    <a:pt x="1" y="2"/>
                    <a:pt x="1" y="2"/>
                    <a:pt x="1" y="2"/>
                  </a:cubicBezTo>
                  <a:cubicBezTo>
                    <a:pt x="1" y="3"/>
                    <a:pt x="1" y="3"/>
                    <a:pt x="1" y="3"/>
                  </a:cubicBezTo>
                  <a:cubicBezTo>
                    <a:pt x="2" y="2"/>
                    <a:pt x="2" y="2"/>
                    <a:pt x="2" y="2"/>
                  </a:cubicBezTo>
                  <a:cubicBezTo>
                    <a:pt x="2" y="2"/>
                    <a:pt x="2" y="2"/>
                    <a:pt x="2" y="1"/>
                  </a:cubicBezTo>
                  <a:cubicBezTo>
                    <a:pt x="2" y="1"/>
                    <a:pt x="2" y="1"/>
                    <a:pt x="2" y="1"/>
                  </a:cubicBezTo>
                  <a:cubicBezTo>
                    <a:pt x="2" y="1"/>
                    <a:pt x="2" y="1"/>
                    <a:pt x="2" y="1"/>
                  </a:cubicBezTo>
                  <a:cubicBezTo>
                    <a:pt x="2" y="2"/>
                    <a:pt x="2" y="2"/>
                    <a:pt x="2" y="2"/>
                  </a:cubicBezTo>
                  <a:cubicBezTo>
                    <a:pt x="2" y="2"/>
                    <a:pt x="1" y="2"/>
                    <a:pt x="1" y="3"/>
                  </a:cubicBezTo>
                  <a:cubicBezTo>
                    <a:pt x="1" y="3"/>
                    <a:pt x="1" y="3"/>
                    <a:pt x="1" y="3"/>
                  </a:cubicBezTo>
                  <a:cubicBezTo>
                    <a:pt x="1" y="3"/>
                    <a:pt x="1" y="3"/>
                    <a:pt x="1" y="3"/>
                  </a:cubicBezTo>
                  <a:cubicBezTo>
                    <a:pt x="1" y="2"/>
                    <a:pt x="1" y="2"/>
                    <a:pt x="1" y="1"/>
                  </a:cubicBezTo>
                  <a:cubicBezTo>
                    <a:pt x="1" y="1"/>
                    <a:pt x="1" y="1"/>
                    <a:pt x="1" y="1"/>
                  </a:cubicBezTo>
                  <a:cubicBezTo>
                    <a:pt x="1" y="0"/>
                    <a:pt x="1" y="0"/>
                    <a:pt x="1" y="0"/>
                  </a:cubicBezTo>
                  <a:cubicBezTo>
                    <a:pt x="0" y="1"/>
                    <a:pt x="0" y="1"/>
                    <a:pt x="0" y="1"/>
                  </a:cubicBezTo>
                </a:path>
              </a:pathLst>
            </a:custGeom>
            <a:solidFill>
              <a:srgbClr val="FFFFFF"/>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74" name="Freeform 73"/>
            <p:cNvSpPr>
              <a:spLocks/>
            </p:cNvSpPr>
            <p:nvPr userDrawn="1"/>
          </p:nvSpPr>
          <p:spPr bwMode="auto">
            <a:xfrm>
              <a:off x="295" y="294"/>
              <a:ext cx="2" cy="2"/>
            </a:xfrm>
            <a:custGeom>
              <a:avLst/>
              <a:gdLst/>
              <a:ahLst/>
              <a:cxnLst>
                <a:cxn ang="0">
                  <a:pos x="0" y="0"/>
                </a:cxn>
                <a:cxn ang="0">
                  <a:pos x="1" y="0"/>
                </a:cxn>
                <a:cxn ang="0">
                  <a:pos x="0" y="0"/>
                </a:cxn>
              </a:cxnLst>
              <a:rect l="0" t="0" r="r" b="b"/>
              <a:pathLst>
                <a:path w="1" h="1">
                  <a:moveTo>
                    <a:pt x="0" y="0"/>
                  </a:moveTo>
                  <a:cubicBezTo>
                    <a:pt x="1" y="0"/>
                    <a:pt x="1" y="1"/>
                    <a:pt x="1" y="0"/>
                  </a:cubicBezTo>
                  <a:cubicBezTo>
                    <a:pt x="1" y="0"/>
                    <a:pt x="1" y="0"/>
                    <a:pt x="0" y="0"/>
                  </a:cubicBezTo>
                </a:path>
              </a:pathLst>
            </a:custGeom>
            <a:solidFill>
              <a:srgbClr val="000000"/>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75" name="Freeform 74"/>
            <p:cNvSpPr>
              <a:spLocks/>
            </p:cNvSpPr>
            <p:nvPr userDrawn="1"/>
          </p:nvSpPr>
          <p:spPr bwMode="auto">
            <a:xfrm>
              <a:off x="295" y="292"/>
              <a:ext cx="4" cy="4"/>
            </a:xfrm>
            <a:custGeom>
              <a:avLst/>
              <a:gdLst/>
              <a:ahLst/>
              <a:cxnLst>
                <a:cxn ang="0">
                  <a:pos x="0" y="1"/>
                </a:cxn>
                <a:cxn ang="0">
                  <a:pos x="1" y="2"/>
                </a:cxn>
                <a:cxn ang="0">
                  <a:pos x="2" y="1"/>
                </a:cxn>
                <a:cxn ang="0">
                  <a:pos x="2" y="1"/>
                </a:cxn>
                <a:cxn ang="0">
                  <a:pos x="2" y="1"/>
                </a:cxn>
                <a:cxn ang="0">
                  <a:pos x="1" y="0"/>
                </a:cxn>
                <a:cxn ang="0">
                  <a:pos x="0" y="1"/>
                </a:cxn>
                <a:cxn ang="0">
                  <a:pos x="0"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0" y="1"/>
                </a:cxn>
                <a:cxn ang="0">
                  <a:pos x="0" y="1"/>
                </a:cxn>
              </a:cxnLst>
              <a:rect l="0" t="0" r="r" b="b"/>
              <a:pathLst>
                <a:path w="2" h="2">
                  <a:moveTo>
                    <a:pt x="0" y="1"/>
                  </a:moveTo>
                  <a:cubicBezTo>
                    <a:pt x="1" y="1"/>
                    <a:pt x="1" y="1"/>
                    <a:pt x="1" y="2"/>
                  </a:cubicBezTo>
                  <a:cubicBezTo>
                    <a:pt x="1" y="2"/>
                    <a:pt x="2" y="1"/>
                    <a:pt x="2" y="1"/>
                  </a:cubicBezTo>
                  <a:cubicBezTo>
                    <a:pt x="2" y="1"/>
                    <a:pt x="2" y="1"/>
                    <a:pt x="2" y="1"/>
                  </a:cubicBezTo>
                  <a:cubicBezTo>
                    <a:pt x="2" y="1"/>
                    <a:pt x="2" y="1"/>
                    <a:pt x="2" y="1"/>
                  </a:cubicBezTo>
                  <a:cubicBezTo>
                    <a:pt x="1" y="0"/>
                    <a:pt x="1" y="0"/>
                    <a:pt x="1" y="0"/>
                  </a:cubicBezTo>
                  <a:cubicBezTo>
                    <a:pt x="0" y="1"/>
                    <a:pt x="0" y="1"/>
                    <a:pt x="0" y="1"/>
                  </a:cubicBezTo>
                  <a:cubicBezTo>
                    <a:pt x="0" y="1"/>
                    <a:pt x="0" y="1"/>
                    <a:pt x="0" y="1"/>
                  </a:cubicBezTo>
                  <a:cubicBezTo>
                    <a:pt x="0" y="1"/>
                    <a:pt x="0" y="1"/>
                    <a:pt x="0" y="1"/>
                  </a:cubicBezTo>
                  <a:cubicBezTo>
                    <a:pt x="1" y="1"/>
                    <a:pt x="1" y="1"/>
                    <a:pt x="1" y="1"/>
                  </a:cubicBezTo>
                  <a:cubicBezTo>
                    <a:pt x="1" y="1"/>
                    <a:pt x="1" y="1"/>
                    <a:pt x="1" y="1"/>
                  </a:cubicBezTo>
                  <a:cubicBezTo>
                    <a:pt x="1" y="1"/>
                    <a:pt x="1" y="1"/>
                    <a:pt x="1" y="1"/>
                  </a:cubicBezTo>
                  <a:cubicBezTo>
                    <a:pt x="1" y="1"/>
                    <a:pt x="1" y="1"/>
                    <a:pt x="1" y="1"/>
                  </a:cubicBezTo>
                  <a:cubicBezTo>
                    <a:pt x="1" y="1"/>
                    <a:pt x="1" y="1"/>
                    <a:pt x="1" y="1"/>
                  </a:cubicBezTo>
                  <a:cubicBezTo>
                    <a:pt x="1" y="1"/>
                    <a:pt x="1" y="1"/>
                    <a:pt x="1" y="1"/>
                  </a:cubicBezTo>
                  <a:cubicBezTo>
                    <a:pt x="1" y="1"/>
                    <a:pt x="1" y="1"/>
                    <a:pt x="1" y="1"/>
                  </a:cubicBezTo>
                  <a:cubicBezTo>
                    <a:pt x="1" y="1"/>
                    <a:pt x="1" y="1"/>
                    <a:pt x="1" y="1"/>
                  </a:cubicBezTo>
                  <a:cubicBezTo>
                    <a:pt x="1" y="1"/>
                    <a:pt x="1" y="1"/>
                    <a:pt x="1" y="1"/>
                  </a:cubicBezTo>
                  <a:cubicBezTo>
                    <a:pt x="1" y="1"/>
                    <a:pt x="1" y="1"/>
                    <a:pt x="1" y="1"/>
                  </a:cubicBezTo>
                  <a:cubicBezTo>
                    <a:pt x="1" y="1"/>
                    <a:pt x="1" y="1"/>
                    <a:pt x="1" y="1"/>
                  </a:cubicBezTo>
                  <a:cubicBezTo>
                    <a:pt x="1" y="1"/>
                    <a:pt x="1" y="1"/>
                    <a:pt x="1" y="1"/>
                  </a:cubicBezTo>
                  <a:cubicBezTo>
                    <a:pt x="1" y="1"/>
                    <a:pt x="1" y="1"/>
                    <a:pt x="1" y="1"/>
                  </a:cubicBezTo>
                  <a:cubicBezTo>
                    <a:pt x="1" y="1"/>
                    <a:pt x="1" y="1"/>
                    <a:pt x="1" y="1"/>
                  </a:cubicBezTo>
                  <a:cubicBezTo>
                    <a:pt x="1" y="1"/>
                    <a:pt x="1" y="1"/>
                    <a:pt x="1" y="1"/>
                  </a:cubicBezTo>
                  <a:cubicBezTo>
                    <a:pt x="1" y="1"/>
                    <a:pt x="1" y="1"/>
                    <a:pt x="1" y="1"/>
                  </a:cubicBezTo>
                  <a:cubicBezTo>
                    <a:pt x="1" y="1"/>
                    <a:pt x="1" y="1"/>
                    <a:pt x="1" y="1"/>
                  </a:cubicBezTo>
                  <a:cubicBezTo>
                    <a:pt x="0" y="1"/>
                    <a:pt x="0" y="1"/>
                    <a:pt x="0" y="1"/>
                  </a:cubicBezTo>
                  <a:cubicBezTo>
                    <a:pt x="0" y="1"/>
                    <a:pt x="0" y="1"/>
                    <a:pt x="0" y="1"/>
                  </a:cubicBezTo>
                </a:path>
              </a:pathLst>
            </a:custGeom>
            <a:solidFill>
              <a:srgbClr val="000000"/>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76" name="Freeform 75"/>
            <p:cNvSpPr>
              <a:spLocks/>
            </p:cNvSpPr>
            <p:nvPr userDrawn="1"/>
          </p:nvSpPr>
          <p:spPr bwMode="auto">
            <a:xfrm>
              <a:off x="291" y="290"/>
              <a:ext cx="4" cy="16"/>
            </a:xfrm>
            <a:custGeom>
              <a:avLst/>
              <a:gdLst/>
              <a:ahLst/>
              <a:cxnLst>
                <a:cxn ang="0">
                  <a:pos x="0" y="3"/>
                </a:cxn>
                <a:cxn ang="0">
                  <a:pos x="0" y="5"/>
                </a:cxn>
                <a:cxn ang="0">
                  <a:pos x="0" y="5"/>
                </a:cxn>
                <a:cxn ang="0">
                  <a:pos x="0" y="4"/>
                </a:cxn>
                <a:cxn ang="0">
                  <a:pos x="0" y="3"/>
                </a:cxn>
              </a:cxnLst>
              <a:rect l="0" t="0" r="r" b="b"/>
              <a:pathLst>
                <a:path w="2" h="8">
                  <a:moveTo>
                    <a:pt x="0" y="3"/>
                  </a:moveTo>
                  <a:cubicBezTo>
                    <a:pt x="0" y="4"/>
                    <a:pt x="0" y="4"/>
                    <a:pt x="0" y="5"/>
                  </a:cubicBezTo>
                  <a:cubicBezTo>
                    <a:pt x="0" y="5"/>
                    <a:pt x="0" y="5"/>
                    <a:pt x="0" y="5"/>
                  </a:cubicBezTo>
                  <a:cubicBezTo>
                    <a:pt x="0" y="8"/>
                    <a:pt x="2" y="0"/>
                    <a:pt x="0" y="4"/>
                  </a:cubicBezTo>
                  <a:cubicBezTo>
                    <a:pt x="1" y="4"/>
                    <a:pt x="0" y="3"/>
                    <a:pt x="0" y="3"/>
                  </a:cubicBezTo>
                </a:path>
              </a:pathLst>
            </a:custGeom>
            <a:solidFill>
              <a:srgbClr val="FFFFFF"/>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77" name="Freeform 76"/>
            <p:cNvSpPr>
              <a:spLocks/>
            </p:cNvSpPr>
            <p:nvPr userDrawn="1"/>
          </p:nvSpPr>
          <p:spPr bwMode="auto">
            <a:xfrm>
              <a:off x="291" y="296"/>
              <a:ext cx="2" cy="6"/>
            </a:xfrm>
            <a:custGeom>
              <a:avLst/>
              <a:gdLst/>
              <a:ahLst/>
              <a:cxnLst>
                <a:cxn ang="0">
                  <a:pos x="0" y="2"/>
                </a:cxn>
                <a:cxn ang="0">
                  <a:pos x="0" y="2"/>
                </a:cxn>
                <a:cxn ang="0">
                  <a:pos x="0" y="2"/>
                </a:cxn>
                <a:cxn ang="0">
                  <a:pos x="0" y="2"/>
                </a:cxn>
                <a:cxn ang="0">
                  <a:pos x="0" y="3"/>
                </a:cxn>
                <a:cxn ang="0">
                  <a:pos x="1" y="0"/>
                </a:cxn>
                <a:cxn ang="0">
                  <a:pos x="1" y="0"/>
                </a:cxn>
                <a:cxn ang="0">
                  <a:pos x="0" y="1"/>
                </a:cxn>
                <a:cxn ang="0">
                  <a:pos x="1" y="1"/>
                </a:cxn>
                <a:cxn ang="0">
                  <a:pos x="1" y="0"/>
                </a:cxn>
                <a:cxn ang="0">
                  <a:pos x="0" y="0"/>
                </a:cxn>
                <a:cxn ang="0">
                  <a:pos x="0" y="0"/>
                </a:cxn>
                <a:cxn ang="0">
                  <a:pos x="0" y="0"/>
                </a:cxn>
                <a:cxn ang="0">
                  <a:pos x="0" y="0"/>
                </a:cxn>
                <a:cxn ang="0">
                  <a:pos x="0" y="1"/>
                </a:cxn>
                <a:cxn ang="0">
                  <a:pos x="0" y="1"/>
                </a:cxn>
                <a:cxn ang="0">
                  <a:pos x="1" y="1"/>
                </a:cxn>
                <a:cxn ang="0">
                  <a:pos x="1" y="0"/>
                </a:cxn>
                <a:cxn ang="0">
                  <a:pos x="1" y="0"/>
                </a:cxn>
                <a:cxn ang="0">
                  <a:pos x="1" y="0"/>
                </a:cxn>
                <a:cxn ang="0">
                  <a:pos x="1" y="0"/>
                </a:cxn>
                <a:cxn ang="0">
                  <a:pos x="1" y="0"/>
                </a:cxn>
                <a:cxn ang="0">
                  <a:pos x="1" y="0"/>
                </a:cxn>
                <a:cxn ang="0">
                  <a:pos x="1" y="0"/>
                </a:cxn>
                <a:cxn ang="0">
                  <a:pos x="1" y="0"/>
                </a:cxn>
                <a:cxn ang="0">
                  <a:pos x="1" y="0"/>
                </a:cxn>
                <a:cxn ang="0">
                  <a:pos x="1" y="1"/>
                </a:cxn>
                <a:cxn ang="0">
                  <a:pos x="0" y="2"/>
                </a:cxn>
                <a:cxn ang="0">
                  <a:pos x="0" y="2"/>
                </a:cxn>
                <a:cxn ang="0">
                  <a:pos x="0" y="2"/>
                </a:cxn>
                <a:cxn ang="0">
                  <a:pos x="0" y="2"/>
                </a:cxn>
                <a:cxn ang="0">
                  <a:pos x="1" y="2"/>
                </a:cxn>
                <a:cxn ang="0">
                  <a:pos x="0" y="2"/>
                </a:cxn>
                <a:cxn ang="0">
                  <a:pos x="0" y="2"/>
                </a:cxn>
                <a:cxn ang="0">
                  <a:pos x="1" y="2"/>
                </a:cxn>
                <a:cxn ang="0">
                  <a:pos x="1" y="2"/>
                </a:cxn>
                <a:cxn ang="0">
                  <a:pos x="1" y="2"/>
                </a:cxn>
                <a:cxn ang="0">
                  <a:pos x="0" y="1"/>
                </a:cxn>
                <a:cxn ang="0">
                  <a:pos x="0" y="2"/>
                </a:cxn>
                <a:cxn ang="0">
                  <a:pos x="0" y="0"/>
                </a:cxn>
                <a:cxn ang="0">
                  <a:pos x="0" y="0"/>
                </a:cxn>
              </a:cxnLst>
              <a:rect l="0" t="0" r="r" b="b"/>
              <a:pathLst>
                <a:path w="1" h="3">
                  <a:moveTo>
                    <a:pt x="0" y="0"/>
                  </a:moveTo>
                  <a:cubicBezTo>
                    <a:pt x="0" y="1"/>
                    <a:pt x="0" y="1"/>
                    <a:pt x="0" y="2"/>
                  </a:cubicBezTo>
                  <a:cubicBezTo>
                    <a:pt x="0" y="2"/>
                    <a:pt x="0" y="2"/>
                    <a:pt x="0" y="2"/>
                  </a:cubicBezTo>
                  <a:cubicBezTo>
                    <a:pt x="0" y="2"/>
                    <a:pt x="0" y="2"/>
                    <a:pt x="0" y="2"/>
                  </a:cubicBezTo>
                  <a:cubicBezTo>
                    <a:pt x="0" y="2"/>
                    <a:pt x="0" y="2"/>
                    <a:pt x="0" y="2"/>
                  </a:cubicBezTo>
                  <a:cubicBezTo>
                    <a:pt x="0" y="2"/>
                    <a:pt x="0" y="2"/>
                    <a:pt x="0" y="2"/>
                  </a:cubicBezTo>
                  <a:cubicBezTo>
                    <a:pt x="0" y="2"/>
                    <a:pt x="0" y="2"/>
                    <a:pt x="0" y="2"/>
                  </a:cubicBezTo>
                  <a:cubicBezTo>
                    <a:pt x="0" y="2"/>
                    <a:pt x="0" y="2"/>
                    <a:pt x="0" y="2"/>
                  </a:cubicBezTo>
                  <a:cubicBezTo>
                    <a:pt x="0" y="2"/>
                    <a:pt x="0" y="2"/>
                    <a:pt x="0" y="2"/>
                  </a:cubicBezTo>
                  <a:cubicBezTo>
                    <a:pt x="0" y="3"/>
                    <a:pt x="0" y="3"/>
                    <a:pt x="0" y="3"/>
                  </a:cubicBezTo>
                  <a:cubicBezTo>
                    <a:pt x="1" y="3"/>
                    <a:pt x="1" y="3"/>
                    <a:pt x="1" y="3"/>
                  </a:cubicBezTo>
                  <a:cubicBezTo>
                    <a:pt x="1" y="2"/>
                    <a:pt x="1" y="1"/>
                    <a:pt x="1" y="0"/>
                  </a:cubicBezTo>
                  <a:cubicBezTo>
                    <a:pt x="1" y="0"/>
                    <a:pt x="1" y="0"/>
                    <a:pt x="1" y="0"/>
                  </a:cubicBezTo>
                  <a:cubicBezTo>
                    <a:pt x="1" y="0"/>
                    <a:pt x="1" y="0"/>
                    <a:pt x="1" y="0"/>
                  </a:cubicBezTo>
                  <a:cubicBezTo>
                    <a:pt x="1" y="0"/>
                    <a:pt x="1" y="0"/>
                    <a:pt x="1" y="0"/>
                  </a:cubicBezTo>
                  <a:cubicBezTo>
                    <a:pt x="1" y="0"/>
                    <a:pt x="0" y="1"/>
                    <a:pt x="0" y="1"/>
                  </a:cubicBezTo>
                  <a:cubicBezTo>
                    <a:pt x="0" y="1"/>
                    <a:pt x="0" y="1"/>
                    <a:pt x="0" y="1"/>
                  </a:cubicBezTo>
                  <a:cubicBezTo>
                    <a:pt x="1" y="1"/>
                    <a:pt x="1" y="1"/>
                    <a:pt x="1" y="1"/>
                  </a:cubicBezTo>
                  <a:cubicBezTo>
                    <a:pt x="1" y="1"/>
                    <a:pt x="1" y="1"/>
                    <a:pt x="1" y="1"/>
                  </a:cubicBezTo>
                  <a:cubicBezTo>
                    <a:pt x="1" y="0"/>
                    <a:pt x="1" y="0"/>
                    <a:pt x="1" y="0"/>
                  </a:cubicBezTo>
                  <a:cubicBezTo>
                    <a:pt x="0" y="0"/>
                    <a:pt x="0" y="0"/>
                    <a:pt x="0" y="0"/>
                  </a:cubicBezTo>
                  <a:cubicBezTo>
                    <a:pt x="0" y="0"/>
                    <a:pt x="0" y="0"/>
                    <a:pt x="0" y="0"/>
                  </a:cubicBezTo>
                  <a:cubicBezTo>
                    <a:pt x="0" y="0"/>
                    <a:pt x="0" y="0"/>
                    <a:pt x="0" y="0"/>
                  </a:cubicBezTo>
                  <a:cubicBezTo>
                    <a:pt x="0" y="0"/>
                    <a:pt x="0" y="0"/>
                    <a:pt x="0" y="0"/>
                  </a:cubicBezTo>
                  <a:cubicBezTo>
                    <a:pt x="0" y="0"/>
                    <a:pt x="0" y="0"/>
                    <a:pt x="0" y="0"/>
                  </a:cubicBezTo>
                  <a:cubicBezTo>
                    <a:pt x="0" y="0"/>
                    <a:pt x="0" y="0"/>
                    <a:pt x="0" y="0"/>
                  </a:cubicBezTo>
                  <a:cubicBezTo>
                    <a:pt x="0" y="0"/>
                    <a:pt x="0" y="0"/>
                    <a:pt x="0" y="0"/>
                  </a:cubicBezTo>
                  <a:cubicBezTo>
                    <a:pt x="0" y="0"/>
                    <a:pt x="0" y="0"/>
                    <a:pt x="0" y="0"/>
                  </a:cubicBezTo>
                  <a:cubicBezTo>
                    <a:pt x="0" y="0"/>
                    <a:pt x="0" y="0"/>
                    <a:pt x="0" y="0"/>
                  </a:cubicBezTo>
                  <a:cubicBezTo>
                    <a:pt x="0" y="1"/>
                    <a:pt x="0" y="1"/>
                    <a:pt x="0" y="1"/>
                  </a:cubicBezTo>
                  <a:cubicBezTo>
                    <a:pt x="0" y="1"/>
                    <a:pt x="0" y="1"/>
                    <a:pt x="0" y="1"/>
                  </a:cubicBezTo>
                  <a:cubicBezTo>
                    <a:pt x="0" y="1"/>
                    <a:pt x="0" y="1"/>
                    <a:pt x="0" y="1"/>
                  </a:cubicBezTo>
                  <a:cubicBezTo>
                    <a:pt x="0" y="1"/>
                    <a:pt x="0" y="1"/>
                    <a:pt x="0" y="1"/>
                  </a:cubicBezTo>
                  <a:cubicBezTo>
                    <a:pt x="1" y="1"/>
                    <a:pt x="1" y="1"/>
                    <a:pt x="1" y="1"/>
                  </a:cubicBezTo>
                  <a:cubicBezTo>
                    <a:pt x="1" y="1"/>
                    <a:pt x="1" y="1"/>
                    <a:pt x="1" y="0"/>
                  </a:cubicBezTo>
                  <a:cubicBezTo>
                    <a:pt x="1" y="0"/>
                    <a:pt x="1" y="0"/>
                    <a:pt x="1" y="0"/>
                  </a:cubicBezTo>
                  <a:cubicBezTo>
                    <a:pt x="1" y="0"/>
                    <a:pt x="1" y="0"/>
                    <a:pt x="1" y="0"/>
                  </a:cubicBezTo>
                  <a:cubicBezTo>
                    <a:pt x="1" y="0"/>
                    <a:pt x="1" y="0"/>
                    <a:pt x="1" y="0"/>
                  </a:cubicBezTo>
                  <a:cubicBezTo>
                    <a:pt x="1" y="0"/>
                    <a:pt x="1" y="0"/>
                    <a:pt x="1" y="0"/>
                  </a:cubicBezTo>
                  <a:cubicBezTo>
                    <a:pt x="1" y="0"/>
                    <a:pt x="1" y="0"/>
                    <a:pt x="1" y="0"/>
                  </a:cubicBezTo>
                  <a:cubicBezTo>
                    <a:pt x="1" y="0"/>
                    <a:pt x="1" y="0"/>
                    <a:pt x="1" y="0"/>
                  </a:cubicBezTo>
                  <a:cubicBezTo>
                    <a:pt x="1" y="0"/>
                    <a:pt x="1" y="0"/>
                    <a:pt x="1" y="0"/>
                  </a:cubicBezTo>
                  <a:cubicBezTo>
                    <a:pt x="1" y="0"/>
                    <a:pt x="1" y="0"/>
                    <a:pt x="1" y="0"/>
                  </a:cubicBezTo>
                  <a:cubicBezTo>
                    <a:pt x="1" y="0"/>
                    <a:pt x="1" y="0"/>
                    <a:pt x="1" y="0"/>
                  </a:cubicBezTo>
                  <a:cubicBezTo>
                    <a:pt x="1" y="0"/>
                    <a:pt x="1" y="0"/>
                    <a:pt x="1" y="0"/>
                  </a:cubicBezTo>
                  <a:cubicBezTo>
                    <a:pt x="1" y="0"/>
                    <a:pt x="1" y="0"/>
                    <a:pt x="1" y="0"/>
                  </a:cubicBezTo>
                  <a:cubicBezTo>
                    <a:pt x="1" y="0"/>
                    <a:pt x="1" y="0"/>
                    <a:pt x="1" y="0"/>
                  </a:cubicBezTo>
                  <a:cubicBezTo>
                    <a:pt x="1" y="0"/>
                    <a:pt x="1" y="0"/>
                    <a:pt x="1" y="0"/>
                  </a:cubicBezTo>
                  <a:cubicBezTo>
                    <a:pt x="1" y="0"/>
                    <a:pt x="1" y="0"/>
                    <a:pt x="1" y="0"/>
                  </a:cubicBezTo>
                  <a:cubicBezTo>
                    <a:pt x="1" y="0"/>
                    <a:pt x="1" y="0"/>
                    <a:pt x="1" y="0"/>
                  </a:cubicBezTo>
                  <a:cubicBezTo>
                    <a:pt x="1" y="0"/>
                    <a:pt x="1" y="0"/>
                    <a:pt x="1" y="0"/>
                  </a:cubicBezTo>
                  <a:cubicBezTo>
                    <a:pt x="1" y="0"/>
                    <a:pt x="1" y="0"/>
                    <a:pt x="1" y="0"/>
                  </a:cubicBezTo>
                  <a:cubicBezTo>
                    <a:pt x="1" y="0"/>
                    <a:pt x="1" y="0"/>
                    <a:pt x="1" y="0"/>
                  </a:cubicBezTo>
                  <a:cubicBezTo>
                    <a:pt x="1" y="0"/>
                    <a:pt x="1" y="1"/>
                    <a:pt x="1" y="1"/>
                  </a:cubicBezTo>
                  <a:cubicBezTo>
                    <a:pt x="0" y="2"/>
                    <a:pt x="0" y="2"/>
                    <a:pt x="0" y="2"/>
                  </a:cubicBezTo>
                  <a:cubicBezTo>
                    <a:pt x="0" y="2"/>
                    <a:pt x="0" y="2"/>
                    <a:pt x="0" y="2"/>
                  </a:cubicBezTo>
                  <a:cubicBezTo>
                    <a:pt x="0" y="2"/>
                    <a:pt x="0" y="2"/>
                    <a:pt x="0" y="2"/>
                  </a:cubicBezTo>
                  <a:cubicBezTo>
                    <a:pt x="0" y="2"/>
                    <a:pt x="0" y="2"/>
                    <a:pt x="0" y="2"/>
                  </a:cubicBezTo>
                  <a:cubicBezTo>
                    <a:pt x="0" y="2"/>
                    <a:pt x="0" y="2"/>
                    <a:pt x="0" y="2"/>
                  </a:cubicBezTo>
                  <a:cubicBezTo>
                    <a:pt x="0" y="2"/>
                    <a:pt x="0" y="2"/>
                    <a:pt x="0" y="2"/>
                  </a:cubicBezTo>
                  <a:cubicBezTo>
                    <a:pt x="0" y="2"/>
                    <a:pt x="0" y="2"/>
                    <a:pt x="0" y="2"/>
                  </a:cubicBezTo>
                  <a:cubicBezTo>
                    <a:pt x="0" y="2"/>
                    <a:pt x="0" y="2"/>
                    <a:pt x="0" y="2"/>
                  </a:cubicBezTo>
                  <a:cubicBezTo>
                    <a:pt x="0" y="2"/>
                    <a:pt x="0" y="2"/>
                    <a:pt x="0" y="2"/>
                  </a:cubicBezTo>
                  <a:cubicBezTo>
                    <a:pt x="1" y="2"/>
                    <a:pt x="1" y="2"/>
                    <a:pt x="1" y="2"/>
                  </a:cubicBezTo>
                  <a:cubicBezTo>
                    <a:pt x="0" y="2"/>
                    <a:pt x="0" y="2"/>
                    <a:pt x="0" y="2"/>
                  </a:cubicBezTo>
                  <a:cubicBezTo>
                    <a:pt x="0" y="2"/>
                    <a:pt x="0" y="2"/>
                    <a:pt x="0" y="2"/>
                  </a:cubicBezTo>
                  <a:cubicBezTo>
                    <a:pt x="1" y="2"/>
                    <a:pt x="1" y="2"/>
                    <a:pt x="1" y="2"/>
                  </a:cubicBezTo>
                  <a:cubicBezTo>
                    <a:pt x="0" y="2"/>
                    <a:pt x="0" y="2"/>
                    <a:pt x="0" y="2"/>
                  </a:cubicBezTo>
                  <a:cubicBezTo>
                    <a:pt x="1" y="2"/>
                    <a:pt x="1" y="2"/>
                    <a:pt x="1" y="2"/>
                  </a:cubicBezTo>
                  <a:cubicBezTo>
                    <a:pt x="1" y="2"/>
                    <a:pt x="1" y="2"/>
                    <a:pt x="1" y="2"/>
                  </a:cubicBezTo>
                  <a:cubicBezTo>
                    <a:pt x="0" y="2"/>
                    <a:pt x="0" y="2"/>
                    <a:pt x="0" y="2"/>
                  </a:cubicBezTo>
                  <a:cubicBezTo>
                    <a:pt x="1" y="2"/>
                    <a:pt x="1" y="2"/>
                    <a:pt x="1" y="2"/>
                  </a:cubicBezTo>
                  <a:cubicBezTo>
                    <a:pt x="1" y="2"/>
                    <a:pt x="1" y="2"/>
                    <a:pt x="1" y="2"/>
                  </a:cubicBezTo>
                  <a:cubicBezTo>
                    <a:pt x="1" y="2"/>
                    <a:pt x="1" y="2"/>
                    <a:pt x="1" y="2"/>
                  </a:cubicBezTo>
                  <a:cubicBezTo>
                    <a:pt x="0" y="1"/>
                    <a:pt x="0" y="1"/>
                    <a:pt x="0" y="1"/>
                  </a:cubicBezTo>
                  <a:cubicBezTo>
                    <a:pt x="0" y="1"/>
                    <a:pt x="0" y="1"/>
                    <a:pt x="0" y="1"/>
                  </a:cubicBezTo>
                  <a:cubicBezTo>
                    <a:pt x="0" y="2"/>
                    <a:pt x="0" y="2"/>
                    <a:pt x="0" y="2"/>
                  </a:cubicBezTo>
                  <a:cubicBezTo>
                    <a:pt x="0" y="2"/>
                    <a:pt x="0" y="2"/>
                    <a:pt x="0" y="2"/>
                  </a:cubicBezTo>
                  <a:cubicBezTo>
                    <a:pt x="0" y="2"/>
                    <a:pt x="0" y="2"/>
                    <a:pt x="0" y="2"/>
                  </a:cubicBezTo>
                  <a:cubicBezTo>
                    <a:pt x="0" y="1"/>
                    <a:pt x="0" y="1"/>
                    <a:pt x="0" y="0"/>
                  </a:cubicBezTo>
                  <a:cubicBezTo>
                    <a:pt x="0" y="0"/>
                    <a:pt x="0" y="0"/>
                    <a:pt x="0" y="0"/>
                  </a:cubicBezTo>
                  <a:cubicBezTo>
                    <a:pt x="0" y="0"/>
                    <a:pt x="0" y="0"/>
                    <a:pt x="0" y="0"/>
                  </a:cubicBezTo>
                </a:path>
              </a:pathLst>
            </a:custGeom>
            <a:solidFill>
              <a:srgbClr val="FFFFFF"/>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78" name="Freeform 77"/>
            <p:cNvSpPr>
              <a:spLocks/>
            </p:cNvSpPr>
            <p:nvPr userDrawn="1"/>
          </p:nvSpPr>
          <p:spPr bwMode="auto">
            <a:xfrm>
              <a:off x="289" y="298"/>
              <a:ext cx="2" cy="2"/>
            </a:xfrm>
            <a:custGeom>
              <a:avLst/>
              <a:gdLst/>
              <a:ahLst/>
              <a:cxnLst>
                <a:cxn ang="0">
                  <a:pos x="0" y="1"/>
                </a:cxn>
                <a:cxn ang="0">
                  <a:pos x="1" y="1"/>
                </a:cxn>
                <a:cxn ang="0">
                  <a:pos x="0" y="1"/>
                </a:cxn>
              </a:cxnLst>
              <a:rect l="0" t="0" r="r" b="b"/>
              <a:pathLst>
                <a:path w="1" h="1">
                  <a:moveTo>
                    <a:pt x="0" y="1"/>
                  </a:moveTo>
                  <a:cubicBezTo>
                    <a:pt x="1" y="1"/>
                    <a:pt x="1" y="1"/>
                    <a:pt x="1" y="1"/>
                  </a:cubicBezTo>
                  <a:cubicBezTo>
                    <a:pt x="1" y="0"/>
                    <a:pt x="0" y="1"/>
                    <a:pt x="0" y="1"/>
                  </a:cubicBezTo>
                </a:path>
              </a:pathLst>
            </a:custGeom>
            <a:solidFill>
              <a:srgbClr val="FFFFFF"/>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79" name="Freeform 78"/>
            <p:cNvSpPr>
              <a:spLocks/>
            </p:cNvSpPr>
            <p:nvPr userDrawn="1"/>
          </p:nvSpPr>
          <p:spPr bwMode="auto">
            <a:xfrm>
              <a:off x="289" y="298"/>
              <a:ext cx="2" cy="2"/>
            </a:xfrm>
            <a:custGeom>
              <a:avLst/>
              <a:gdLst/>
              <a:ahLst/>
              <a:cxnLst>
                <a:cxn ang="0">
                  <a:pos x="0" y="2"/>
                </a:cxn>
                <a:cxn ang="0">
                  <a:pos x="0" y="2"/>
                </a:cxn>
                <a:cxn ang="0">
                  <a:pos x="0" y="2"/>
                </a:cxn>
                <a:cxn ang="0">
                  <a:pos x="0" y="2"/>
                </a:cxn>
                <a:cxn ang="0">
                  <a:pos x="0" y="2"/>
                </a:cxn>
                <a:cxn ang="0">
                  <a:pos x="0" y="2"/>
                </a:cxn>
                <a:cxn ang="0">
                  <a:pos x="2" y="2"/>
                </a:cxn>
                <a:cxn ang="0">
                  <a:pos x="2" y="2"/>
                </a:cxn>
                <a:cxn ang="0">
                  <a:pos x="2" y="0"/>
                </a:cxn>
                <a:cxn ang="0">
                  <a:pos x="0" y="2"/>
                </a:cxn>
                <a:cxn ang="0">
                  <a:pos x="0" y="2"/>
                </a:cxn>
                <a:cxn ang="0">
                  <a:pos x="0" y="2"/>
                </a:cxn>
                <a:cxn ang="0">
                  <a:pos x="0" y="2"/>
                </a:cxn>
                <a:cxn ang="0">
                  <a:pos x="0" y="2"/>
                </a:cxn>
                <a:cxn ang="0">
                  <a:pos x="2" y="2"/>
                </a:cxn>
                <a:cxn ang="0">
                  <a:pos x="2" y="2"/>
                </a:cxn>
                <a:cxn ang="0">
                  <a:pos x="2" y="2"/>
                </a:cxn>
                <a:cxn ang="0">
                  <a:pos x="2" y="2"/>
                </a:cxn>
                <a:cxn ang="0">
                  <a:pos x="2" y="2"/>
                </a:cxn>
                <a:cxn ang="0">
                  <a:pos x="2" y="2"/>
                </a:cxn>
                <a:cxn ang="0">
                  <a:pos x="0" y="2"/>
                </a:cxn>
                <a:cxn ang="0">
                  <a:pos x="0" y="2"/>
                </a:cxn>
                <a:cxn ang="0">
                  <a:pos x="0" y="2"/>
                </a:cxn>
                <a:cxn ang="0">
                  <a:pos x="0" y="2"/>
                </a:cxn>
                <a:cxn ang="0">
                  <a:pos x="0" y="2"/>
                </a:cxn>
                <a:cxn ang="0">
                  <a:pos x="0" y="2"/>
                </a:cxn>
                <a:cxn ang="0">
                  <a:pos x="0" y="2"/>
                </a:cxn>
                <a:cxn ang="0">
                  <a:pos x="2" y="2"/>
                </a:cxn>
                <a:cxn ang="0">
                  <a:pos x="0" y="2"/>
                </a:cxn>
                <a:cxn ang="0">
                  <a:pos x="2" y="2"/>
                </a:cxn>
                <a:cxn ang="0">
                  <a:pos x="2" y="2"/>
                </a:cxn>
                <a:cxn ang="0">
                  <a:pos x="2" y="2"/>
                </a:cxn>
                <a:cxn ang="0">
                  <a:pos x="0" y="2"/>
                </a:cxn>
                <a:cxn ang="0">
                  <a:pos x="0" y="2"/>
                </a:cxn>
              </a:cxnLst>
              <a:rect l="0" t="0" r="r" b="b"/>
              <a:pathLst>
                <a:path w="2" h="2">
                  <a:moveTo>
                    <a:pt x="0" y="2"/>
                  </a:moveTo>
                  <a:lnTo>
                    <a:pt x="0" y="2"/>
                  </a:lnTo>
                  <a:lnTo>
                    <a:pt x="0" y="2"/>
                  </a:lnTo>
                  <a:lnTo>
                    <a:pt x="0" y="2"/>
                  </a:lnTo>
                  <a:lnTo>
                    <a:pt x="0" y="2"/>
                  </a:lnTo>
                  <a:lnTo>
                    <a:pt x="0" y="2"/>
                  </a:lnTo>
                  <a:lnTo>
                    <a:pt x="0" y="2"/>
                  </a:lnTo>
                  <a:lnTo>
                    <a:pt x="0" y="2"/>
                  </a:lnTo>
                  <a:lnTo>
                    <a:pt x="0" y="2"/>
                  </a:lnTo>
                  <a:lnTo>
                    <a:pt x="0" y="2"/>
                  </a:lnTo>
                  <a:lnTo>
                    <a:pt x="0" y="2"/>
                  </a:lnTo>
                  <a:lnTo>
                    <a:pt x="0" y="2"/>
                  </a:lnTo>
                  <a:lnTo>
                    <a:pt x="2" y="2"/>
                  </a:lnTo>
                  <a:lnTo>
                    <a:pt x="2" y="2"/>
                  </a:lnTo>
                  <a:lnTo>
                    <a:pt x="2" y="2"/>
                  </a:lnTo>
                  <a:lnTo>
                    <a:pt x="2" y="2"/>
                  </a:lnTo>
                  <a:lnTo>
                    <a:pt x="2" y="2"/>
                  </a:lnTo>
                  <a:lnTo>
                    <a:pt x="2" y="0"/>
                  </a:lnTo>
                  <a:lnTo>
                    <a:pt x="0" y="2"/>
                  </a:lnTo>
                  <a:lnTo>
                    <a:pt x="0" y="2"/>
                  </a:lnTo>
                  <a:lnTo>
                    <a:pt x="0" y="2"/>
                  </a:lnTo>
                  <a:lnTo>
                    <a:pt x="0" y="2"/>
                  </a:lnTo>
                  <a:lnTo>
                    <a:pt x="0" y="2"/>
                  </a:lnTo>
                  <a:lnTo>
                    <a:pt x="0" y="2"/>
                  </a:lnTo>
                  <a:lnTo>
                    <a:pt x="0" y="2"/>
                  </a:lnTo>
                  <a:lnTo>
                    <a:pt x="0" y="2"/>
                  </a:lnTo>
                  <a:lnTo>
                    <a:pt x="0" y="2"/>
                  </a:lnTo>
                  <a:lnTo>
                    <a:pt x="0" y="2"/>
                  </a:lnTo>
                  <a:lnTo>
                    <a:pt x="0" y="2"/>
                  </a:lnTo>
                  <a:lnTo>
                    <a:pt x="2" y="2"/>
                  </a:lnTo>
                  <a:lnTo>
                    <a:pt x="2" y="2"/>
                  </a:lnTo>
                  <a:lnTo>
                    <a:pt x="2" y="2"/>
                  </a:lnTo>
                  <a:lnTo>
                    <a:pt x="2" y="2"/>
                  </a:lnTo>
                  <a:lnTo>
                    <a:pt x="2" y="2"/>
                  </a:lnTo>
                  <a:lnTo>
                    <a:pt x="2" y="2"/>
                  </a:lnTo>
                  <a:lnTo>
                    <a:pt x="2" y="2"/>
                  </a:lnTo>
                  <a:lnTo>
                    <a:pt x="2" y="2"/>
                  </a:lnTo>
                  <a:lnTo>
                    <a:pt x="2" y="2"/>
                  </a:lnTo>
                  <a:lnTo>
                    <a:pt x="0" y="2"/>
                  </a:lnTo>
                  <a:lnTo>
                    <a:pt x="2" y="2"/>
                  </a:lnTo>
                  <a:lnTo>
                    <a:pt x="2" y="2"/>
                  </a:lnTo>
                  <a:lnTo>
                    <a:pt x="0" y="2"/>
                  </a:lnTo>
                  <a:lnTo>
                    <a:pt x="0" y="2"/>
                  </a:lnTo>
                  <a:lnTo>
                    <a:pt x="0" y="2"/>
                  </a:lnTo>
                  <a:lnTo>
                    <a:pt x="0" y="2"/>
                  </a:lnTo>
                  <a:lnTo>
                    <a:pt x="0" y="2"/>
                  </a:lnTo>
                  <a:lnTo>
                    <a:pt x="0" y="2"/>
                  </a:lnTo>
                  <a:lnTo>
                    <a:pt x="0" y="2"/>
                  </a:lnTo>
                  <a:lnTo>
                    <a:pt x="0" y="2"/>
                  </a:lnTo>
                  <a:lnTo>
                    <a:pt x="0" y="2"/>
                  </a:lnTo>
                  <a:lnTo>
                    <a:pt x="0" y="2"/>
                  </a:lnTo>
                  <a:lnTo>
                    <a:pt x="0" y="2"/>
                  </a:lnTo>
                  <a:lnTo>
                    <a:pt x="0" y="2"/>
                  </a:lnTo>
                  <a:lnTo>
                    <a:pt x="0" y="2"/>
                  </a:lnTo>
                  <a:lnTo>
                    <a:pt x="0" y="2"/>
                  </a:lnTo>
                  <a:lnTo>
                    <a:pt x="2" y="2"/>
                  </a:lnTo>
                  <a:lnTo>
                    <a:pt x="2" y="2"/>
                  </a:lnTo>
                  <a:lnTo>
                    <a:pt x="0" y="2"/>
                  </a:lnTo>
                  <a:lnTo>
                    <a:pt x="2" y="2"/>
                  </a:lnTo>
                  <a:lnTo>
                    <a:pt x="2" y="2"/>
                  </a:lnTo>
                  <a:lnTo>
                    <a:pt x="2" y="2"/>
                  </a:lnTo>
                  <a:lnTo>
                    <a:pt x="2" y="2"/>
                  </a:lnTo>
                  <a:lnTo>
                    <a:pt x="2" y="2"/>
                  </a:lnTo>
                  <a:lnTo>
                    <a:pt x="2" y="2"/>
                  </a:lnTo>
                  <a:lnTo>
                    <a:pt x="2" y="2"/>
                  </a:lnTo>
                  <a:lnTo>
                    <a:pt x="0" y="2"/>
                  </a:lnTo>
                  <a:lnTo>
                    <a:pt x="0" y="2"/>
                  </a:lnTo>
                  <a:lnTo>
                    <a:pt x="0" y="2"/>
                  </a:lnTo>
                  <a:lnTo>
                    <a:pt x="0" y="2"/>
                  </a:lnTo>
                  <a:close/>
                </a:path>
              </a:pathLst>
            </a:custGeom>
            <a:solidFill>
              <a:srgbClr val="FFFFFF"/>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80" name="Freeform 79"/>
            <p:cNvSpPr>
              <a:spLocks/>
            </p:cNvSpPr>
            <p:nvPr userDrawn="1"/>
          </p:nvSpPr>
          <p:spPr bwMode="auto">
            <a:xfrm>
              <a:off x="291" y="290"/>
              <a:ext cx="2" cy="2"/>
            </a:xfrm>
            <a:custGeom>
              <a:avLst/>
              <a:gdLst/>
              <a:ahLst/>
              <a:cxnLst>
                <a:cxn ang="0">
                  <a:pos x="0" y="1"/>
                </a:cxn>
                <a:cxn ang="0">
                  <a:pos x="1" y="1"/>
                </a:cxn>
                <a:cxn ang="0">
                  <a:pos x="0" y="1"/>
                </a:cxn>
              </a:cxnLst>
              <a:rect l="0" t="0" r="r" b="b"/>
              <a:pathLst>
                <a:path w="1" h="1">
                  <a:moveTo>
                    <a:pt x="0" y="1"/>
                  </a:moveTo>
                  <a:cubicBezTo>
                    <a:pt x="0" y="1"/>
                    <a:pt x="0" y="1"/>
                    <a:pt x="1" y="1"/>
                  </a:cubicBezTo>
                  <a:cubicBezTo>
                    <a:pt x="0" y="0"/>
                    <a:pt x="0" y="1"/>
                    <a:pt x="0" y="1"/>
                  </a:cubicBezTo>
                </a:path>
              </a:pathLst>
            </a:custGeom>
            <a:solidFill>
              <a:srgbClr val="FFFFFF"/>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81" name="Freeform 80"/>
            <p:cNvSpPr>
              <a:spLocks/>
            </p:cNvSpPr>
            <p:nvPr userDrawn="1"/>
          </p:nvSpPr>
          <p:spPr bwMode="auto">
            <a:xfrm>
              <a:off x="289" y="290"/>
              <a:ext cx="4" cy="2"/>
            </a:xfrm>
            <a:custGeom>
              <a:avLst/>
              <a:gdLst/>
              <a:ahLst/>
              <a:cxnLst>
                <a:cxn ang="0">
                  <a:pos x="1" y="1"/>
                </a:cxn>
                <a:cxn ang="0">
                  <a:pos x="1" y="1"/>
                </a:cxn>
                <a:cxn ang="0">
                  <a:pos x="2" y="1"/>
                </a:cxn>
                <a:cxn ang="0">
                  <a:pos x="2" y="1"/>
                </a:cxn>
                <a:cxn ang="0">
                  <a:pos x="1" y="0"/>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2" y="1"/>
                </a:cxn>
                <a:cxn ang="0">
                  <a:pos x="1" y="1"/>
                </a:cxn>
                <a:cxn ang="0">
                  <a:pos x="1" y="1"/>
                </a:cxn>
                <a:cxn ang="0">
                  <a:pos x="1" y="0"/>
                </a:cxn>
                <a:cxn ang="0">
                  <a:pos x="0" y="1"/>
                </a:cxn>
                <a:cxn ang="0">
                  <a:pos x="1" y="1"/>
                </a:cxn>
              </a:cxnLst>
              <a:rect l="0" t="0" r="r" b="b"/>
              <a:pathLst>
                <a:path w="2" h="1">
                  <a:moveTo>
                    <a:pt x="1" y="1"/>
                  </a:moveTo>
                  <a:cubicBezTo>
                    <a:pt x="1" y="1"/>
                    <a:pt x="1" y="1"/>
                    <a:pt x="1" y="1"/>
                  </a:cubicBezTo>
                  <a:cubicBezTo>
                    <a:pt x="2" y="1"/>
                    <a:pt x="2" y="1"/>
                    <a:pt x="2" y="1"/>
                  </a:cubicBezTo>
                  <a:cubicBezTo>
                    <a:pt x="2" y="1"/>
                    <a:pt x="2" y="1"/>
                    <a:pt x="2" y="1"/>
                  </a:cubicBezTo>
                  <a:cubicBezTo>
                    <a:pt x="1" y="0"/>
                    <a:pt x="1" y="0"/>
                    <a:pt x="1" y="0"/>
                  </a:cubicBezTo>
                  <a:cubicBezTo>
                    <a:pt x="1" y="0"/>
                    <a:pt x="1" y="0"/>
                    <a:pt x="1" y="1"/>
                  </a:cubicBezTo>
                  <a:cubicBezTo>
                    <a:pt x="0" y="1"/>
                    <a:pt x="0" y="1"/>
                    <a:pt x="0" y="1"/>
                  </a:cubicBezTo>
                  <a:cubicBezTo>
                    <a:pt x="1" y="1"/>
                    <a:pt x="1" y="1"/>
                    <a:pt x="1" y="1"/>
                  </a:cubicBezTo>
                  <a:cubicBezTo>
                    <a:pt x="1" y="1"/>
                    <a:pt x="1" y="1"/>
                    <a:pt x="1" y="1"/>
                  </a:cubicBezTo>
                  <a:cubicBezTo>
                    <a:pt x="1" y="1"/>
                    <a:pt x="1" y="1"/>
                    <a:pt x="1" y="1"/>
                  </a:cubicBezTo>
                  <a:cubicBezTo>
                    <a:pt x="1" y="1"/>
                    <a:pt x="1" y="1"/>
                    <a:pt x="1" y="1"/>
                  </a:cubicBezTo>
                  <a:cubicBezTo>
                    <a:pt x="1" y="1"/>
                    <a:pt x="1" y="1"/>
                    <a:pt x="1" y="1"/>
                  </a:cubicBezTo>
                  <a:cubicBezTo>
                    <a:pt x="1" y="1"/>
                    <a:pt x="1" y="1"/>
                    <a:pt x="1" y="1"/>
                  </a:cubicBezTo>
                  <a:cubicBezTo>
                    <a:pt x="1" y="1"/>
                    <a:pt x="1" y="1"/>
                    <a:pt x="1" y="1"/>
                  </a:cubicBezTo>
                  <a:cubicBezTo>
                    <a:pt x="1" y="1"/>
                    <a:pt x="1" y="1"/>
                    <a:pt x="1" y="1"/>
                  </a:cubicBezTo>
                  <a:cubicBezTo>
                    <a:pt x="1" y="1"/>
                    <a:pt x="1" y="1"/>
                    <a:pt x="1" y="1"/>
                  </a:cubicBezTo>
                  <a:cubicBezTo>
                    <a:pt x="1" y="1"/>
                    <a:pt x="1" y="1"/>
                    <a:pt x="1" y="1"/>
                  </a:cubicBezTo>
                  <a:cubicBezTo>
                    <a:pt x="1" y="1"/>
                    <a:pt x="1" y="1"/>
                    <a:pt x="1" y="1"/>
                  </a:cubicBezTo>
                  <a:cubicBezTo>
                    <a:pt x="1" y="1"/>
                    <a:pt x="1" y="1"/>
                    <a:pt x="1" y="1"/>
                  </a:cubicBezTo>
                  <a:cubicBezTo>
                    <a:pt x="1" y="1"/>
                    <a:pt x="1" y="1"/>
                    <a:pt x="1" y="1"/>
                  </a:cubicBezTo>
                  <a:cubicBezTo>
                    <a:pt x="1" y="1"/>
                    <a:pt x="1" y="1"/>
                    <a:pt x="1" y="1"/>
                  </a:cubicBezTo>
                  <a:cubicBezTo>
                    <a:pt x="1" y="1"/>
                    <a:pt x="1" y="1"/>
                    <a:pt x="1" y="1"/>
                  </a:cubicBezTo>
                  <a:cubicBezTo>
                    <a:pt x="1" y="1"/>
                    <a:pt x="1" y="1"/>
                    <a:pt x="1" y="1"/>
                  </a:cubicBezTo>
                  <a:cubicBezTo>
                    <a:pt x="1" y="1"/>
                    <a:pt x="1" y="1"/>
                    <a:pt x="1" y="1"/>
                  </a:cubicBezTo>
                  <a:cubicBezTo>
                    <a:pt x="1" y="1"/>
                    <a:pt x="1" y="1"/>
                    <a:pt x="1" y="1"/>
                  </a:cubicBezTo>
                  <a:cubicBezTo>
                    <a:pt x="1" y="1"/>
                    <a:pt x="1" y="1"/>
                    <a:pt x="1" y="1"/>
                  </a:cubicBezTo>
                  <a:cubicBezTo>
                    <a:pt x="1" y="1"/>
                    <a:pt x="1" y="1"/>
                    <a:pt x="1" y="1"/>
                  </a:cubicBezTo>
                  <a:cubicBezTo>
                    <a:pt x="2" y="1"/>
                    <a:pt x="2" y="1"/>
                    <a:pt x="2" y="1"/>
                  </a:cubicBezTo>
                  <a:cubicBezTo>
                    <a:pt x="1" y="1"/>
                    <a:pt x="1" y="1"/>
                    <a:pt x="1" y="1"/>
                  </a:cubicBezTo>
                  <a:cubicBezTo>
                    <a:pt x="1" y="1"/>
                    <a:pt x="1" y="1"/>
                    <a:pt x="1" y="1"/>
                  </a:cubicBezTo>
                  <a:cubicBezTo>
                    <a:pt x="1" y="0"/>
                    <a:pt x="1" y="0"/>
                    <a:pt x="1" y="0"/>
                  </a:cubicBezTo>
                  <a:cubicBezTo>
                    <a:pt x="0" y="1"/>
                    <a:pt x="0" y="1"/>
                    <a:pt x="0" y="1"/>
                  </a:cubicBezTo>
                  <a:cubicBezTo>
                    <a:pt x="1" y="1"/>
                    <a:pt x="1" y="1"/>
                    <a:pt x="1" y="1"/>
                  </a:cubicBezTo>
                </a:path>
              </a:pathLst>
            </a:custGeom>
            <a:solidFill>
              <a:srgbClr val="FFFFFF"/>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82" name="Freeform 81"/>
            <p:cNvSpPr>
              <a:spLocks/>
            </p:cNvSpPr>
            <p:nvPr userDrawn="1"/>
          </p:nvSpPr>
          <p:spPr bwMode="auto">
            <a:xfrm>
              <a:off x="289" y="292"/>
              <a:ext cx="2" cy="3"/>
            </a:xfrm>
            <a:custGeom>
              <a:avLst/>
              <a:gdLst/>
              <a:ahLst/>
              <a:cxnLst>
                <a:cxn ang="0">
                  <a:pos x="0" y="0"/>
                </a:cxn>
                <a:cxn ang="0">
                  <a:pos x="1" y="0"/>
                </a:cxn>
                <a:cxn ang="0">
                  <a:pos x="0" y="0"/>
                </a:cxn>
              </a:cxnLst>
              <a:rect l="0" t="0" r="r" b="b"/>
              <a:pathLst>
                <a:path w="1" h="1">
                  <a:moveTo>
                    <a:pt x="0" y="0"/>
                  </a:moveTo>
                  <a:cubicBezTo>
                    <a:pt x="0" y="1"/>
                    <a:pt x="1" y="1"/>
                    <a:pt x="1" y="0"/>
                  </a:cubicBezTo>
                  <a:cubicBezTo>
                    <a:pt x="0" y="0"/>
                    <a:pt x="0" y="0"/>
                    <a:pt x="0" y="0"/>
                  </a:cubicBezTo>
                </a:path>
              </a:pathLst>
            </a:custGeom>
            <a:solidFill>
              <a:srgbClr val="FFFFFF"/>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83" name="Freeform 82"/>
            <p:cNvSpPr>
              <a:spLocks/>
            </p:cNvSpPr>
            <p:nvPr userDrawn="1"/>
          </p:nvSpPr>
          <p:spPr bwMode="auto">
            <a:xfrm>
              <a:off x="289" y="292"/>
              <a:ext cx="2" cy="3"/>
            </a:xfrm>
            <a:custGeom>
              <a:avLst/>
              <a:gdLst/>
              <a:ahLst/>
              <a:cxnLst>
                <a:cxn ang="0">
                  <a:pos x="0" y="0"/>
                </a:cxn>
                <a:cxn ang="0">
                  <a:pos x="0" y="2"/>
                </a:cxn>
                <a:cxn ang="0">
                  <a:pos x="0" y="2"/>
                </a:cxn>
                <a:cxn ang="0">
                  <a:pos x="0" y="2"/>
                </a:cxn>
                <a:cxn ang="0">
                  <a:pos x="2" y="2"/>
                </a:cxn>
                <a:cxn ang="0">
                  <a:pos x="2" y="0"/>
                </a:cxn>
                <a:cxn ang="0">
                  <a:pos x="2" y="0"/>
                </a:cxn>
                <a:cxn ang="0">
                  <a:pos x="2" y="0"/>
                </a:cxn>
                <a:cxn ang="0">
                  <a:pos x="0" y="0"/>
                </a:cxn>
                <a:cxn ang="0">
                  <a:pos x="0" y="2"/>
                </a:cxn>
                <a:cxn ang="0">
                  <a:pos x="0" y="2"/>
                </a:cxn>
                <a:cxn ang="0">
                  <a:pos x="2" y="0"/>
                </a:cxn>
                <a:cxn ang="0">
                  <a:pos x="2" y="0"/>
                </a:cxn>
                <a:cxn ang="0">
                  <a:pos x="2" y="0"/>
                </a:cxn>
                <a:cxn ang="0">
                  <a:pos x="2" y="2"/>
                </a:cxn>
                <a:cxn ang="0">
                  <a:pos x="0" y="2"/>
                </a:cxn>
                <a:cxn ang="0">
                  <a:pos x="0" y="2"/>
                </a:cxn>
                <a:cxn ang="0">
                  <a:pos x="0" y="2"/>
                </a:cxn>
                <a:cxn ang="0">
                  <a:pos x="0" y="2"/>
                </a:cxn>
                <a:cxn ang="0">
                  <a:pos x="0" y="2"/>
                </a:cxn>
                <a:cxn ang="0">
                  <a:pos x="0" y="2"/>
                </a:cxn>
                <a:cxn ang="0">
                  <a:pos x="0" y="2"/>
                </a:cxn>
                <a:cxn ang="0">
                  <a:pos x="0" y="2"/>
                </a:cxn>
                <a:cxn ang="0">
                  <a:pos x="2" y="2"/>
                </a:cxn>
                <a:cxn ang="0">
                  <a:pos x="0" y="2"/>
                </a:cxn>
                <a:cxn ang="0">
                  <a:pos x="0" y="2"/>
                </a:cxn>
                <a:cxn ang="0">
                  <a:pos x="2" y="2"/>
                </a:cxn>
                <a:cxn ang="0">
                  <a:pos x="2" y="2"/>
                </a:cxn>
                <a:cxn ang="0">
                  <a:pos x="2" y="0"/>
                </a:cxn>
                <a:cxn ang="0">
                  <a:pos x="0" y="0"/>
                </a:cxn>
                <a:cxn ang="0">
                  <a:pos x="0" y="0"/>
                </a:cxn>
              </a:cxnLst>
              <a:rect l="0" t="0" r="r" b="b"/>
              <a:pathLst>
                <a:path w="2" h="2">
                  <a:moveTo>
                    <a:pt x="0" y="0"/>
                  </a:moveTo>
                  <a:lnTo>
                    <a:pt x="0" y="2"/>
                  </a:lnTo>
                  <a:lnTo>
                    <a:pt x="0" y="2"/>
                  </a:lnTo>
                  <a:lnTo>
                    <a:pt x="0" y="2"/>
                  </a:lnTo>
                  <a:lnTo>
                    <a:pt x="2" y="2"/>
                  </a:lnTo>
                  <a:lnTo>
                    <a:pt x="2" y="0"/>
                  </a:lnTo>
                  <a:lnTo>
                    <a:pt x="2" y="0"/>
                  </a:lnTo>
                  <a:lnTo>
                    <a:pt x="2" y="0"/>
                  </a:lnTo>
                  <a:lnTo>
                    <a:pt x="0" y="0"/>
                  </a:lnTo>
                  <a:lnTo>
                    <a:pt x="0" y="2"/>
                  </a:lnTo>
                  <a:lnTo>
                    <a:pt x="0" y="2"/>
                  </a:lnTo>
                  <a:lnTo>
                    <a:pt x="2" y="0"/>
                  </a:lnTo>
                  <a:lnTo>
                    <a:pt x="2" y="0"/>
                  </a:lnTo>
                  <a:lnTo>
                    <a:pt x="2" y="0"/>
                  </a:lnTo>
                  <a:lnTo>
                    <a:pt x="2" y="2"/>
                  </a:lnTo>
                  <a:lnTo>
                    <a:pt x="0" y="2"/>
                  </a:lnTo>
                  <a:lnTo>
                    <a:pt x="0" y="2"/>
                  </a:lnTo>
                  <a:lnTo>
                    <a:pt x="0" y="2"/>
                  </a:lnTo>
                  <a:lnTo>
                    <a:pt x="0" y="2"/>
                  </a:lnTo>
                  <a:lnTo>
                    <a:pt x="0" y="2"/>
                  </a:lnTo>
                  <a:lnTo>
                    <a:pt x="0" y="2"/>
                  </a:lnTo>
                  <a:lnTo>
                    <a:pt x="0" y="2"/>
                  </a:lnTo>
                  <a:lnTo>
                    <a:pt x="0" y="2"/>
                  </a:lnTo>
                  <a:lnTo>
                    <a:pt x="2" y="2"/>
                  </a:lnTo>
                  <a:lnTo>
                    <a:pt x="0" y="2"/>
                  </a:lnTo>
                  <a:lnTo>
                    <a:pt x="0" y="2"/>
                  </a:lnTo>
                  <a:lnTo>
                    <a:pt x="2" y="2"/>
                  </a:lnTo>
                  <a:lnTo>
                    <a:pt x="2" y="2"/>
                  </a:lnTo>
                  <a:lnTo>
                    <a:pt x="2" y="0"/>
                  </a:lnTo>
                  <a:lnTo>
                    <a:pt x="0" y="0"/>
                  </a:lnTo>
                  <a:lnTo>
                    <a:pt x="0" y="0"/>
                  </a:lnTo>
                  <a:close/>
                </a:path>
              </a:pathLst>
            </a:custGeom>
            <a:solidFill>
              <a:srgbClr val="FFFFFF"/>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84" name="Freeform 83"/>
            <p:cNvSpPr>
              <a:spLocks/>
            </p:cNvSpPr>
            <p:nvPr userDrawn="1"/>
          </p:nvSpPr>
          <p:spPr bwMode="auto">
            <a:xfrm>
              <a:off x="285" y="298"/>
              <a:ext cx="2" cy="1"/>
            </a:xfrm>
            <a:custGeom>
              <a:avLst/>
              <a:gdLst/>
              <a:ahLst/>
              <a:cxnLst>
                <a:cxn ang="0">
                  <a:pos x="0" y="0"/>
                </a:cxn>
                <a:cxn ang="0">
                  <a:pos x="0" y="0"/>
                </a:cxn>
                <a:cxn ang="0">
                  <a:pos x="0" y="0"/>
                </a:cxn>
              </a:cxnLst>
              <a:rect l="0" t="0" r="r" b="b"/>
              <a:pathLst>
                <a:path>
                  <a:moveTo>
                    <a:pt x="0" y="0"/>
                  </a:moveTo>
                  <a:cubicBezTo>
                    <a:pt x="0" y="0"/>
                    <a:pt x="0" y="0"/>
                    <a:pt x="0" y="0"/>
                  </a:cubicBezTo>
                  <a:cubicBezTo>
                    <a:pt x="0" y="0"/>
                    <a:pt x="0" y="0"/>
                    <a:pt x="0" y="0"/>
                  </a:cubicBezTo>
                </a:path>
              </a:pathLst>
            </a:custGeom>
            <a:solidFill>
              <a:srgbClr val="000000"/>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85" name="Freeform 84"/>
            <p:cNvSpPr>
              <a:spLocks/>
            </p:cNvSpPr>
            <p:nvPr userDrawn="1"/>
          </p:nvSpPr>
          <p:spPr bwMode="auto">
            <a:xfrm>
              <a:off x="285" y="296"/>
              <a:ext cx="3" cy="2"/>
            </a:xfrm>
            <a:custGeom>
              <a:avLst/>
              <a:gdLst/>
              <a:ahLst/>
              <a:cxnLst>
                <a:cxn ang="0">
                  <a:pos x="0" y="1"/>
                </a:cxn>
                <a:cxn ang="0">
                  <a:pos x="0" y="1"/>
                </a:cxn>
                <a:cxn ang="0">
                  <a:pos x="0" y="1"/>
                </a:cxn>
                <a:cxn ang="0">
                  <a:pos x="0" y="1"/>
                </a:cxn>
                <a:cxn ang="0">
                  <a:pos x="0" y="1"/>
                </a:cxn>
                <a:cxn ang="0">
                  <a:pos x="0" y="1"/>
                </a:cxn>
                <a:cxn ang="0">
                  <a:pos x="1" y="1"/>
                </a:cxn>
                <a:cxn ang="0">
                  <a:pos x="1" y="0"/>
                </a:cxn>
                <a:cxn ang="0">
                  <a:pos x="0" y="0"/>
                </a:cxn>
                <a:cxn ang="0">
                  <a:pos x="0" y="1"/>
                </a:cxn>
                <a:cxn ang="0">
                  <a:pos x="0" y="1"/>
                </a:cxn>
                <a:cxn ang="0">
                  <a:pos x="0" y="1"/>
                </a:cxn>
                <a:cxn ang="0">
                  <a:pos x="1" y="1"/>
                </a:cxn>
                <a:cxn ang="0">
                  <a:pos x="0" y="1"/>
                </a:cxn>
                <a:cxn ang="0">
                  <a:pos x="0" y="0"/>
                </a:cxn>
                <a:cxn ang="0">
                  <a:pos x="0" y="1"/>
                </a:cxn>
                <a:cxn ang="0">
                  <a:pos x="0" y="1"/>
                </a:cxn>
                <a:cxn ang="0">
                  <a:pos x="0" y="1"/>
                </a:cxn>
                <a:cxn ang="0">
                  <a:pos x="0" y="1"/>
                </a:cxn>
              </a:cxnLst>
              <a:rect l="0" t="0" r="r" b="b"/>
              <a:pathLst>
                <a:path w="1" h="1">
                  <a:moveTo>
                    <a:pt x="0" y="1"/>
                  </a:moveTo>
                  <a:cubicBezTo>
                    <a:pt x="0" y="1"/>
                    <a:pt x="0" y="1"/>
                    <a:pt x="0" y="1"/>
                  </a:cubicBezTo>
                  <a:cubicBezTo>
                    <a:pt x="0" y="1"/>
                    <a:pt x="0" y="1"/>
                    <a:pt x="0" y="1"/>
                  </a:cubicBezTo>
                  <a:cubicBezTo>
                    <a:pt x="0" y="1"/>
                    <a:pt x="0" y="1"/>
                    <a:pt x="0" y="1"/>
                  </a:cubicBezTo>
                  <a:cubicBezTo>
                    <a:pt x="0" y="1"/>
                    <a:pt x="0" y="1"/>
                    <a:pt x="0" y="1"/>
                  </a:cubicBezTo>
                  <a:cubicBezTo>
                    <a:pt x="0" y="1"/>
                    <a:pt x="0" y="1"/>
                    <a:pt x="0" y="1"/>
                  </a:cubicBezTo>
                  <a:cubicBezTo>
                    <a:pt x="0" y="1"/>
                    <a:pt x="0" y="1"/>
                    <a:pt x="1" y="1"/>
                  </a:cubicBezTo>
                  <a:cubicBezTo>
                    <a:pt x="1" y="0"/>
                    <a:pt x="1" y="0"/>
                    <a:pt x="1" y="0"/>
                  </a:cubicBezTo>
                  <a:cubicBezTo>
                    <a:pt x="0" y="0"/>
                    <a:pt x="0" y="0"/>
                    <a:pt x="0" y="0"/>
                  </a:cubicBezTo>
                  <a:cubicBezTo>
                    <a:pt x="0" y="1"/>
                    <a:pt x="0" y="1"/>
                    <a:pt x="0" y="1"/>
                  </a:cubicBezTo>
                  <a:cubicBezTo>
                    <a:pt x="0" y="1"/>
                    <a:pt x="0" y="1"/>
                    <a:pt x="0" y="1"/>
                  </a:cubicBezTo>
                  <a:cubicBezTo>
                    <a:pt x="0" y="1"/>
                    <a:pt x="0" y="1"/>
                    <a:pt x="0" y="1"/>
                  </a:cubicBezTo>
                  <a:cubicBezTo>
                    <a:pt x="1" y="1"/>
                    <a:pt x="1" y="1"/>
                    <a:pt x="1" y="1"/>
                  </a:cubicBezTo>
                  <a:cubicBezTo>
                    <a:pt x="0" y="1"/>
                    <a:pt x="0" y="1"/>
                    <a:pt x="0" y="1"/>
                  </a:cubicBezTo>
                  <a:cubicBezTo>
                    <a:pt x="0" y="0"/>
                    <a:pt x="0" y="0"/>
                    <a:pt x="0" y="0"/>
                  </a:cubicBezTo>
                  <a:cubicBezTo>
                    <a:pt x="0" y="1"/>
                    <a:pt x="0" y="1"/>
                    <a:pt x="0" y="1"/>
                  </a:cubicBezTo>
                  <a:cubicBezTo>
                    <a:pt x="0" y="1"/>
                    <a:pt x="0" y="1"/>
                    <a:pt x="0" y="1"/>
                  </a:cubicBezTo>
                  <a:cubicBezTo>
                    <a:pt x="0" y="1"/>
                    <a:pt x="0" y="1"/>
                    <a:pt x="0" y="1"/>
                  </a:cubicBezTo>
                  <a:cubicBezTo>
                    <a:pt x="0" y="1"/>
                    <a:pt x="0" y="1"/>
                    <a:pt x="0" y="1"/>
                  </a:cubicBezTo>
                </a:path>
              </a:pathLst>
            </a:custGeom>
            <a:solidFill>
              <a:srgbClr val="000000"/>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86" name="Freeform 85"/>
            <p:cNvSpPr>
              <a:spLocks/>
            </p:cNvSpPr>
            <p:nvPr userDrawn="1"/>
          </p:nvSpPr>
          <p:spPr bwMode="auto">
            <a:xfrm>
              <a:off x="283" y="294"/>
              <a:ext cx="6" cy="4"/>
            </a:xfrm>
            <a:custGeom>
              <a:avLst/>
              <a:gdLst/>
              <a:ahLst/>
              <a:cxnLst>
                <a:cxn ang="0">
                  <a:pos x="0" y="1"/>
                </a:cxn>
                <a:cxn ang="0">
                  <a:pos x="2" y="1"/>
                </a:cxn>
                <a:cxn ang="0">
                  <a:pos x="2" y="1"/>
                </a:cxn>
                <a:cxn ang="0">
                  <a:pos x="3" y="0"/>
                </a:cxn>
                <a:cxn ang="0">
                  <a:pos x="0" y="1"/>
                </a:cxn>
              </a:cxnLst>
              <a:rect l="0" t="0" r="r" b="b"/>
              <a:pathLst>
                <a:path w="3" h="2">
                  <a:moveTo>
                    <a:pt x="0" y="1"/>
                  </a:moveTo>
                  <a:cubicBezTo>
                    <a:pt x="1" y="2"/>
                    <a:pt x="1" y="2"/>
                    <a:pt x="2" y="1"/>
                  </a:cubicBezTo>
                  <a:cubicBezTo>
                    <a:pt x="2" y="1"/>
                    <a:pt x="2" y="1"/>
                    <a:pt x="2" y="1"/>
                  </a:cubicBezTo>
                  <a:cubicBezTo>
                    <a:pt x="2" y="1"/>
                    <a:pt x="3" y="0"/>
                    <a:pt x="3" y="0"/>
                  </a:cubicBezTo>
                  <a:cubicBezTo>
                    <a:pt x="2" y="0"/>
                    <a:pt x="1" y="0"/>
                    <a:pt x="0" y="1"/>
                  </a:cubicBezTo>
                </a:path>
              </a:pathLst>
            </a:custGeom>
            <a:solidFill>
              <a:srgbClr val="FFFFFF"/>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87" name="Freeform 86"/>
            <p:cNvSpPr>
              <a:spLocks/>
            </p:cNvSpPr>
            <p:nvPr userDrawn="1"/>
          </p:nvSpPr>
          <p:spPr bwMode="auto">
            <a:xfrm>
              <a:off x="283" y="292"/>
              <a:ext cx="6" cy="6"/>
            </a:xfrm>
            <a:custGeom>
              <a:avLst/>
              <a:gdLst/>
              <a:ahLst/>
              <a:cxnLst>
                <a:cxn ang="0">
                  <a:pos x="0" y="2"/>
                </a:cxn>
                <a:cxn ang="0">
                  <a:pos x="0" y="3"/>
                </a:cxn>
                <a:cxn ang="0">
                  <a:pos x="1" y="3"/>
                </a:cxn>
                <a:cxn ang="0">
                  <a:pos x="2" y="2"/>
                </a:cxn>
                <a:cxn ang="0">
                  <a:pos x="2" y="2"/>
                </a:cxn>
                <a:cxn ang="0">
                  <a:pos x="1" y="2"/>
                </a:cxn>
                <a:cxn ang="0">
                  <a:pos x="1" y="2"/>
                </a:cxn>
                <a:cxn ang="0">
                  <a:pos x="2" y="3"/>
                </a:cxn>
                <a:cxn ang="0">
                  <a:pos x="2" y="2"/>
                </a:cxn>
                <a:cxn ang="0">
                  <a:pos x="3" y="1"/>
                </a:cxn>
                <a:cxn ang="0">
                  <a:pos x="3" y="0"/>
                </a:cxn>
                <a:cxn ang="0">
                  <a:pos x="3" y="0"/>
                </a:cxn>
                <a:cxn ang="0">
                  <a:pos x="0" y="2"/>
                </a:cxn>
                <a:cxn ang="0">
                  <a:pos x="0" y="2"/>
                </a:cxn>
                <a:cxn ang="0">
                  <a:pos x="1" y="2"/>
                </a:cxn>
                <a:cxn ang="0">
                  <a:pos x="3" y="1"/>
                </a:cxn>
                <a:cxn ang="0">
                  <a:pos x="3" y="1"/>
                </a:cxn>
                <a:cxn ang="0">
                  <a:pos x="2" y="1"/>
                </a:cxn>
                <a:cxn ang="0">
                  <a:pos x="1" y="2"/>
                </a:cxn>
                <a:cxn ang="0">
                  <a:pos x="2" y="2"/>
                </a:cxn>
                <a:cxn ang="0">
                  <a:pos x="2" y="2"/>
                </a:cxn>
                <a:cxn ang="0">
                  <a:pos x="2" y="2"/>
                </a:cxn>
                <a:cxn ang="0">
                  <a:pos x="2" y="2"/>
                </a:cxn>
                <a:cxn ang="0">
                  <a:pos x="1" y="2"/>
                </a:cxn>
                <a:cxn ang="0">
                  <a:pos x="1" y="2"/>
                </a:cxn>
                <a:cxn ang="0">
                  <a:pos x="1" y="2"/>
                </a:cxn>
                <a:cxn ang="0">
                  <a:pos x="1" y="2"/>
                </a:cxn>
                <a:cxn ang="0">
                  <a:pos x="1" y="2"/>
                </a:cxn>
                <a:cxn ang="0">
                  <a:pos x="1" y="2"/>
                </a:cxn>
                <a:cxn ang="0">
                  <a:pos x="1" y="2"/>
                </a:cxn>
                <a:cxn ang="0">
                  <a:pos x="1" y="2"/>
                </a:cxn>
                <a:cxn ang="0">
                  <a:pos x="1" y="2"/>
                </a:cxn>
                <a:cxn ang="0">
                  <a:pos x="1" y="3"/>
                </a:cxn>
                <a:cxn ang="0">
                  <a:pos x="1" y="2"/>
                </a:cxn>
                <a:cxn ang="0">
                  <a:pos x="1" y="2"/>
                </a:cxn>
                <a:cxn ang="0">
                  <a:pos x="1" y="3"/>
                </a:cxn>
                <a:cxn ang="0">
                  <a:pos x="1" y="2"/>
                </a:cxn>
                <a:cxn ang="0">
                  <a:pos x="1" y="2"/>
                </a:cxn>
                <a:cxn ang="0">
                  <a:pos x="1" y="2"/>
                </a:cxn>
                <a:cxn ang="0">
                  <a:pos x="1" y="2"/>
                </a:cxn>
                <a:cxn ang="0">
                  <a:pos x="1" y="2"/>
                </a:cxn>
                <a:cxn ang="0">
                  <a:pos x="1" y="2"/>
                </a:cxn>
                <a:cxn ang="0">
                  <a:pos x="1" y="2"/>
                </a:cxn>
                <a:cxn ang="0">
                  <a:pos x="0" y="2"/>
                </a:cxn>
                <a:cxn ang="0">
                  <a:pos x="0" y="2"/>
                </a:cxn>
              </a:cxnLst>
              <a:rect l="0" t="0" r="r" b="b"/>
              <a:pathLst>
                <a:path w="3" h="3">
                  <a:moveTo>
                    <a:pt x="0" y="2"/>
                  </a:moveTo>
                  <a:cubicBezTo>
                    <a:pt x="0" y="3"/>
                    <a:pt x="0" y="3"/>
                    <a:pt x="0" y="3"/>
                  </a:cubicBezTo>
                  <a:cubicBezTo>
                    <a:pt x="1" y="3"/>
                    <a:pt x="1" y="3"/>
                    <a:pt x="1" y="3"/>
                  </a:cubicBezTo>
                  <a:cubicBezTo>
                    <a:pt x="1" y="3"/>
                    <a:pt x="1" y="3"/>
                    <a:pt x="2" y="2"/>
                  </a:cubicBezTo>
                  <a:cubicBezTo>
                    <a:pt x="2" y="2"/>
                    <a:pt x="2" y="2"/>
                    <a:pt x="2" y="2"/>
                  </a:cubicBezTo>
                  <a:cubicBezTo>
                    <a:pt x="1" y="2"/>
                    <a:pt x="1" y="2"/>
                    <a:pt x="1" y="2"/>
                  </a:cubicBezTo>
                  <a:cubicBezTo>
                    <a:pt x="1" y="2"/>
                    <a:pt x="1" y="2"/>
                    <a:pt x="1" y="2"/>
                  </a:cubicBezTo>
                  <a:cubicBezTo>
                    <a:pt x="2" y="3"/>
                    <a:pt x="2" y="3"/>
                    <a:pt x="2" y="3"/>
                  </a:cubicBezTo>
                  <a:cubicBezTo>
                    <a:pt x="2" y="2"/>
                    <a:pt x="2" y="2"/>
                    <a:pt x="2" y="2"/>
                  </a:cubicBezTo>
                  <a:cubicBezTo>
                    <a:pt x="2" y="2"/>
                    <a:pt x="3" y="1"/>
                    <a:pt x="3" y="1"/>
                  </a:cubicBezTo>
                  <a:cubicBezTo>
                    <a:pt x="3" y="0"/>
                    <a:pt x="3" y="0"/>
                    <a:pt x="3" y="0"/>
                  </a:cubicBezTo>
                  <a:cubicBezTo>
                    <a:pt x="3" y="0"/>
                    <a:pt x="3" y="0"/>
                    <a:pt x="3" y="0"/>
                  </a:cubicBezTo>
                  <a:cubicBezTo>
                    <a:pt x="2" y="1"/>
                    <a:pt x="1" y="1"/>
                    <a:pt x="0" y="2"/>
                  </a:cubicBezTo>
                  <a:cubicBezTo>
                    <a:pt x="0" y="2"/>
                    <a:pt x="0" y="2"/>
                    <a:pt x="0" y="2"/>
                  </a:cubicBezTo>
                  <a:cubicBezTo>
                    <a:pt x="1" y="2"/>
                    <a:pt x="1" y="2"/>
                    <a:pt x="1" y="2"/>
                  </a:cubicBezTo>
                  <a:cubicBezTo>
                    <a:pt x="1" y="2"/>
                    <a:pt x="2" y="1"/>
                    <a:pt x="3" y="1"/>
                  </a:cubicBezTo>
                  <a:cubicBezTo>
                    <a:pt x="3" y="1"/>
                    <a:pt x="3" y="1"/>
                    <a:pt x="3" y="1"/>
                  </a:cubicBezTo>
                  <a:cubicBezTo>
                    <a:pt x="2" y="1"/>
                    <a:pt x="2" y="1"/>
                    <a:pt x="2" y="1"/>
                  </a:cubicBezTo>
                  <a:cubicBezTo>
                    <a:pt x="2" y="1"/>
                    <a:pt x="2" y="2"/>
                    <a:pt x="1" y="2"/>
                  </a:cubicBezTo>
                  <a:cubicBezTo>
                    <a:pt x="2" y="2"/>
                    <a:pt x="2" y="2"/>
                    <a:pt x="2" y="2"/>
                  </a:cubicBezTo>
                  <a:cubicBezTo>
                    <a:pt x="2" y="2"/>
                    <a:pt x="2" y="2"/>
                    <a:pt x="2" y="2"/>
                  </a:cubicBezTo>
                  <a:cubicBezTo>
                    <a:pt x="2" y="2"/>
                    <a:pt x="2" y="2"/>
                    <a:pt x="2" y="2"/>
                  </a:cubicBezTo>
                  <a:cubicBezTo>
                    <a:pt x="2" y="2"/>
                    <a:pt x="2" y="2"/>
                    <a:pt x="2" y="2"/>
                  </a:cubicBezTo>
                  <a:cubicBezTo>
                    <a:pt x="1" y="2"/>
                    <a:pt x="1" y="2"/>
                    <a:pt x="1" y="2"/>
                  </a:cubicBezTo>
                  <a:cubicBezTo>
                    <a:pt x="1" y="2"/>
                    <a:pt x="1" y="2"/>
                    <a:pt x="1" y="2"/>
                  </a:cubicBezTo>
                  <a:cubicBezTo>
                    <a:pt x="1" y="2"/>
                    <a:pt x="1" y="2"/>
                    <a:pt x="1" y="2"/>
                  </a:cubicBezTo>
                  <a:cubicBezTo>
                    <a:pt x="1" y="2"/>
                    <a:pt x="1" y="2"/>
                    <a:pt x="1" y="2"/>
                  </a:cubicBezTo>
                  <a:cubicBezTo>
                    <a:pt x="1" y="2"/>
                    <a:pt x="1" y="2"/>
                    <a:pt x="1" y="2"/>
                  </a:cubicBezTo>
                  <a:cubicBezTo>
                    <a:pt x="1" y="2"/>
                    <a:pt x="1" y="2"/>
                    <a:pt x="1" y="2"/>
                  </a:cubicBezTo>
                  <a:cubicBezTo>
                    <a:pt x="1" y="2"/>
                    <a:pt x="1" y="2"/>
                    <a:pt x="1" y="2"/>
                  </a:cubicBezTo>
                  <a:cubicBezTo>
                    <a:pt x="1" y="2"/>
                    <a:pt x="1" y="2"/>
                    <a:pt x="1" y="2"/>
                  </a:cubicBezTo>
                  <a:cubicBezTo>
                    <a:pt x="1" y="2"/>
                    <a:pt x="1" y="2"/>
                    <a:pt x="1" y="2"/>
                  </a:cubicBezTo>
                  <a:cubicBezTo>
                    <a:pt x="1" y="3"/>
                    <a:pt x="1" y="3"/>
                    <a:pt x="1" y="3"/>
                  </a:cubicBezTo>
                  <a:cubicBezTo>
                    <a:pt x="1" y="2"/>
                    <a:pt x="1" y="2"/>
                    <a:pt x="1" y="2"/>
                  </a:cubicBezTo>
                  <a:cubicBezTo>
                    <a:pt x="1" y="2"/>
                    <a:pt x="1" y="2"/>
                    <a:pt x="1" y="2"/>
                  </a:cubicBezTo>
                  <a:cubicBezTo>
                    <a:pt x="1" y="3"/>
                    <a:pt x="1" y="3"/>
                    <a:pt x="1" y="3"/>
                  </a:cubicBezTo>
                  <a:cubicBezTo>
                    <a:pt x="1" y="2"/>
                    <a:pt x="1" y="2"/>
                    <a:pt x="1" y="2"/>
                  </a:cubicBezTo>
                  <a:cubicBezTo>
                    <a:pt x="1" y="2"/>
                    <a:pt x="1" y="2"/>
                    <a:pt x="1" y="2"/>
                  </a:cubicBezTo>
                  <a:cubicBezTo>
                    <a:pt x="1" y="2"/>
                    <a:pt x="1" y="2"/>
                    <a:pt x="1" y="2"/>
                  </a:cubicBezTo>
                  <a:cubicBezTo>
                    <a:pt x="1" y="2"/>
                    <a:pt x="1" y="2"/>
                    <a:pt x="1" y="2"/>
                  </a:cubicBezTo>
                  <a:cubicBezTo>
                    <a:pt x="1" y="2"/>
                    <a:pt x="1" y="2"/>
                    <a:pt x="1" y="2"/>
                  </a:cubicBezTo>
                  <a:cubicBezTo>
                    <a:pt x="1" y="2"/>
                    <a:pt x="1" y="2"/>
                    <a:pt x="1" y="2"/>
                  </a:cubicBezTo>
                  <a:cubicBezTo>
                    <a:pt x="1" y="2"/>
                    <a:pt x="1" y="2"/>
                    <a:pt x="1" y="2"/>
                  </a:cubicBezTo>
                  <a:cubicBezTo>
                    <a:pt x="0" y="2"/>
                    <a:pt x="0" y="2"/>
                    <a:pt x="0" y="2"/>
                  </a:cubicBezTo>
                  <a:cubicBezTo>
                    <a:pt x="0" y="2"/>
                    <a:pt x="0" y="2"/>
                    <a:pt x="0" y="2"/>
                  </a:cubicBezTo>
                </a:path>
              </a:pathLst>
            </a:custGeom>
            <a:solidFill>
              <a:srgbClr val="FFFFFF"/>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88" name="Freeform 87"/>
            <p:cNvSpPr>
              <a:spLocks/>
            </p:cNvSpPr>
            <p:nvPr userDrawn="1"/>
          </p:nvSpPr>
          <p:spPr bwMode="auto">
            <a:xfrm>
              <a:off x="285" y="296"/>
              <a:ext cx="4" cy="6"/>
            </a:xfrm>
            <a:custGeom>
              <a:avLst/>
              <a:gdLst/>
              <a:ahLst/>
              <a:cxnLst>
                <a:cxn ang="0">
                  <a:pos x="0" y="2"/>
                </a:cxn>
                <a:cxn ang="0">
                  <a:pos x="1" y="2"/>
                </a:cxn>
                <a:cxn ang="0">
                  <a:pos x="1" y="2"/>
                </a:cxn>
                <a:cxn ang="0">
                  <a:pos x="2" y="0"/>
                </a:cxn>
                <a:cxn ang="0">
                  <a:pos x="2" y="2"/>
                </a:cxn>
                <a:cxn ang="0">
                  <a:pos x="0" y="2"/>
                </a:cxn>
              </a:cxnLst>
              <a:rect l="0" t="0" r="r" b="b"/>
              <a:pathLst>
                <a:path w="2" h="3">
                  <a:moveTo>
                    <a:pt x="0" y="2"/>
                  </a:moveTo>
                  <a:cubicBezTo>
                    <a:pt x="0" y="2"/>
                    <a:pt x="0" y="2"/>
                    <a:pt x="1" y="2"/>
                  </a:cubicBezTo>
                  <a:cubicBezTo>
                    <a:pt x="0" y="3"/>
                    <a:pt x="0" y="3"/>
                    <a:pt x="1" y="2"/>
                  </a:cubicBezTo>
                  <a:cubicBezTo>
                    <a:pt x="2" y="2"/>
                    <a:pt x="2" y="2"/>
                    <a:pt x="2" y="0"/>
                  </a:cubicBezTo>
                  <a:cubicBezTo>
                    <a:pt x="2" y="1"/>
                    <a:pt x="2" y="1"/>
                    <a:pt x="2" y="2"/>
                  </a:cubicBezTo>
                  <a:cubicBezTo>
                    <a:pt x="1" y="0"/>
                    <a:pt x="1" y="0"/>
                    <a:pt x="0" y="2"/>
                  </a:cubicBezTo>
                </a:path>
              </a:pathLst>
            </a:custGeom>
            <a:solidFill>
              <a:srgbClr val="FFFFFF"/>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89" name="Freeform 88"/>
            <p:cNvSpPr>
              <a:spLocks/>
            </p:cNvSpPr>
            <p:nvPr userDrawn="1"/>
          </p:nvSpPr>
          <p:spPr bwMode="auto">
            <a:xfrm>
              <a:off x="285" y="296"/>
              <a:ext cx="6" cy="6"/>
            </a:xfrm>
            <a:custGeom>
              <a:avLst/>
              <a:gdLst/>
              <a:ahLst/>
              <a:cxnLst>
                <a:cxn ang="0">
                  <a:pos x="0" y="2"/>
                </a:cxn>
                <a:cxn ang="0">
                  <a:pos x="0" y="2"/>
                </a:cxn>
                <a:cxn ang="0">
                  <a:pos x="1" y="2"/>
                </a:cxn>
                <a:cxn ang="0">
                  <a:pos x="0" y="3"/>
                </a:cxn>
                <a:cxn ang="0">
                  <a:pos x="0" y="3"/>
                </a:cxn>
                <a:cxn ang="0">
                  <a:pos x="3" y="2"/>
                </a:cxn>
                <a:cxn ang="0">
                  <a:pos x="3" y="0"/>
                </a:cxn>
                <a:cxn ang="0">
                  <a:pos x="1" y="2"/>
                </a:cxn>
                <a:cxn ang="0">
                  <a:pos x="2" y="2"/>
                </a:cxn>
                <a:cxn ang="0">
                  <a:pos x="1" y="0"/>
                </a:cxn>
                <a:cxn ang="0">
                  <a:pos x="0" y="2"/>
                </a:cxn>
                <a:cxn ang="0">
                  <a:pos x="1" y="1"/>
                </a:cxn>
                <a:cxn ang="0">
                  <a:pos x="1" y="1"/>
                </a:cxn>
                <a:cxn ang="0">
                  <a:pos x="2" y="2"/>
                </a:cxn>
                <a:cxn ang="0">
                  <a:pos x="3" y="0"/>
                </a:cxn>
                <a:cxn ang="0">
                  <a:pos x="2" y="0"/>
                </a:cxn>
                <a:cxn ang="0">
                  <a:pos x="1" y="2"/>
                </a:cxn>
                <a:cxn ang="0">
                  <a:pos x="0" y="3"/>
                </a:cxn>
                <a:cxn ang="0">
                  <a:pos x="0" y="2"/>
                </a:cxn>
                <a:cxn ang="0">
                  <a:pos x="0" y="2"/>
                </a:cxn>
                <a:cxn ang="0">
                  <a:pos x="0" y="3"/>
                </a:cxn>
                <a:cxn ang="0">
                  <a:pos x="0" y="3"/>
                </a:cxn>
                <a:cxn ang="0">
                  <a:pos x="1" y="2"/>
                </a:cxn>
                <a:cxn ang="0">
                  <a:pos x="0" y="2"/>
                </a:cxn>
                <a:cxn ang="0">
                  <a:pos x="0" y="2"/>
                </a:cxn>
                <a:cxn ang="0">
                  <a:pos x="0" y="2"/>
                </a:cxn>
                <a:cxn ang="0">
                  <a:pos x="0" y="2"/>
                </a:cxn>
                <a:cxn ang="0">
                  <a:pos x="0" y="2"/>
                </a:cxn>
                <a:cxn ang="0">
                  <a:pos x="0" y="2"/>
                </a:cxn>
                <a:cxn ang="0">
                  <a:pos x="0" y="2"/>
                </a:cxn>
                <a:cxn ang="0">
                  <a:pos x="0" y="2"/>
                </a:cxn>
                <a:cxn ang="0">
                  <a:pos x="0" y="2"/>
                </a:cxn>
                <a:cxn ang="0">
                  <a:pos x="0" y="1"/>
                </a:cxn>
                <a:cxn ang="0">
                  <a:pos x="0" y="2"/>
                </a:cxn>
              </a:cxnLst>
              <a:rect l="0" t="0" r="r" b="b"/>
              <a:pathLst>
                <a:path w="3" h="3">
                  <a:moveTo>
                    <a:pt x="0" y="2"/>
                  </a:moveTo>
                  <a:cubicBezTo>
                    <a:pt x="0" y="2"/>
                    <a:pt x="0" y="2"/>
                    <a:pt x="0" y="2"/>
                  </a:cubicBezTo>
                  <a:cubicBezTo>
                    <a:pt x="0" y="2"/>
                    <a:pt x="0" y="2"/>
                    <a:pt x="0" y="2"/>
                  </a:cubicBezTo>
                  <a:cubicBezTo>
                    <a:pt x="0" y="2"/>
                    <a:pt x="0" y="2"/>
                    <a:pt x="0" y="2"/>
                  </a:cubicBezTo>
                  <a:cubicBezTo>
                    <a:pt x="1" y="2"/>
                    <a:pt x="1" y="2"/>
                    <a:pt x="1" y="2"/>
                  </a:cubicBezTo>
                  <a:cubicBezTo>
                    <a:pt x="1" y="2"/>
                    <a:pt x="1" y="2"/>
                    <a:pt x="1" y="2"/>
                  </a:cubicBezTo>
                  <a:cubicBezTo>
                    <a:pt x="0" y="2"/>
                    <a:pt x="0" y="2"/>
                    <a:pt x="0" y="2"/>
                  </a:cubicBezTo>
                  <a:cubicBezTo>
                    <a:pt x="0" y="2"/>
                    <a:pt x="0" y="2"/>
                    <a:pt x="0" y="3"/>
                  </a:cubicBezTo>
                  <a:cubicBezTo>
                    <a:pt x="0" y="3"/>
                    <a:pt x="0" y="3"/>
                    <a:pt x="0" y="3"/>
                  </a:cubicBezTo>
                  <a:cubicBezTo>
                    <a:pt x="0" y="3"/>
                    <a:pt x="0" y="3"/>
                    <a:pt x="0" y="3"/>
                  </a:cubicBezTo>
                  <a:cubicBezTo>
                    <a:pt x="1" y="3"/>
                    <a:pt x="1" y="3"/>
                    <a:pt x="1" y="2"/>
                  </a:cubicBezTo>
                  <a:cubicBezTo>
                    <a:pt x="2" y="2"/>
                    <a:pt x="2" y="2"/>
                    <a:pt x="3" y="2"/>
                  </a:cubicBezTo>
                  <a:cubicBezTo>
                    <a:pt x="3" y="1"/>
                    <a:pt x="3" y="1"/>
                    <a:pt x="3" y="0"/>
                  </a:cubicBezTo>
                  <a:cubicBezTo>
                    <a:pt x="3" y="0"/>
                    <a:pt x="3" y="0"/>
                    <a:pt x="3" y="0"/>
                  </a:cubicBezTo>
                  <a:cubicBezTo>
                    <a:pt x="2" y="0"/>
                    <a:pt x="2" y="0"/>
                    <a:pt x="2" y="0"/>
                  </a:cubicBezTo>
                  <a:cubicBezTo>
                    <a:pt x="2" y="0"/>
                    <a:pt x="2" y="1"/>
                    <a:pt x="1" y="2"/>
                  </a:cubicBezTo>
                  <a:cubicBezTo>
                    <a:pt x="2" y="2"/>
                    <a:pt x="2" y="2"/>
                    <a:pt x="2" y="2"/>
                  </a:cubicBezTo>
                  <a:cubicBezTo>
                    <a:pt x="2" y="2"/>
                    <a:pt x="2" y="2"/>
                    <a:pt x="2" y="2"/>
                  </a:cubicBezTo>
                  <a:cubicBezTo>
                    <a:pt x="2" y="1"/>
                    <a:pt x="2" y="1"/>
                    <a:pt x="2" y="1"/>
                  </a:cubicBezTo>
                  <a:cubicBezTo>
                    <a:pt x="1" y="0"/>
                    <a:pt x="1" y="0"/>
                    <a:pt x="1" y="0"/>
                  </a:cubicBezTo>
                  <a:cubicBezTo>
                    <a:pt x="0" y="0"/>
                    <a:pt x="0" y="1"/>
                    <a:pt x="0" y="2"/>
                  </a:cubicBezTo>
                  <a:cubicBezTo>
                    <a:pt x="0" y="2"/>
                    <a:pt x="0" y="2"/>
                    <a:pt x="0" y="2"/>
                  </a:cubicBezTo>
                  <a:cubicBezTo>
                    <a:pt x="0" y="2"/>
                    <a:pt x="0" y="2"/>
                    <a:pt x="0" y="2"/>
                  </a:cubicBezTo>
                  <a:cubicBezTo>
                    <a:pt x="0" y="1"/>
                    <a:pt x="1" y="1"/>
                    <a:pt x="1" y="1"/>
                  </a:cubicBezTo>
                  <a:cubicBezTo>
                    <a:pt x="1" y="1"/>
                    <a:pt x="1" y="1"/>
                    <a:pt x="1" y="1"/>
                  </a:cubicBezTo>
                  <a:cubicBezTo>
                    <a:pt x="1" y="1"/>
                    <a:pt x="1" y="1"/>
                    <a:pt x="1" y="1"/>
                  </a:cubicBezTo>
                  <a:cubicBezTo>
                    <a:pt x="1" y="2"/>
                    <a:pt x="1" y="2"/>
                    <a:pt x="1" y="2"/>
                  </a:cubicBezTo>
                  <a:cubicBezTo>
                    <a:pt x="2" y="2"/>
                    <a:pt x="2" y="2"/>
                    <a:pt x="2" y="2"/>
                  </a:cubicBezTo>
                  <a:cubicBezTo>
                    <a:pt x="2" y="2"/>
                    <a:pt x="2" y="2"/>
                    <a:pt x="2" y="2"/>
                  </a:cubicBezTo>
                  <a:cubicBezTo>
                    <a:pt x="2" y="1"/>
                    <a:pt x="2" y="1"/>
                    <a:pt x="3" y="0"/>
                  </a:cubicBezTo>
                  <a:cubicBezTo>
                    <a:pt x="2" y="0"/>
                    <a:pt x="2" y="0"/>
                    <a:pt x="2" y="0"/>
                  </a:cubicBezTo>
                  <a:cubicBezTo>
                    <a:pt x="2" y="0"/>
                    <a:pt x="2" y="0"/>
                    <a:pt x="2" y="0"/>
                  </a:cubicBezTo>
                  <a:cubicBezTo>
                    <a:pt x="2" y="1"/>
                    <a:pt x="2" y="1"/>
                    <a:pt x="2" y="1"/>
                  </a:cubicBezTo>
                  <a:cubicBezTo>
                    <a:pt x="2" y="1"/>
                    <a:pt x="2" y="2"/>
                    <a:pt x="1" y="2"/>
                  </a:cubicBezTo>
                  <a:cubicBezTo>
                    <a:pt x="1" y="2"/>
                    <a:pt x="0" y="2"/>
                    <a:pt x="0" y="2"/>
                  </a:cubicBezTo>
                  <a:cubicBezTo>
                    <a:pt x="0" y="3"/>
                    <a:pt x="0" y="3"/>
                    <a:pt x="0" y="3"/>
                  </a:cubicBezTo>
                  <a:cubicBezTo>
                    <a:pt x="0" y="2"/>
                    <a:pt x="0" y="2"/>
                    <a:pt x="0" y="2"/>
                  </a:cubicBezTo>
                  <a:cubicBezTo>
                    <a:pt x="0" y="2"/>
                    <a:pt x="0" y="2"/>
                    <a:pt x="0" y="2"/>
                  </a:cubicBezTo>
                  <a:cubicBezTo>
                    <a:pt x="0" y="3"/>
                    <a:pt x="0" y="3"/>
                    <a:pt x="0" y="3"/>
                  </a:cubicBezTo>
                  <a:cubicBezTo>
                    <a:pt x="0" y="2"/>
                    <a:pt x="0" y="2"/>
                    <a:pt x="0" y="2"/>
                  </a:cubicBezTo>
                  <a:cubicBezTo>
                    <a:pt x="0" y="3"/>
                    <a:pt x="0" y="3"/>
                    <a:pt x="0" y="3"/>
                  </a:cubicBezTo>
                  <a:cubicBezTo>
                    <a:pt x="0" y="3"/>
                    <a:pt x="0" y="3"/>
                    <a:pt x="0" y="3"/>
                  </a:cubicBezTo>
                  <a:cubicBezTo>
                    <a:pt x="0" y="2"/>
                    <a:pt x="0" y="2"/>
                    <a:pt x="0" y="2"/>
                  </a:cubicBezTo>
                  <a:cubicBezTo>
                    <a:pt x="0" y="3"/>
                    <a:pt x="0" y="3"/>
                    <a:pt x="0" y="3"/>
                  </a:cubicBezTo>
                  <a:cubicBezTo>
                    <a:pt x="0" y="3"/>
                    <a:pt x="0" y="3"/>
                    <a:pt x="0" y="3"/>
                  </a:cubicBezTo>
                  <a:cubicBezTo>
                    <a:pt x="0" y="3"/>
                    <a:pt x="1" y="2"/>
                    <a:pt x="1" y="2"/>
                  </a:cubicBezTo>
                  <a:cubicBezTo>
                    <a:pt x="1" y="2"/>
                    <a:pt x="1" y="2"/>
                    <a:pt x="1" y="2"/>
                  </a:cubicBezTo>
                  <a:cubicBezTo>
                    <a:pt x="0" y="2"/>
                    <a:pt x="0" y="2"/>
                    <a:pt x="0" y="2"/>
                  </a:cubicBezTo>
                  <a:cubicBezTo>
                    <a:pt x="0" y="2"/>
                    <a:pt x="0" y="2"/>
                    <a:pt x="0" y="2"/>
                  </a:cubicBezTo>
                  <a:cubicBezTo>
                    <a:pt x="0" y="2"/>
                    <a:pt x="0" y="2"/>
                    <a:pt x="0" y="2"/>
                  </a:cubicBezTo>
                  <a:cubicBezTo>
                    <a:pt x="0" y="2"/>
                    <a:pt x="0" y="2"/>
                    <a:pt x="0" y="2"/>
                  </a:cubicBezTo>
                  <a:cubicBezTo>
                    <a:pt x="0" y="2"/>
                    <a:pt x="0" y="2"/>
                    <a:pt x="0" y="2"/>
                  </a:cubicBezTo>
                  <a:cubicBezTo>
                    <a:pt x="0" y="2"/>
                    <a:pt x="0" y="2"/>
                    <a:pt x="0" y="2"/>
                  </a:cubicBezTo>
                  <a:cubicBezTo>
                    <a:pt x="0" y="2"/>
                    <a:pt x="0" y="2"/>
                    <a:pt x="0" y="2"/>
                  </a:cubicBezTo>
                  <a:cubicBezTo>
                    <a:pt x="0" y="2"/>
                    <a:pt x="0" y="2"/>
                    <a:pt x="0" y="2"/>
                  </a:cubicBezTo>
                  <a:cubicBezTo>
                    <a:pt x="0" y="2"/>
                    <a:pt x="0" y="2"/>
                    <a:pt x="0" y="2"/>
                  </a:cubicBezTo>
                  <a:cubicBezTo>
                    <a:pt x="0" y="2"/>
                    <a:pt x="0" y="2"/>
                    <a:pt x="0" y="2"/>
                  </a:cubicBezTo>
                  <a:cubicBezTo>
                    <a:pt x="0" y="2"/>
                    <a:pt x="0" y="2"/>
                    <a:pt x="0" y="2"/>
                  </a:cubicBezTo>
                  <a:cubicBezTo>
                    <a:pt x="0" y="2"/>
                    <a:pt x="0" y="2"/>
                    <a:pt x="0" y="2"/>
                  </a:cubicBezTo>
                  <a:cubicBezTo>
                    <a:pt x="0" y="2"/>
                    <a:pt x="0" y="2"/>
                    <a:pt x="0" y="2"/>
                  </a:cubicBezTo>
                  <a:cubicBezTo>
                    <a:pt x="0" y="2"/>
                    <a:pt x="0" y="2"/>
                    <a:pt x="0" y="2"/>
                  </a:cubicBezTo>
                  <a:cubicBezTo>
                    <a:pt x="0" y="2"/>
                    <a:pt x="0" y="2"/>
                    <a:pt x="0" y="2"/>
                  </a:cubicBezTo>
                  <a:cubicBezTo>
                    <a:pt x="0" y="2"/>
                    <a:pt x="0" y="2"/>
                    <a:pt x="0" y="2"/>
                  </a:cubicBezTo>
                  <a:cubicBezTo>
                    <a:pt x="0" y="2"/>
                    <a:pt x="0" y="2"/>
                    <a:pt x="0" y="2"/>
                  </a:cubicBezTo>
                  <a:cubicBezTo>
                    <a:pt x="0" y="2"/>
                    <a:pt x="0" y="2"/>
                    <a:pt x="0" y="2"/>
                  </a:cubicBezTo>
                  <a:cubicBezTo>
                    <a:pt x="0" y="2"/>
                    <a:pt x="0" y="1"/>
                    <a:pt x="0" y="1"/>
                  </a:cubicBezTo>
                  <a:cubicBezTo>
                    <a:pt x="0" y="2"/>
                    <a:pt x="0" y="2"/>
                    <a:pt x="0" y="2"/>
                  </a:cubicBezTo>
                  <a:cubicBezTo>
                    <a:pt x="0" y="2"/>
                    <a:pt x="0" y="2"/>
                    <a:pt x="0" y="2"/>
                  </a:cubicBezTo>
                </a:path>
              </a:pathLst>
            </a:custGeom>
            <a:solidFill>
              <a:srgbClr val="FFFFFF"/>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90" name="Freeform 89"/>
            <p:cNvSpPr>
              <a:spLocks/>
            </p:cNvSpPr>
            <p:nvPr userDrawn="1"/>
          </p:nvSpPr>
          <p:spPr bwMode="auto">
            <a:xfrm>
              <a:off x="279" y="298"/>
              <a:ext cx="5" cy="10"/>
            </a:xfrm>
            <a:custGeom>
              <a:avLst/>
              <a:gdLst/>
              <a:ahLst/>
              <a:cxnLst>
                <a:cxn ang="0">
                  <a:pos x="0" y="4"/>
                </a:cxn>
                <a:cxn ang="0">
                  <a:pos x="0" y="5"/>
                </a:cxn>
                <a:cxn ang="0">
                  <a:pos x="2" y="2"/>
                </a:cxn>
                <a:cxn ang="0">
                  <a:pos x="0" y="4"/>
                </a:cxn>
              </a:cxnLst>
              <a:rect l="0" t="0" r="r" b="b"/>
              <a:pathLst>
                <a:path w="3" h="5">
                  <a:moveTo>
                    <a:pt x="0" y="4"/>
                  </a:moveTo>
                  <a:cubicBezTo>
                    <a:pt x="0" y="5"/>
                    <a:pt x="0" y="5"/>
                    <a:pt x="0" y="5"/>
                  </a:cubicBezTo>
                  <a:cubicBezTo>
                    <a:pt x="1" y="5"/>
                    <a:pt x="2" y="3"/>
                    <a:pt x="2" y="2"/>
                  </a:cubicBezTo>
                  <a:cubicBezTo>
                    <a:pt x="3" y="0"/>
                    <a:pt x="0" y="4"/>
                    <a:pt x="0" y="4"/>
                  </a:cubicBezTo>
                </a:path>
              </a:pathLst>
            </a:custGeom>
            <a:solidFill>
              <a:srgbClr val="FFFFFF"/>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91" name="Freeform 90"/>
            <p:cNvSpPr>
              <a:spLocks/>
            </p:cNvSpPr>
            <p:nvPr userDrawn="1"/>
          </p:nvSpPr>
          <p:spPr bwMode="auto">
            <a:xfrm>
              <a:off x="277" y="300"/>
              <a:ext cx="8" cy="11"/>
            </a:xfrm>
            <a:custGeom>
              <a:avLst/>
              <a:gdLst/>
              <a:ahLst/>
              <a:cxnLst>
                <a:cxn ang="0">
                  <a:pos x="0" y="3"/>
                </a:cxn>
                <a:cxn ang="0">
                  <a:pos x="0" y="4"/>
                </a:cxn>
                <a:cxn ang="0">
                  <a:pos x="0" y="5"/>
                </a:cxn>
                <a:cxn ang="0">
                  <a:pos x="1" y="5"/>
                </a:cxn>
                <a:cxn ang="0">
                  <a:pos x="2" y="3"/>
                </a:cxn>
                <a:cxn ang="0">
                  <a:pos x="4" y="1"/>
                </a:cxn>
                <a:cxn ang="0">
                  <a:pos x="4" y="1"/>
                </a:cxn>
                <a:cxn ang="0">
                  <a:pos x="3" y="0"/>
                </a:cxn>
                <a:cxn ang="0">
                  <a:pos x="3" y="0"/>
                </a:cxn>
                <a:cxn ang="0">
                  <a:pos x="2" y="1"/>
                </a:cxn>
                <a:cxn ang="0">
                  <a:pos x="1" y="3"/>
                </a:cxn>
                <a:cxn ang="0">
                  <a:pos x="1" y="3"/>
                </a:cxn>
                <a:cxn ang="0">
                  <a:pos x="1" y="3"/>
                </a:cxn>
                <a:cxn ang="0">
                  <a:pos x="2" y="2"/>
                </a:cxn>
                <a:cxn ang="0">
                  <a:pos x="3" y="1"/>
                </a:cxn>
                <a:cxn ang="0">
                  <a:pos x="3" y="1"/>
                </a:cxn>
                <a:cxn ang="0">
                  <a:pos x="3" y="1"/>
                </a:cxn>
                <a:cxn ang="0">
                  <a:pos x="3" y="1"/>
                </a:cxn>
                <a:cxn ang="0">
                  <a:pos x="3" y="1"/>
                </a:cxn>
                <a:cxn ang="0">
                  <a:pos x="3" y="1"/>
                </a:cxn>
                <a:cxn ang="0">
                  <a:pos x="3" y="1"/>
                </a:cxn>
                <a:cxn ang="0">
                  <a:pos x="3" y="1"/>
                </a:cxn>
                <a:cxn ang="0">
                  <a:pos x="3" y="1"/>
                </a:cxn>
                <a:cxn ang="0">
                  <a:pos x="3" y="1"/>
                </a:cxn>
                <a:cxn ang="0">
                  <a:pos x="3" y="1"/>
                </a:cxn>
                <a:cxn ang="0">
                  <a:pos x="3" y="1"/>
                </a:cxn>
                <a:cxn ang="0">
                  <a:pos x="3" y="1"/>
                </a:cxn>
                <a:cxn ang="0">
                  <a:pos x="3" y="1"/>
                </a:cxn>
                <a:cxn ang="0">
                  <a:pos x="3" y="1"/>
                </a:cxn>
                <a:cxn ang="0">
                  <a:pos x="3" y="1"/>
                </a:cxn>
                <a:cxn ang="0">
                  <a:pos x="2" y="3"/>
                </a:cxn>
                <a:cxn ang="0">
                  <a:pos x="0" y="4"/>
                </a:cxn>
                <a:cxn ang="0">
                  <a:pos x="1" y="4"/>
                </a:cxn>
                <a:cxn ang="0">
                  <a:pos x="1" y="4"/>
                </a:cxn>
                <a:cxn ang="0">
                  <a:pos x="1" y="3"/>
                </a:cxn>
                <a:cxn ang="0">
                  <a:pos x="1" y="3"/>
                </a:cxn>
                <a:cxn ang="0">
                  <a:pos x="0" y="3"/>
                </a:cxn>
              </a:cxnLst>
              <a:rect l="0" t="0" r="r" b="b"/>
              <a:pathLst>
                <a:path w="4" h="5">
                  <a:moveTo>
                    <a:pt x="0" y="3"/>
                  </a:moveTo>
                  <a:cubicBezTo>
                    <a:pt x="0" y="4"/>
                    <a:pt x="0" y="4"/>
                    <a:pt x="0" y="4"/>
                  </a:cubicBezTo>
                  <a:cubicBezTo>
                    <a:pt x="0" y="5"/>
                    <a:pt x="0" y="5"/>
                    <a:pt x="0" y="5"/>
                  </a:cubicBezTo>
                  <a:cubicBezTo>
                    <a:pt x="1" y="5"/>
                    <a:pt x="1" y="5"/>
                    <a:pt x="1" y="5"/>
                  </a:cubicBezTo>
                  <a:cubicBezTo>
                    <a:pt x="1" y="4"/>
                    <a:pt x="2" y="4"/>
                    <a:pt x="2" y="3"/>
                  </a:cubicBezTo>
                  <a:cubicBezTo>
                    <a:pt x="3" y="2"/>
                    <a:pt x="3" y="2"/>
                    <a:pt x="4" y="1"/>
                  </a:cubicBezTo>
                  <a:cubicBezTo>
                    <a:pt x="4" y="1"/>
                    <a:pt x="4" y="1"/>
                    <a:pt x="4" y="1"/>
                  </a:cubicBezTo>
                  <a:cubicBezTo>
                    <a:pt x="3" y="0"/>
                    <a:pt x="3" y="0"/>
                    <a:pt x="3" y="0"/>
                  </a:cubicBezTo>
                  <a:cubicBezTo>
                    <a:pt x="3" y="0"/>
                    <a:pt x="3" y="0"/>
                    <a:pt x="3" y="0"/>
                  </a:cubicBezTo>
                  <a:cubicBezTo>
                    <a:pt x="2" y="1"/>
                    <a:pt x="2" y="1"/>
                    <a:pt x="2" y="1"/>
                  </a:cubicBezTo>
                  <a:cubicBezTo>
                    <a:pt x="2" y="1"/>
                    <a:pt x="1" y="3"/>
                    <a:pt x="1" y="3"/>
                  </a:cubicBezTo>
                  <a:cubicBezTo>
                    <a:pt x="1" y="3"/>
                    <a:pt x="1" y="3"/>
                    <a:pt x="1" y="3"/>
                  </a:cubicBezTo>
                  <a:cubicBezTo>
                    <a:pt x="1" y="3"/>
                    <a:pt x="1" y="3"/>
                    <a:pt x="1" y="3"/>
                  </a:cubicBezTo>
                  <a:cubicBezTo>
                    <a:pt x="1" y="3"/>
                    <a:pt x="2" y="2"/>
                    <a:pt x="2" y="2"/>
                  </a:cubicBezTo>
                  <a:cubicBezTo>
                    <a:pt x="3" y="1"/>
                    <a:pt x="3" y="1"/>
                    <a:pt x="3" y="1"/>
                  </a:cubicBezTo>
                  <a:cubicBezTo>
                    <a:pt x="3" y="1"/>
                    <a:pt x="3" y="1"/>
                    <a:pt x="3" y="1"/>
                  </a:cubicBezTo>
                  <a:cubicBezTo>
                    <a:pt x="3" y="1"/>
                    <a:pt x="3" y="1"/>
                    <a:pt x="3" y="1"/>
                  </a:cubicBezTo>
                  <a:cubicBezTo>
                    <a:pt x="3" y="1"/>
                    <a:pt x="3" y="1"/>
                    <a:pt x="3" y="1"/>
                  </a:cubicBezTo>
                  <a:cubicBezTo>
                    <a:pt x="3" y="1"/>
                    <a:pt x="3" y="1"/>
                    <a:pt x="3" y="1"/>
                  </a:cubicBezTo>
                  <a:cubicBezTo>
                    <a:pt x="3" y="1"/>
                    <a:pt x="3" y="1"/>
                    <a:pt x="3" y="1"/>
                  </a:cubicBezTo>
                  <a:cubicBezTo>
                    <a:pt x="3" y="1"/>
                    <a:pt x="3" y="1"/>
                    <a:pt x="3" y="1"/>
                  </a:cubicBezTo>
                  <a:cubicBezTo>
                    <a:pt x="3" y="1"/>
                    <a:pt x="3" y="1"/>
                    <a:pt x="3" y="1"/>
                  </a:cubicBezTo>
                  <a:cubicBezTo>
                    <a:pt x="3" y="1"/>
                    <a:pt x="3" y="1"/>
                    <a:pt x="3" y="1"/>
                  </a:cubicBezTo>
                  <a:cubicBezTo>
                    <a:pt x="3" y="1"/>
                    <a:pt x="3" y="1"/>
                    <a:pt x="3" y="1"/>
                  </a:cubicBezTo>
                  <a:cubicBezTo>
                    <a:pt x="3" y="1"/>
                    <a:pt x="3" y="1"/>
                    <a:pt x="3" y="1"/>
                  </a:cubicBezTo>
                  <a:cubicBezTo>
                    <a:pt x="3" y="1"/>
                    <a:pt x="3" y="1"/>
                    <a:pt x="3" y="1"/>
                  </a:cubicBezTo>
                  <a:cubicBezTo>
                    <a:pt x="3" y="1"/>
                    <a:pt x="3" y="1"/>
                    <a:pt x="3" y="1"/>
                  </a:cubicBezTo>
                  <a:cubicBezTo>
                    <a:pt x="3" y="1"/>
                    <a:pt x="3" y="1"/>
                    <a:pt x="3" y="1"/>
                  </a:cubicBezTo>
                  <a:cubicBezTo>
                    <a:pt x="3" y="1"/>
                    <a:pt x="3" y="1"/>
                    <a:pt x="3" y="1"/>
                  </a:cubicBezTo>
                  <a:cubicBezTo>
                    <a:pt x="3" y="1"/>
                    <a:pt x="3" y="1"/>
                    <a:pt x="3" y="1"/>
                  </a:cubicBezTo>
                  <a:cubicBezTo>
                    <a:pt x="3" y="1"/>
                    <a:pt x="3" y="2"/>
                    <a:pt x="2" y="3"/>
                  </a:cubicBezTo>
                  <a:cubicBezTo>
                    <a:pt x="2" y="3"/>
                    <a:pt x="1" y="4"/>
                    <a:pt x="0" y="4"/>
                  </a:cubicBezTo>
                  <a:cubicBezTo>
                    <a:pt x="1" y="4"/>
                    <a:pt x="1" y="4"/>
                    <a:pt x="1" y="4"/>
                  </a:cubicBezTo>
                  <a:cubicBezTo>
                    <a:pt x="1" y="4"/>
                    <a:pt x="1" y="4"/>
                    <a:pt x="1" y="4"/>
                  </a:cubicBezTo>
                  <a:cubicBezTo>
                    <a:pt x="1" y="4"/>
                    <a:pt x="1" y="4"/>
                    <a:pt x="1" y="3"/>
                  </a:cubicBezTo>
                  <a:cubicBezTo>
                    <a:pt x="1" y="3"/>
                    <a:pt x="1" y="3"/>
                    <a:pt x="1" y="3"/>
                  </a:cubicBezTo>
                  <a:cubicBezTo>
                    <a:pt x="0" y="3"/>
                    <a:pt x="0" y="3"/>
                    <a:pt x="0" y="3"/>
                  </a:cubicBezTo>
                </a:path>
              </a:pathLst>
            </a:custGeom>
            <a:solidFill>
              <a:srgbClr val="FFFFFF"/>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92" name="Freeform 91"/>
            <p:cNvSpPr>
              <a:spLocks/>
            </p:cNvSpPr>
            <p:nvPr userDrawn="1"/>
          </p:nvSpPr>
          <p:spPr bwMode="auto">
            <a:xfrm>
              <a:off x="413" y="389"/>
              <a:ext cx="4" cy="16"/>
            </a:xfrm>
            <a:custGeom>
              <a:avLst/>
              <a:gdLst/>
              <a:ahLst/>
              <a:cxnLst>
                <a:cxn ang="0">
                  <a:pos x="0" y="6"/>
                </a:cxn>
                <a:cxn ang="0">
                  <a:pos x="2" y="5"/>
                </a:cxn>
                <a:cxn ang="0">
                  <a:pos x="2" y="1"/>
                </a:cxn>
                <a:cxn ang="0">
                  <a:pos x="1" y="0"/>
                </a:cxn>
                <a:cxn ang="0">
                  <a:pos x="0" y="3"/>
                </a:cxn>
                <a:cxn ang="0">
                  <a:pos x="0" y="6"/>
                </a:cxn>
              </a:cxnLst>
              <a:rect l="0" t="0" r="r" b="b"/>
              <a:pathLst>
                <a:path w="2" h="8">
                  <a:moveTo>
                    <a:pt x="0" y="6"/>
                  </a:moveTo>
                  <a:cubicBezTo>
                    <a:pt x="0" y="8"/>
                    <a:pt x="2" y="7"/>
                    <a:pt x="2" y="5"/>
                  </a:cubicBezTo>
                  <a:cubicBezTo>
                    <a:pt x="2" y="4"/>
                    <a:pt x="2" y="2"/>
                    <a:pt x="2" y="1"/>
                  </a:cubicBezTo>
                  <a:cubicBezTo>
                    <a:pt x="2" y="1"/>
                    <a:pt x="2" y="0"/>
                    <a:pt x="1" y="0"/>
                  </a:cubicBezTo>
                  <a:cubicBezTo>
                    <a:pt x="1" y="1"/>
                    <a:pt x="0" y="2"/>
                    <a:pt x="0" y="3"/>
                  </a:cubicBezTo>
                  <a:cubicBezTo>
                    <a:pt x="0" y="4"/>
                    <a:pt x="0" y="5"/>
                    <a:pt x="0" y="6"/>
                  </a:cubicBezTo>
                </a:path>
              </a:pathLst>
            </a:custGeom>
            <a:solidFill>
              <a:srgbClr val="FFFFFF"/>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93" name="Freeform 92"/>
            <p:cNvSpPr>
              <a:spLocks/>
            </p:cNvSpPr>
            <p:nvPr userDrawn="1"/>
          </p:nvSpPr>
          <p:spPr bwMode="auto">
            <a:xfrm>
              <a:off x="431" y="351"/>
              <a:ext cx="4" cy="4"/>
            </a:xfrm>
            <a:custGeom>
              <a:avLst/>
              <a:gdLst/>
              <a:ahLst/>
              <a:cxnLst>
                <a:cxn ang="0">
                  <a:pos x="1" y="1"/>
                </a:cxn>
                <a:cxn ang="0">
                  <a:pos x="1" y="2"/>
                </a:cxn>
                <a:cxn ang="0">
                  <a:pos x="0" y="0"/>
                </a:cxn>
                <a:cxn ang="0">
                  <a:pos x="1" y="1"/>
                </a:cxn>
              </a:cxnLst>
              <a:rect l="0" t="0" r="r" b="b"/>
              <a:pathLst>
                <a:path w="2" h="2">
                  <a:moveTo>
                    <a:pt x="1" y="1"/>
                  </a:moveTo>
                  <a:cubicBezTo>
                    <a:pt x="1" y="2"/>
                    <a:pt x="1" y="2"/>
                    <a:pt x="1" y="2"/>
                  </a:cubicBezTo>
                  <a:cubicBezTo>
                    <a:pt x="2" y="1"/>
                    <a:pt x="1" y="0"/>
                    <a:pt x="0" y="0"/>
                  </a:cubicBezTo>
                  <a:cubicBezTo>
                    <a:pt x="1" y="1"/>
                    <a:pt x="1" y="1"/>
                    <a:pt x="1" y="1"/>
                  </a:cubicBezTo>
                </a:path>
              </a:pathLst>
            </a:custGeom>
            <a:solidFill>
              <a:srgbClr val="FFFFFF"/>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94" name="Freeform 93"/>
            <p:cNvSpPr>
              <a:spLocks/>
            </p:cNvSpPr>
            <p:nvPr userDrawn="1"/>
          </p:nvSpPr>
          <p:spPr bwMode="auto">
            <a:xfrm>
              <a:off x="431" y="351"/>
              <a:ext cx="4" cy="4"/>
            </a:xfrm>
            <a:custGeom>
              <a:avLst/>
              <a:gdLst/>
              <a:ahLst/>
              <a:cxnLst>
                <a:cxn ang="0">
                  <a:pos x="1" y="1"/>
                </a:cxn>
                <a:cxn ang="0">
                  <a:pos x="1" y="2"/>
                </a:cxn>
                <a:cxn ang="0">
                  <a:pos x="1" y="2"/>
                </a:cxn>
                <a:cxn ang="0">
                  <a:pos x="1" y="2"/>
                </a:cxn>
                <a:cxn ang="0">
                  <a:pos x="2" y="1"/>
                </a:cxn>
                <a:cxn ang="0">
                  <a:pos x="1" y="0"/>
                </a:cxn>
                <a:cxn ang="0">
                  <a:pos x="0" y="0"/>
                </a:cxn>
                <a:cxn ang="0">
                  <a:pos x="0" y="0"/>
                </a:cxn>
                <a:cxn ang="0">
                  <a:pos x="0" y="1"/>
                </a:cxn>
                <a:cxn ang="0">
                  <a:pos x="1" y="1"/>
                </a:cxn>
                <a:cxn ang="0">
                  <a:pos x="1" y="1"/>
                </a:cxn>
                <a:cxn ang="0">
                  <a:pos x="1" y="0"/>
                </a:cxn>
                <a:cxn ang="0">
                  <a:pos x="0" y="0"/>
                </a:cxn>
                <a:cxn ang="0">
                  <a:pos x="0" y="1"/>
                </a:cxn>
                <a:cxn ang="0">
                  <a:pos x="1" y="1"/>
                </a:cxn>
                <a:cxn ang="0">
                  <a:pos x="1" y="2"/>
                </a:cxn>
                <a:cxn ang="0">
                  <a:pos x="1" y="2"/>
                </a:cxn>
                <a:cxn ang="0">
                  <a:pos x="1" y="2"/>
                </a:cxn>
                <a:cxn ang="0">
                  <a:pos x="1" y="1"/>
                </a:cxn>
                <a:cxn ang="0">
                  <a:pos x="1" y="1"/>
                </a:cxn>
                <a:cxn ang="0">
                  <a:pos x="1" y="1"/>
                </a:cxn>
              </a:cxnLst>
              <a:rect l="0" t="0" r="r" b="b"/>
              <a:pathLst>
                <a:path w="2" h="2">
                  <a:moveTo>
                    <a:pt x="1" y="1"/>
                  </a:moveTo>
                  <a:cubicBezTo>
                    <a:pt x="1" y="2"/>
                    <a:pt x="1" y="2"/>
                    <a:pt x="1" y="2"/>
                  </a:cubicBezTo>
                  <a:cubicBezTo>
                    <a:pt x="1" y="2"/>
                    <a:pt x="1" y="2"/>
                    <a:pt x="1" y="2"/>
                  </a:cubicBezTo>
                  <a:cubicBezTo>
                    <a:pt x="1" y="2"/>
                    <a:pt x="1" y="2"/>
                    <a:pt x="1" y="2"/>
                  </a:cubicBezTo>
                  <a:cubicBezTo>
                    <a:pt x="2" y="1"/>
                    <a:pt x="2" y="1"/>
                    <a:pt x="2" y="1"/>
                  </a:cubicBezTo>
                  <a:cubicBezTo>
                    <a:pt x="2" y="0"/>
                    <a:pt x="1" y="0"/>
                    <a:pt x="1" y="0"/>
                  </a:cubicBezTo>
                  <a:cubicBezTo>
                    <a:pt x="0" y="0"/>
                    <a:pt x="0" y="0"/>
                    <a:pt x="0" y="0"/>
                  </a:cubicBezTo>
                  <a:cubicBezTo>
                    <a:pt x="0" y="0"/>
                    <a:pt x="0" y="0"/>
                    <a:pt x="0" y="0"/>
                  </a:cubicBezTo>
                  <a:cubicBezTo>
                    <a:pt x="0" y="1"/>
                    <a:pt x="0" y="1"/>
                    <a:pt x="0" y="1"/>
                  </a:cubicBezTo>
                  <a:cubicBezTo>
                    <a:pt x="1" y="1"/>
                    <a:pt x="1" y="1"/>
                    <a:pt x="1" y="1"/>
                  </a:cubicBezTo>
                  <a:cubicBezTo>
                    <a:pt x="1" y="1"/>
                    <a:pt x="1" y="1"/>
                    <a:pt x="1" y="1"/>
                  </a:cubicBezTo>
                  <a:cubicBezTo>
                    <a:pt x="1" y="0"/>
                    <a:pt x="1" y="0"/>
                    <a:pt x="1" y="0"/>
                  </a:cubicBezTo>
                  <a:cubicBezTo>
                    <a:pt x="0" y="0"/>
                    <a:pt x="0" y="0"/>
                    <a:pt x="0" y="0"/>
                  </a:cubicBezTo>
                  <a:cubicBezTo>
                    <a:pt x="0" y="1"/>
                    <a:pt x="0" y="1"/>
                    <a:pt x="0" y="1"/>
                  </a:cubicBezTo>
                  <a:cubicBezTo>
                    <a:pt x="1" y="1"/>
                    <a:pt x="1" y="1"/>
                    <a:pt x="1" y="1"/>
                  </a:cubicBezTo>
                  <a:cubicBezTo>
                    <a:pt x="1" y="2"/>
                    <a:pt x="1" y="2"/>
                    <a:pt x="1" y="2"/>
                  </a:cubicBezTo>
                  <a:cubicBezTo>
                    <a:pt x="1" y="2"/>
                    <a:pt x="1" y="2"/>
                    <a:pt x="1" y="2"/>
                  </a:cubicBezTo>
                  <a:cubicBezTo>
                    <a:pt x="1" y="2"/>
                    <a:pt x="1" y="2"/>
                    <a:pt x="1" y="2"/>
                  </a:cubicBezTo>
                  <a:cubicBezTo>
                    <a:pt x="1" y="1"/>
                    <a:pt x="1" y="1"/>
                    <a:pt x="1" y="1"/>
                  </a:cubicBezTo>
                  <a:cubicBezTo>
                    <a:pt x="1" y="1"/>
                    <a:pt x="1" y="1"/>
                    <a:pt x="1" y="1"/>
                  </a:cubicBezTo>
                  <a:cubicBezTo>
                    <a:pt x="1" y="1"/>
                    <a:pt x="1" y="1"/>
                    <a:pt x="1" y="1"/>
                  </a:cubicBezTo>
                </a:path>
              </a:pathLst>
            </a:custGeom>
            <a:solidFill>
              <a:srgbClr val="FFFFFF"/>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95" name="Freeform 94"/>
            <p:cNvSpPr>
              <a:spLocks/>
            </p:cNvSpPr>
            <p:nvPr userDrawn="1"/>
          </p:nvSpPr>
          <p:spPr bwMode="auto">
            <a:xfrm>
              <a:off x="445" y="324"/>
              <a:ext cx="2" cy="4"/>
            </a:xfrm>
            <a:custGeom>
              <a:avLst/>
              <a:gdLst/>
              <a:ahLst/>
              <a:cxnLst>
                <a:cxn ang="0">
                  <a:pos x="0" y="1"/>
                </a:cxn>
                <a:cxn ang="0">
                  <a:pos x="0" y="0"/>
                </a:cxn>
                <a:cxn ang="0">
                  <a:pos x="0" y="1"/>
                </a:cxn>
              </a:cxnLst>
              <a:rect l="0" t="0" r="r" b="b"/>
              <a:pathLst>
                <a:path h="2">
                  <a:moveTo>
                    <a:pt x="0" y="1"/>
                  </a:moveTo>
                  <a:cubicBezTo>
                    <a:pt x="0" y="2"/>
                    <a:pt x="0" y="1"/>
                    <a:pt x="0" y="0"/>
                  </a:cubicBezTo>
                  <a:cubicBezTo>
                    <a:pt x="0" y="1"/>
                    <a:pt x="0" y="1"/>
                    <a:pt x="0" y="1"/>
                  </a:cubicBezTo>
                </a:path>
              </a:pathLst>
            </a:custGeom>
            <a:solidFill>
              <a:srgbClr val="000000"/>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96" name="Freeform 95"/>
            <p:cNvSpPr>
              <a:spLocks/>
            </p:cNvSpPr>
            <p:nvPr userDrawn="1"/>
          </p:nvSpPr>
          <p:spPr bwMode="auto">
            <a:xfrm>
              <a:off x="443" y="324"/>
              <a:ext cx="2" cy="4"/>
            </a:xfrm>
            <a:custGeom>
              <a:avLst/>
              <a:gdLst/>
              <a:ahLst/>
              <a:cxnLst>
                <a:cxn ang="0">
                  <a:pos x="2" y="4"/>
                </a:cxn>
                <a:cxn ang="0">
                  <a:pos x="2" y="4"/>
                </a:cxn>
                <a:cxn ang="0">
                  <a:pos x="2" y="4"/>
                </a:cxn>
                <a:cxn ang="0">
                  <a:pos x="2" y="2"/>
                </a:cxn>
                <a:cxn ang="0">
                  <a:pos x="2" y="0"/>
                </a:cxn>
                <a:cxn ang="0">
                  <a:pos x="2" y="0"/>
                </a:cxn>
                <a:cxn ang="0">
                  <a:pos x="2" y="0"/>
                </a:cxn>
                <a:cxn ang="0">
                  <a:pos x="0" y="2"/>
                </a:cxn>
                <a:cxn ang="0">
                  <a:pos x="2" y="4"/>
                </a:cxn>
                <a:cxn ang="0">
                  <a:pos x="2" y="2"/>
                </a:cxn>
                <a:cxn ang="0">
                  <a:pos x="2" y="2"/>
                </a:cxn>
                <a:cxn ang="0">
                  <a:pos x="2" y="0"/>
                </a:cxn>
                <a:cxn ang="0">
                  <a:pos x="2" y="2"/>
                </a:cxn>
                <a:cxn ang="0">
                  <a:pos x="2" y="2"/>
                </a:cxn>
                <a:cxn ang="0">
                  <a:pos x="2" y="2"/>
                </a:cxn>
                <a:cxn ang="0">
                  <a:pos x="2" y="2"/>
                </a:cxn>
                <a:cxn ang="0">
                  <a:pos x="2" y="2"/>
                </a:cxn>
                <a:cxn ang="0">
                  <a:pos x="2" y="2"/>
                </a:cxn>
                <a:cxn ang="0">
                  <a:pos x="2" y="2"/>
                </a:cxn>
                <a:cxn ang="0">
                  <a:pos x="2" y="2"/>
                </a:cxn>
                <a:cxn ang="0">
                  <a:pos x="2" y="2"/>
                </a:cxn>
                <a:cxn ang="0">
                  <a:pos x="2" y="2"/>
                </a:cxn>
                <a:cxn ang="0">
                  <a:pos x="2" y="2"/>
                </a:cxn>
                <a:cxn ang="0">
                  <a:pos x="2" y="2"/>
                </a:cxn>
                <a:cxn ang="0">
                  <a:pos x="2" y="2"/>
                </a:cxn>
                <a:cxn ang="0">
                  <a:pos x="2" y="2"/>
                </a:cxn>
                <a:cxn ang="0">
                  <a:pos x="0" y="2"/>
                </a:cxn>
                <a:cxn ang="0">
                  <a:pos x="2" y="4"/>
                </a:cxn>
              </a:cxnLst>
              <a:rect l="0" t="0" r="r" b="b"/>
              <a:pathLst>
                <a:path w="2" h="4">
                  <a:moveTo>
                    <a:pt x="2" y="4"/>
                  </a:moveTo>
                  <a:lnTo>
                    <a:pt x="2" y="4"/>
                  </a:lnTo>
                  <a:lnTo>
                    <a:pt x="2" y="4"/>
                  </a:lnTo>
                  <a:lnTo>
                    <a:pt x="2" y="2"/>
                  </a:lnTo>
                  <a:lnTo>
                    <a:pt x="2" y="0"/>
                  </a:lnTo>
                  <a:lnTo>
                    <a:pt x="2" y="0"/>
                  </a:lnTo>
                  <a:lnTo>
                    <a:pt x="2" y="0"/>
                  </a:lnTo>
                  <a:lnTo>
                    <a:pt x="0" y="2"/>
                  </a:lnTo>
                  <a:lnTo>
                    <a:pt x="2" y="4"/>
                  </a:lnTo>
                  <a:lnTo>
                    <a:pt x="2" y="2"/>
                  </a:lnTo>
                  <a:lnTo>
                    <a:pt x="2" y="2"/>
                  </a:lnTo>
                  <a:lnTo>
                    <a:pt x="2" y="0"/>
                  </a:lnTo>
                  <a:lnTo>
                    <a:pt x="2" y="2"/>
                  </a:lnTo>
                  <a:lnTo>
                    <a:pt x="2" y="2"/>
                  </a:lnTo>
                  <a:lnTo>
                    <a:pt x="2" y="2"/>
                  </a:lnTo>
                  <a:lnTo>
                    <a:pt x="2" y="2"/>
                  </a:lnTo>
                  <a:lnTo>
                    <a:pt x="2" y="2"/>
                  </a:lnTo>
                  <a:lnTo>
                    <a:pt x="2" y="2"/>
                  </a:lnTo>
                  <a:lnTo>
                    <a:pt x="2" y="2"/>
                  </a:lnTo>
                  <a:lnTo>
                    <a:pt x="2" y="2"/>
                  </a:lnTo>
                  <a:lnTo>
                    <a:pt x="2" y="2"/>
                  </a:lnTo>
                  <a:lnTo>
                    <a:pt x="2" y="2"/>
                  </a:lnTo>
                  <a:lnTo>
                    <a:pt x="2" y="2"/>
                  </a:lnTo>
                  <a:lnTo>
                    <a:pt x="2" y="2"/>
                  </a:lnTo>
                  <a:lnTo>
                    <a:pt x="2" y="2"/>
                  </a:lnTo>
                  <a:lnTo>
                    <a:pt x="2" y="2"/>
                  </a:lnTo>
                  <a:lnTo>
                    <a:pt x="0" y="2"/>
                  </a:lnTo>
                  <a:lnTo>
                    <a:pt x="2" y="4"/>
                  </a:lnTo>
                  <a:close/>
                </a:path>
              </a:pathLst>
            </a:custGeom>
            <a:solidFill>
              <a:srgbClr val="000000"/>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97" name="Freeform 96"/>
            <p:cNvSpPr>
              <a:spLocks/>
            </p:cNvSpPr>
            <p:nvPr userDrawn="1"/>
          </p:nvSpPr>
          <p:spPr bwMode="auto">
            <a:xfrm>
              <a:off x="447" y="316"/>
              <a:ext cx="2" cy="3"/>
            </a:xfrm>
            <a:custGeom>
              <a:avLst/>
              <a:gdLst/>
              <a:ahLst/>
              <a:cxnLst>
                <a:cxn ang="0">
                  <a:pos x="0" y="1"/>
                </a:cxn>
                <a:cxn ang="0">
                  <a:pos x="1" y="1"/>
                </a:cxn>
                <a:cxn ang="0">
                  <a:pos x="0" y="0"/>
                </a:cxn>
                <a:cxn ang="0">
                  <a:pos x="0" y="1"/>
                </a:cxn>
              </a:cxnLst>
              <a:rect l="0" t="0" r="r" b="b"/>
              <a:pathLst>
                <a:path w="1" h="1">
                  <a:moveTo>
                    <a:pt x="0" y="1"/>
                  </a:moveTo>
                  <a:cubicBezTo>
                    <a:pt x="1" y="1"/>
                    <a:pt x="1" y="1"/>
                    <a:pt x="1" y="1"/>
                  </a:cubicBezTo>
                  <a:cubicBezTo>
                    <a:pt x="0" y="1"/>
                    <a:pt x="0" y="0"/>
                    <a:pt x="0" y="0"/>
                  </a:cubicBezTo>
                  <a:cubicBezTo>
                    <a:pt x="0" y="1"/>
                    <a:pt x="0" y="1"/>
                    <a:pt x="0" y="1"/>
                  </a:cubicBezTo>
                </a:path>
              </a:pathLst>
            </a:custGeom>
            <a:solidFill>
              <a:srgbClr val="000000"/>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98" name="Freeform 97"/>
            <p:cNvSpPr>
              <a:spLocks/>
            </p:cNvSpPr>
            <p:nvPr userDrawn="1"/>
          </p:nvSpPr>
          <p:spPr bwMode="auto">
            <a:xfrm>
              <a:off x="447" y="316"/>
              <a:ext cx="2" cy="3"/>
            </a:xfrm>
            <a:custGeom>
              <a:avLst/>
              <a:gdLst/>
              <a:ahLst/>
              <a:cxnLst>
                <a:cxn ang="0">
                  <a:pos x="0" y="1"/>
                </a:cxn>
                <a:cxn ang="0">
                  <a:pos x="0" y="1"/>
                </a:cxn>
                <a:cxn ang="0">
                  <a:pos x="1" y="1"/>
                </a:cxn>
                <a:cxn ang="0">
                  <a:pos x="1" y="1"/>
                </a:cxn>
                <a:cxn ang="0">
                  <a:pos x="0" y="0"/>
                </a:cxn>
                <a:cxn ang="0">
                  <a:pos x="0" y="0"/>
                </a:cxn>
                <a:cxn ang="0">
                  <a:pos x="0" y="0"/>
                </a:cxn>
                <a:cxn ang="0">
                  <a:pos x="0" y="1"/>
                </a:cxn>
                <a:cxn ang="0">
                  <a:pos x="0" y="1"/>
                </a:cxn>
                <a:cxn ang="0">
                  <a:pos x="0" y="1"/>
                </a:cxn>
                <a:cxn ang="0">
                  <a:pos x="0" y="0"/>
                </a:cxn>
                <a:cxn ang="0">
                  <a:pos x="0" y="0"/>
                </a:cxn>
                <a:cxn ang="0">
                  <a:pos x="0" y="0"/>
                </a:cxn>
                <a:cxn ang="0">
                  <a:pos x="0" y="1"/>
                </a:cxn>
                <a:cxn ang="0">
                  <a:pos x="1" y="1"/>
                </a:cxn>
                <a:cxn ang="0">
                  <a:pos x="1" y="1"/>
                </a:cxn>
                <a:cxn ang="0">
                  <a:pos x="0" y="1"/>
                </a:cxn>
                <a:cxn ang="0">
                  <a:pos x="0" y="1"/>
                </a:cxn>
                <a:cxn ang="0">
                  <a:pos x="0" y="1"/>
                </a:cxn>
              </a:cxnLst>
              <a:rect l="0" t="0" r="r" b="b"/>
              <a:pathLst>
                <a:path w="1" h="1">
                  <a:moveTo>
                    <a:pt x="0" y="1"/>
                  </a:moveTo>
                  <a:cubicBezTo>
                    <a:pt x="0" y="1"/>
                    <a:pt x="0" y="1"/>
                    <a:pt x="0" y="1"/>
                  </a:cubicBezTo>
                  <a:cubicBezTo>
                    <a:pt x="1" y="1"/>
                    <a:pt x="1" y="1"/>
                    <a:pt x="1" y="1"/>
                  </a:cubicBezTo>
                  <a:cubicBezTo>
                    <a:pt x="1" y="1"/>
                    <a:pt x="1" y="1"/>
                    <a:pt x="1" y="1"/>
                  </a:cubicBezTo>
                  <a:cubicBezTo>
                    <a:pt x="1" y="1"/>
                    <a:pt x="0" y="0"/>
                    <a:pt x="0" y="0"/>
                  </a:cubicBezTo>
                  <a:cubicBezTo>
                    <a:pt x="0" y="0"/>
                    <a:pt x="0" y="0"/>
                    <a:pt x="0" y="0"/>
                  </a:cubicBezTo>
                  <a:cubicBezTo>
                    <a:pt x="0" y="0"/>
                    <a:pt x="0" y="0"/>
                    <a:pt x="0" y="0"/>
                  </a:cubicBezTo>
                  <a:cubicBezTo>
                    <a:pt x="0" y="1"/>
                    <a:pt x="0" y="1"/>
                    <a:pt x="0" y="1"/>
                  </a:cubicBezTo>
                  <a:cubicBezTo>
                    <a:pt x="0" y="1"/>
                    <a:pt x="0" y="1"/>
                    <a:pt x="0" y="1"/>
                  </a:cubicBezTo>
                  <a:cubicBezTo>
                    <a:pt x="0" y="1"/>
                    <a:pt x="0" y="1"/>
                    <a:pt x="0" y="1"/>
                  </a:cubicBezTo>
                  <a:cubicBezTo>
                    <a:pt x="0" y="0"/>
                    <a:pt x="0" y="0"/>
                    <a:pt x="0" y="0"/>
                  </a:cubicBezTo>
                  <a:cubicBezTo>
                    <a:pt x="0" y="0"/>
                    <a:pt x="0" y="0"/>
                    <a:pt x="0" y="0"/>
                  </a:cubicBezTo>
                  <a:cubicBezTo>
                    <a:pt x="0" y="0"/>
                    <a:pt x="0" y="0"/>
                    <a:pt x="0" y="0"/>
                  </a:cubicBezTo>
                  <a:cubicBezTo>
                    <a:pt x="0" y="0"/>
                    <a:pt x="0" y="1"/>
                    <a:pt x="0" y="1"/>
                  </a:cubicBezTo>
                  <a:cubicBezTo>
                    <a:pt x="1" y="1"/>
                    <a:pt x="1" y="1"/>
                    <a:pt x="1" y="1"/>
                  </a:cubicBezTo>
                  <a:cubicBezTo>
                    <a:pt x="1" y="1"/>
                    <a:pt x="1" y="1"/>
                    <a:pt x="1" y="1"/>
                  </a:cubicBezTo>
                  <a:cubicBezTo>
                    <a:pt x="0" y="1"/>
                    <a:pt x="0" y="1"/>
                    <a:pt x="0" y="1"/>
                  </a:cubicBezTo>
                  <a:cubicBezTo>
                    <a:pt x="0" y="1"/>
                    <a:pt x="0" y="1"/>
                    <a:pt x="0" y="1"/>
                  </a:cubicBezTo>
                  <a:cubicBezTo>
                    <a:pt x="0" y="1"/>
                    <a:pt x="0" y="1"/>
                    <a:pt x="0" y="1"/>
                  </a:cubicBezTo>
                </a:path>
              </a:pathLst>
            </a:custGeom>
            <a:solidFill>
              <a:srgbClr val="000000"/>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99" name="Freeform 98"/>
            <p:cNvSpPr>
              <a:spLocks/>
            </p:cNvSpPr>
            <p:nvPr userDrawn="1"/>
          </p:nvSpPr>
          <p:spPr bwMode="auto">
            <a:xfrm>
              <a:off x="443" y="304"/>
              <a:ext cx="2" cy="4"/>
            </a:xfrm>
            <a:custGeom>
              <a:avLst/>
              <a:gdLst/>
              <a:ahLst/>
              <a:cxnLst>
                <a:cxn ang="0">
                  <a:pos x="0" y="1"/>
                </a:cxn>
                <a:cxn ang="0">
                  <a:pos x="1" y="1"/>
                </a:cxn>
                <a:cxn ang="0">
                  <a:pos x="1" y="2"/>
                </a:cxn>
                <a:cxn ang="0">
                  <a:pos x="0" y="0"/>
                </a:cxn>
                <a:cxn ang="0">
                  <a:pos x="0" y="1"/>
                </a:cxn>
              </a:cxnLst>
              <a:rect l="0" t="0" r="r" b="b"/>
              <a:pathLst>
                <a:path w="1" h="2">
                  <a:moveTo>
                    <a:pt x="0" y="1"/>
                  </a:moveTo>
                  <a:cubicBezTo>
                    <a:pt x="1" y="1"/>
                    <a:pt x="1" y="1"/>
                    <a:pt x="1" y="1"/>
                  </a:cubicBezTo>
                  <a:cubicBezTo>
                    <a:pt x="1" y="2"/>
                    <a:pt x="1" y="2"/>
                    <a:pt x="1" y="2"/>
                  </a:cubicBezTo>
                  <a:cubicBezTo>
                    <a:pt x="1" y="1"/>
                    <a:pt x="1" y="1"/>
                    <a:pt x="0" y="0"/>
                  </a:cubicBezTo>
                  <a:cubicBezTo>
                    <a:pt x="0" y="1"/>
                    <a:pt x="0" y="1"/>
                    <a:pt x="0" y="1"/>
                  </a:cubicBezTo>
                </a:path>
              </a:pathLst>
            </a:custGeom>
            <a:solidFill>
              <a:srgbClr val="000000"/>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100" name="Freeform 99"/>
            <p:cNvSpPr>
              <a:spLocks/>
            </p:cNvSpPr>
            <p:nvPr userDrawn="1"/>
          </p:nvSpPr>
          <p:spPr bwMode="auto">
            <a:xfrm>
              <a:off x="443" y="304"/>
              <a:ext cx="4" cy="4"/>
            </a:xfrm>
            <a:custGeom>
              <a:avLst/>
              <a:gdLst/>
              <a:ahLst/>
              <a:cxnLst>
                <a:cxn ang="0">
                  <a:pos x="1" y="1"/>
                </a:cxn>
                <a:cxn ang="0">
                  <a:pos x="1" y="1"/>
                </a:cxn>
                <a:cxn ang="0">
                  <a:pos x="1" y="1"/>
                </a:cxn>
                <a:cxn ang="0">
                  <a:pos x="0" y="1"/>
                </a:cxn>
                <a:cxn ang="0">
                  <a:pos x="1" y="2"/>
                </a:cxn>
                <a:cxn ang="0">
                  <a:pos x="1" y="2"/>
                </a:cxn>
                <a:cxn ang="0">
                  <a:pos x="2" y="2"/>
                </a:cxn>
                <a:cxn ang="0">
                  <a:pos x="2" y="1"/>
                </a:cxn>
                <a:cxn ang="0">
                  <a:pos x="0" y="0"/>
                </a:cxn>
                <a:cxn ang="0">
                  <a:pos x="0" y="0"/>
                </a:cxn>
                <a:cxn ang="0">
                  <a:pos x="0" y="0"/>
                </a:cxn>
                <a:cxn ang="0">
                  <a:pos x="0" y="1"/>
                </a:cxn>
                <a:cxn ang="0">
                  <a:pos x="0" y="1"/>
                </a:cxn>
                <a:cxn ang="0">
                  <a:pos x="1" y="1"/>
                </a:cxn>
                <a:cxn ang="0">
                  <a:pos x="1" y="0"/>
                </a:cxn>
                <a:cxn ang="0">
                  <a:pos x="0" y="0"/>
                </a:cxn>
                <a:cxn ang="0">
                  <a:pos x="0" y="1"/>
                </a:cxn>
                <a:cxn ang="0">
                  <a:pos x="1" y="1"/>
                </a:cxn>
                <a:cxn ang="0">
                  <a:pos x="1" y="2"/>
                </a:cxn>
                <a:cxn ang="0">
                  <a:pos x="1" y="2"/>
                </a:cxn>
                <a:cxn ang="0">
                  <a:pos x="1" y="1"/>
                </a:cxn>
                <a:cxn ang="0">
                  <a:pos x="1" y="1"/>
                </a:cxn>
                <a:cxn ang="0">
                  <a:pos x="0" y="1"/>
                </a:cxn>
                <a:cxn ang="0">
                  <a:pos x="0" y="1"/>
                </a:cxn>
                <a:cxn ang="0">
                  <a:pos x="0" y="1"/>
                </a:cxn>
                <a:cxn ang="0">
                  <a:pos x="1" y="1"/>
                </a:cxn>
              </a:cxnLst>
              <a:rect l="0" t="0" r="r" b="b"/>
              <a:pathLst>
                <a:path w="2" h="2">
                  <a:moveTo>
                    <a:pt x="1" y="1"/>
                  </a:moveTo>
                  <a:cubicBezTo>
                    <a:pt x="1" y="1"/>
                    <a:pt x="1" y="1"/>
                    <a:pt x="1" y="1"/>
                  </a:cubicBezTo>
                  <a:cubicBezTo>
                    <a:pt x="1" y="1"/>
                    <a:pt x="1" y="1"/>
                    <a:pt x="1" y="1"/>
                  </a:cubicBezTo>
                  <a:cubicBezTo>
                    <a:pt x="0" y="1"/>
                    <a:pt x="0" y="1"/>
                    <a:pt x="0" y="1"/>
                  </a:cubicBezTo>
                  <a:cubicBezTo>
                    <a:pt x="1" y="2"/>
                    <a:pt x="1" y="2"/>
                    <a:pt x="1" y="2"/>
                  </a:cubicBezTo>
                  <a:cubicBezTo>
                    <a:pt x="1" y="2"/>
                    <a:pt x="1" y="2"/>
                    <a:pt x="1" y="2"/>
                  </a:cubicBezTo>
                  <a:cubicBezTo>
                    <a:pt x="2" y="2"/>
                    <a:pt x="2" y="2"/>
                    <a:pt x="2" y="2"/>
                  </a:cubicBezTo>
                  <a:cubicBezTo>
                    <a:pt x="2" y="1"/>
                    <a:pt x="2" y="1"/>
                    <a:pt x="2" y="1"/>
                  </a:cubicBezTo>
                  <a:cubicBezTo>
                    <a:pt x="2" y="1"/>
                    <a:pt x="1" y="0"/>
                    <a:pt x="0" y="0"/>
                  </a:cubicBezTo>
                  <a:cubicBezTo>
                    <a:pt x="0" y="0"/>
                    <a:pt x="0" y="0"/>
                    <a:pt x="0" y="0"/>
                  </a:cubicBezTo>
                  <a:cubicBezTo>
                    <a:pt x="0" y="0"/>
                    <a:pt x="0" y="0"/>
                    <a:pt x="0" y="0"/>
                  </a:cubicBezTo>
                  <a:cubicBezTo>
                    <a:pt x="0" y="1"/>
                    <a:pt x="0" y="1"/>
                    <a:pt x="0" y="1"/>
                  </a:cubicBezTo>
                  <a:cubicBezTo>
                    <a:pt x="0" y="1"/>
                    <a:pt x="0" y="1"/>
                    <a:pt x="0" y="1"/>
                  </a:cubicBezTo>
                  <a:cubicBezTo>
                    <a:pt x="1" y="1"/>
                    <a:pt x="1" y="1"/>
                    <a:pt x="1" y="1"/>
                  </a:cubicBezTo>
                  <a:cubicBezTo>
                    <a:pt x="1" y="0"/>
                    <a:pt x="1" y="0"/>
                    <a:pt x="1" y="0"/>
                  </a:cubicBezTo>
                  <a:cubicBezTo>
                    <a:pt x="0" y="0"/>
                    <a:pt x="0" y="0"/>
                    <a:pt x="0" y="0"/>
                  </a:cubicBezTo>
                  <a:cubicBezTo>
                    <a:pt x="0" y="1"/>
                    <a:pt x="0" y="1"/>
                    <a:pt x="0" y="1"/>
                  </a:cubicBezTo>
                  <a:cubicBezTo>
                    <a:pt x="1" y="1"/>
                    <a:pt x="1" y="1"/>
                    <a:pt x="1" y="1"/>
                  </a:cubicBezTo>
                  <a:cubicBezTo>
                    <a:pt x="1" y="2"/>
                    <a:pt x="1" y="2"/>
                    <a:pt x="1" y="2"/>
                  </a:cubicBezTo>
                  <a:cubicBezTo>
                    <a:pt x="1" y="2"/>
                    <a:pt x="1" y="2"/>
                    <a:pt x="1" y="2"/>
                  </a:cubicBezTo>
                  <a:cubicBezTo>
                    <a:pt x="1" y="1"/>
                    <a:pt x="1" y="1"/>
                    <a:pt x="1" y="1"/>
                  </a:cubicBezTo>
                  <a:cubicBezTo>
                    <a:pt x="1" y="1"/>
                    <a:pt x="1" y="1"/>
                    <a:pt x="1" y="1"/>
                  </a:cubicBezTo>
                  <a:cubicBezTo>
                    <a:pt x="0" y="1"/>
                    <a:pt x="0" y="1"/>
                    <a:pt x="0" y="1"/>
                  </a:cubicBezTo>
                  <a:cubicBezTo>
                    <a:pt x="0" y="1"/>
                    <a:pt x="0" y="1"/>
                    <a:pt x="0" y="1"/>
                  </a:cubicBezTo>
                  <a:cubicBezTo>
                    <a:pt x="0" y="1"/>
                    <a:pt x="0" y="1"/>
                    <a:pt x="0" y="1"/>
                  </a:cubicBezTo>
                  <a:cubicBezTo>
                    <a:pt x="1" y="1"/>
                    <a:pt x="1" y="1"/>
                    <a:pt x="1" y="1"/>
                  </a:cubicBezTo>
                </a:path>
              </a:pathLst>
            </a:custGeom>
            <a:solidFill>
              <a:srgbClr val="000000"/>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101" name="Freeform 100"/>
            <p:cNvSpPr>
              <a:spLocks/>
            </p:cNvSpPr>
            <p:nvPr userDrawn="1"/>
          </p:nvSpPr>
          <p:spPr bwMode="auto">
            <a:xfrm>
              <a:off x="445" y="304"/>
              <a:ext cx="2" cy="1"/>
            </a:xfrm>
            <a:custGeom>
              <a:avLst/>
              <a:gdLst/>
              <a:ahLst/>
              <a:cxnLst>
                <a:cxn ang="0">
                  <a:pos x="0" y="0"/>
                </a:cxn>
                <a:cxn ang="0">
                  <a:pos x="0" y="0"/>
                </a:cxn>
                <a:cxn ang="0">
                  <a:pos x="0" y="0"/>
                </a:cxn>
              </a:cxnLst>
              <a:rect l="0" t="0" r="r" b="b"/>
              <a:pathLst>
                <a:path>
                  <a:moveTo>
                    <a:pt x="0" y="0"/>
                  </a:moveTo>
                  <a:cubicBezTo>
                    <a:pt x="0" y="0"/>
                    <a:pt x="0" y="0"/>
                    <a:pt x="0" y="0"/>
                  </a:cubicBezTo>
                  <a:cubicBezTo>
                    <a:pt x="0" y="0"/>
                    <a:pt x="0" y="0"/>
                    <a:pt x="0" y="0"/>
                  </a:cubicBezTo>
                </a:path>
              </a:pathLst>
            </a:custGeom>
            <a:solidFill>
              <a:srgbClr val="000000"/>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102" name="Freeform 101"/>
            <p:cNvSpPr>
              <a:spLocks/>
            </p:cNvSpPr>
            <p:nvPr userDrawn="1"/>
          </p:nvSpPr>
          <p:spPr bwMode="auto">
            <a:xfrm>
              <a:off x="445" y="302"/>
              <a:ext cx="2" cy="4"/>
            </a:xfrm>
            <a:custGeom>
              <a:avLst/>
              <a:gdLst/>
              <a:ahLst/>
              <a:cxnLst>
                <a:cxn ang="0">
                  <a:pos x="0" y="4"/>
                </a:cxn>
                <a:cxn ang="0">
                  <a:pos x="0" y="2"/>
                </a:cxn>
                <a:cxn ang="0">
                  <a:pos x="0" y="0"/>
                </a:cxn>
                <a:cxn ang="0">
                  <a:pos x="0" y="0"/>
                </a:cxn>
                <a:cxn ang="0">
                  <a:pos x="0" y="2"/>
                </a:cxn>
                <a:cxn ang="0">
                  <a:pos x="0" y="2"/>
                </a:cxn>
                <a:cxn ang="0">
                  <a:pos x="0" y="4"/>
                </a:cxn>
                <a:cxn ang="0">
                  <a:pos x="0" y="2"/>
                </a:cxn>
                <a:cxn ang="0">
                  <a:pos x="0" y="2"/>
                </a:cxn>
                <a:cxn ang="0">
                  <a:pos x="0" y="2"/>
                </a:cxn>
                <a:cxn ang="0">
                  <a:pos x="0" y="2"/>
                </a:cxn>
                <a:cxn ang="0">
                  <a:pos x="0" y="2"/>
                </a:cxn>
                <a:cxn ang="0">
                  <a:pos x="0" y="2"/>
                </a:cxn>
                <a:cxn ang="0">
                  <a:pos x="0" y="2"/>
                </a:cxn>
                <a:cxn ang="0">
                  <a:pos x="0" y="4"/>
                </a:cxn>
              </a:cxnLst>
              <a:rect l="0" t="0" r="r" b="b"/>
              <a:pathLst>
                <a:path h="4">
                  <a:moveTo>
                    <a:pt x="0" y="4"/>
                  </a:moveTo>
                  <a:lnTo>
                    <a:pt x="0" y="2"/>
                  </a:lnTo>
                  <a:lnTo>
                    <a:pt x="0" y="0"/>
                  </a:lnTo>
                  <a:lnTo>
                    <a:pt x="0" y="0"/>
                  </a:lnTo>
                  <a:lnTo>
                    <a:pt x="0" y="2"/>
                  </a:lnTo>
                  <a:lnTo>
                    <a:pt x="0" y="2"/>
                  </a:lnTo>
                  <a:lnTo>
                    <a:pt x="0" y="4"/>
                  </a:lnTo>
                  <a:lnTo>
                    <a:pt x="0" y="2"/>
                  </a:lnTo>
                  <a:lnTo>
                    <a:pt x="0" y="2"/>
                  </a:lnTo>
                  <a:lnTo>
                    <a:pt x="0" y="2"/>
                  </a:lnTo>
                  <a:lnTo>
                    <a:pt x="0" y="2"/>
                  </a:lnTo>
                  <a:lnTo>
                    <a:pt x="0" y="2"/>
                  </a:lnTo>
                  <a:lnTo>
                    <a:pt x="0" y="2"/>
                  </a:lnTo>
                  <a:lnTo>
                    <a:pt x="0" y="2"/>
                  </a:lnTo>
                  <a:lnTo>
                    <a:pt x="0" y="4"/>
                  </a:lnTo>
                  <a:close/>
                </a:path>
              </a:pathLst>
            </a:custGeom>
            <a:solidFill>
              <a:srgbClr val="000000"/>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103" name="Freeform 102"/>
            <p:cNvSpPr>
              <a:spLocks/>
            </p:cNvSpPr>
            <p:nvPr userDrawn="1"/>
          </p:nvSpPr>
          <p:spPr bwMode="auto">
            <a:xfrm>
              <a:off x="439" y="294"/>
              <a:ext cx="5" cy="10"/>
            </a:xfrm>
            <a:custGeom>
              <a:avLst/>
              <a:gdLst/>
              <a:ahLst/>
              <a:cxnLst>
                <a:cxn ang="0">
                  <a:pos x="2" y="5"/>
                </a:cxn>
                <a:cxn ang="0">
                  <a:pos x="3" y="4"/>
                </a:cxn>
                <a:cxn ang="0">
                  <a:pos x="3" y="5"/>
                </a:cxn>
                <a:cxn ang="0">
                  <a:pos x="3" y="4"/>
                </a:cxn>
                <a:cxn ang="0">
                  <a:pos x="3" y="3"/>
                </a:cxn>
                <a:cxn ang="0">
                  <a:pos x="3" y="3"/>
                </a:cxn>
                <a:cxn ang="0">
                  <a:pos x="3" y="3"/>
                </a:cxn>
                <a:cxn ang="0">
                  <a:pos x="3" y="3"/>
                </a:cxn>
                <a:cxn ang="0">
                  <a:pos x="0" y="0"/>
                </a:cxn>
                <a:cxn ang="0">
                  <a:pos x="2" y="3"/>
                </a:cxn>
                <a:cxn ang="0">
                  <a:pos x="2" y="3"/>
                </a:cxn>
                <a:cxn ang="0">
                  <a:pos x="2" y="5"/>
                </a:cxn>
              </a:cxnLst>
              <a:rect l="0" t="0" r="r" b="b"/>
              <a:pathLst>
                <a:path w="3" h="5">
                  <a:moveTo>
                    <a:pt x="2" y="5"/>
                  </a:moveTo>
                  <a:cubicBezTo>
                    <a:pt x="2" y="5"/>
                    <a:pt x="3" y="5"/>
                    <a:pt x="3" y="4"/>
                  </a:cubicBezTo>
                  <a:cubicBezTo>
                    <a:pt x="3" y="5"/>
                    <a:pt x="3" y="5"/>
                    <a:pt x="3" y="5"/>
                  </a:cubicBezTo>
                  <a:cubicBezTo>
                    <a:pt x="3" y="4"/>
                    <a:pt x="3" y="4"/>
                    <a:pt x="3" y="4"/>
                  </a:cubicBezTo>
                  <a:cubicBezTo>
                    <a:pt x="3" y="4"/>
                    <a:pt x="3" y="4"/>
                    <a:pt x="3" y="3"/>
                  </a:cubicBezTo>
                  <a:cubicBezTo>
                    <a:pt x="3" y="3"/>
                    <a:pt x="3" y="3"/>
                    <a:pt x="3" y="3"/>
                  </a:cubicBezTo>
                  <a:cubicBezTo>
                    <a:pt x="3" y="3"/>
                    <a:pt x="3" y="3"/>
                    <a:pt x="3" y="3"/>
                  </a:cubicBezTo>
                  <a:cubicBezTo>
                    <a:pt x="3" y="3"/>
                    <a:pt x="3" y="3"/>
                    <a:pt x="3" y="3"/>
                  </a:cubicBezTo>
                  <a:cubicBezTo>
                    <a:pt x="3" y="2"/>
                    <a:pt x="1" y="1"/>
                    <a:pt x="0" y="0"/>
                  </a:cubicBezTo>
                  <a:cubicBezTo>
                    <a:pt x="1" y="1"/>
                    <a:pt x="2" y="2"/>
                    <a:pt x="2" y="3"/>
                  </a:cubicBezTo>
                  <a:cubicBezTo>
                    <a:pt x="2" y="3"/>
                    <a:pt x="2" y="3"/>
                    <a:pt x="2" y="3"/>
                  </a:cubicBezTo>
                  <a:cubicBezTo>
                    <a:pt x="3" y="4"/>
                    <a:pt x="2" y="4"/>
                    <a:pt x="2" y="5"/>
                  </a:cubicBezTo>
                </a:path>
              </a:pathLst>
            </a:custGeom>
            <a:solidFill>
              <a:srgbClr val="FFFFFF"/>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104" name="Freeform 103"/>
            <p:cNvSpPr>
              <a:spLocks/>
            </p:cNvSpPr>
            <p:nvPr userDrawn="1"/>
          </p:nvSpPr>
          <p:spPr bwMode="auto">
            <a:xfrm>
              <a:off x="439" y="294"/>
              <a:ext cx="5" cy="10"/>
            </a:xfrm>
            <a:custGeom>
              <a:avLst/>
              <a:gdLst/>
              <a:ahLst/>
              <a:cxnLst>
                <a:cxn ang="0">
                  <a:pos x="2" y="5"/>
                </a:cxn>
                <a:cxn ang="0">
                  <a:pos x="2" y="5"/>
                </a:cxn>
                <a:cxn ang="0">
                  <a:pos x="2" y="5"/>
                </a:cxn>
                <a:cxn ang="0">
                  <a:pos x="3" y="5"/>
                </a:cxn>
                <a:cxn ang="0">
                  <a:pos x="2" y="5"/>
                </a:cxn>
                <a:cxn ang="0">
                  <a:pos x="2" y="5"/>
                </a:cxn>
                <a:cxn ang="0">
                  <a:pos x="3" y="5"/>
                </a:cxn>
                <a:cxn ang="0">
                  <a:pos x="2" y="5"/>
                </a:cxn>
                <a:cxn ang="0">
                  <a:pos x="3" y="4"/>
                </a:cxn>
                <a:cxn ang="0">
                  <a:pos x="3" y="5"/>
                </a:cxn>
                <a:cxn ang="0">
                  <a:pos x="3" y="4"/>
                </a:cxn>
                <a:cxn ang="0">
                  <a:pos x="3" y="4"/>
                </a:cxn>
                <a:cxn ang="0">
                  <a:pos x="3" y="4"/>
                </a:cxn>
                <a:cxn ang="0">
                  <a:pos x="3" y="4"/>
                </a:cxn>
                <a:cxn ang="0">
                  <a:pos x="3" y="3"/>
                </a:cxn>
                <a:cxn ang="0">
                  <a:pos x="3" y="4"/>
                </a:cxn>
                <a:cxn ang="0">
                  <a:pos x="3" y="3"/>
                </a:cxn>
                <a:cxn ang="0">
                  <a:pos x="3" y="3"/>
                </a:cxn>
                <a:cxn ang="0">
                  <a:pos x="3" y="3"/>
                </a:cxn>
                <a:cxn ang="0">
                  <a:pos x="3" y="3"/>
                </a:cxn>
                <a:cxn ang="0">
                  <a:pos x="0" y="0"/>
                </a:cxn>
                <a:cxn ang="0">
                  <a:pos x="2" y="3"/>
                </a:cxn>
                <a:cxn ang="0">
                  <a:pos x="2" y="3"/>
                </a:cxn>
                <a:cxn ang="0">
                  <a:pos x="2" y="3"/>
                </a:cxn>
                <a:cxn ang="0">
                  <a:pos x="2" y="4"/>
                </a:cxn>
                <a:cxn ang="0">
                  <a:pos x="2" y="5"/>
                </a:cxn>
                <a:cxn ang="0">
                  <a:pos x="2" y="5"/>
                </a:cxn>
                <a:cxn ang="0">
                  <a:pos x="2" y="4"/>
                </a:cxn>
                <a:cxn ang="0">
                  <a:pos x="2" y="3"/>
                </a:cxn>
                <a:cxn ang="0">
                  <a:pos x="2" y="3"/>
                </a:cxn>
                <a:cxn ang="0">
                  <a:pos x="2" y="3"/>
                </a:cxn>
                <a:cxn ang="0">
                  <a:pos x="0" y="0"/>
                </a:cxn>
                <a:cxn ang="0">
                  <a:pos x="3" y="3"/>
                </a:cxn>
                <a:cxn ang="0">
                  <a:pos x="3" y="3"/>
                </a:cxn>
                <a:cxn ang="0">
                  <a:pos x="3" y="3"/>
                </a:cxn>
                <a:cxn ang="0">
                  <a:pos x="3" y="4"/>
                </a:cxn>
                <a:cxn ang="0">
                  <a:pos x="3" y="3"/>
                </a:cxn>
                <a:cxn ang="0">
                  <a:pos x="3" y="3"/>
                </a:cxn>
                <a:cxn ang="0">
                  <a:pos x="3" y="4"/>
                </a:cxn>
                <a:cxn ang="0">
                  <a:pos x="3" y="4"/>
                </a:cxn>
                <a:cxn ang="0">
                  <a:pos x="3" y="4"/>
                </a:cxn>
                <a:cxn ang="0">
                  <a:pos x="3" y="4"/>
                </a:cxn>
                <a:cxn ang="0">
                  <a:pos x="3" y="4"/>
                </a:cxn>
                <a:cxn ang="0">
                  <a:pos x="3" y="4"/>
                </a:cxn>
                <a:cxn ang="0">
                  <a:pos x="3" y="3"/>
                </a:cxn>
                <a:cxn ang="0">
                  <a:pos x="3" y="3"/>
                </a:cxn>
                <a:cxn ang="0">
                  <a:pos x="3" y="4"/>
                </a:cxn>
                <a:cxn ang="0">
                  <a:pos x="3" y="4"/>
                </a:cxn>
                <a:cxn ang="0">
                  <a:pos x="3" y="5"/>
                </a:cxn>
                <a:cxn ang="0">
                  <a:pos x="3" y="4"/>
                </a:cxn>
                <a:cxn ang="0">
                  <a:pos x="3" y="4"/>
                </a:cxn>
                <a:cxn ang="0">
                  <a:pos x="2" y="5"/>
                </a:cxn>
                <a:cxn ang="0">
                  <a:pos x="2" y="5"/>
                </a:cxn>
                <a:cxn ang="0">
                  <a:pos x="2" y="5"/>
                </a:cxn>
                <a:cxn ang="0">
                  <a:pos x="2" y="5"/>
                </a:cxn>
                <a:cxn ang="0">
                  <a:pos x="2" y="5"/>
                </a:cxn>
              </a:cxnLst>
              <a:rect l="0" t="0" r="r" b="b"/>
              <a:pathLst>
                <a:path w="3" h="5">
                  <a:moveTo>
                    <a:pt x="2" y="5"/>
                  </a:moveTo>
                  <a:cubicBezTo>
                    <a:pt x="2" y="5"/>
                    <a:pt x="2" y="5"/>
                    <a:pt x="2" y="5"/>
                  </a:cubicBezTo>
                  <a:cubicBezTo>
                    <a:pt x="2" y="5"/>
                    <a:pt x="2" y="5"/>
                    <a:pt x="2" y="5"/>
                  </a:cubicBezTo>
                  <a:cubicBezTo>
                    <a:pt x="2" y="5"/>
                    <a:pt x="2" y="5"/>
                    <a:pt x="2" y="5"/>
                  </a:cubicBezTo>
                  <a:cubicBezTo>
                    <a:pt x="2" y="5"/>
                    <a:pt x="2" y="5"/>
                    <a:pt x="2" y="5"/>
                  </a:cubicBezTo>
                  <a:cubicBezTo>
                    <a:pt x="2" y="5"/>
                    <a:pt x="2" y="5"/>
                    <a:pt x="2" y="5"/>
                  </a:cubicBezTo>
                  <a:cubicBezTo>
                    <a:pt x="2" y="5"/>
                    <a:pt x="2" y="5"/>
                    <a:pt x="2" y="5"/>
                  </a:cubicBezTo>
                  <a:cubicBezTo>
                    <a:pt x="3" y="5"/>
                    <a:pt x="3" y="5"/>
                    <a:pt x="3" y="5"/>
                  </a:cubicBezTo>
                  <a:cubicBezTo>
                    <a:pt x="2" y="5"/>
                    <a:pt x="2" y="5"/>
                    <a:pt x="2" y="5"/>
                  </a:cubicBezTo>
                  <a:cubicBezTo>
                    <a:pt x="2" y="5"/>
                    <a:pt x="2" y="5"/>
                    <a:pt x="2" y="5"/>
                  </a:cubicBezTo>
                  <a:cubicBezTo>
                    <a:pt x="3" y="5"/>
                    <a:pt x="3" y="5"/>
                    <a:pt x="3" y="5"/>
                  </a:cubicBezTo>
                  <a:cubicBezTo>
                    <a:pt x="2" y="5"/>
                    <a:pt x="2" y="5"/>
                    <a:pt x="2" y="5"/>
                  </a:cubicBezTo>
                  <a:cubicBezTo>
                    <a:pt x="2" y="5"/>
                    <a:pt x="2" y="5"/>
                    <a:pt x="2" y="5"/>
                  </a:cubicBezTo>
                  <a:cubicBezTo>
                    <a:pt x="3" y="5"/>
                    <a:pt x="3" y="5"/>
                    <a:pt x="3" y="5"/>
                  </a:cubicBezTo>
                  <a:cubicBezTo>
                    <a:pt x="2" y="5"/>
                    <a:pt x="2" y="5"/>
                    <a:pt x="2" y="5"/>
                  </a:cubicBezTo>
                  <a:cubicBezTo>
                    <a:pt x="2" y="5"/>
                    <a:pt x="2" y="5"/>
                    <a:pt x="2" y="5"/>
                  </a:cubicBezTo>
                  <a:cubicBezTo>
                    <a:pt x="3" y="5"/>
                    <a:pt x="3" y="5"/>
                    <a:pt x="3" y="4"/>
                  </a:cubicBezTo>
                  <a:cubicBezTo>
                    <a:pt x="3" y="4"/>
                    <a:pt x="3" y="4"/>
                    <a:pt x="3" y="4"/>
                  </a:cubicBezTo>
                  <a:cubicBezTo>
                    <a:pt x="2" y="4"/>
                    <a:pt x="2" y="4"/>
                    <a:pt x="2" y="4"/>
                  </a:cubicBezTo>
                  <a:cubicBezTo>
                    <a:pt x="3" y="5"/>
                    <a:pt x="3" y="5"/>
                    <a:pt x="3" y="5"/>
                  </a:cubicBezTo>
                  <a:cubicBezTo>
                    <a:pt x="3" y="5"/>
                    <a:pt x="3" y="5"/>
                    <a:pt x="3" y="5"/>
                  </a:cubicBezTo>
                  <a:cubicBezTo>
                    <a:pt x="3" y="4"/>
                    <a:pt x="3" y="4"/>
                    <a:pt x="3" y="4"/>
                  </a:cubicBezTo>
                  <a:cubicBezTo>
                    <a:pt x="3" y="4"/>
                    <a:pt x="3" y="4"/>
                    <a:pt x="3" y="4"/>
                  </a:cubicBezTo>
                  <a:cubicBezTo>
                    <a:pt x="3" y="4"/>
                    <a:pt x="3" y="4"/>
                    <a:pt x="3" y="4"/>
                  </a:cubicBezTo>
                  <a:cubicBezTo>
                    <a:pt x="3" y="4"/>
                    <a:pt x="3" y="4"/>
                    <a:pt x="3" y="4"/>
                  </a:cubicBezTo>
                  <a:cubicBezTo>
                    <a:pt x="3" y="4"/>
                    <a:pt x="3" y="4"/>
                    <a:pt x="3" y="4"/>
                  </a:cubicBezTo>
                  <a:cubicBezTo>
                    <a:pt x="3" y="4"/>
                    <a:pt x="3" y="4"/>
                    <a:pt x="3" y="4"/>
                  </a:cubicBezTo>
                  <a:cubicBezTo>
                    <a:pt x="3" y="4"/>
                    <a:pt x="3" y="4"/>
                    <a:pt x="3" y="4"/>
                  </a:cubicBezTo>
                  <a:cubicBezTo>
                    <a:pt x="3" y="3"/>
                    <a:pt x="3" y="3"/>
                    <a:pt x="3" y="3"/>
                  </a:cubicBezTo>
                  <a:cubicBezTo>
                    <a:pt x="3" y="3"/>
                    <a:pt x="3" y="3"/>
                    <a:pt x="3" y="3"/>
                  </a:cubicBezTo>
                  <a:cubicBezTo>
                    <a:pt x="3" y="4"/>
                    <a:pt x="3" y="4"/>
                    <a:pt x="3" y="4"/>
                  </a:cubicBezTo>
                  <a:cubicBezTo>
                    <a:pt x="3" y="4"/>
                    <a:pt x="3" y="4"/>
                    <a:pt x="3" y="4"/>
                  </a:cubicBezTo>
                  <a:cubicBezTo>
                    <a:pt x="3" y="4"/>
                    <a:pt x="3" y="4"/>
                    <a:pt x="3" y="4"/>
                  </a:cubicBezTo>
                  <a:cubicBezTo>
                    <a:pt x="3" y="3"/>
                    <a:pt x="3" y="3"/>
                    <a:pt x="3" y="3"/>
                  </a:cubicBezTo>
                  <a:cubicBezTo>
                    <a:pt x="3" y="3"/>
                    <a:pt x="3" y="3"/>
                    <a:pt x="3" y="3"/>
                  </a:cubicBezTo>
                  <a:cubicBezTo>
                    <a:pt x="3" y="3"/>
                    <a:pt x="3" y="3"/>
                    <a:pt x="3" y="3"/>
                  </a:cubicBezTo>
                  <a:cubicBezTo>
                    <a:pt x="3" y="3"/>
                    <a:pt x="3" y="3"/>
                    <a:pt x="3" y="3"/>
                  </a:cubicBezTo>
                  <a:cubicBezTo>
                    <a:pt x="3" y="3"/>
                    <a:pt x="3" y="3"/>
                    <a:pt x="3" y="3"/>
                  </a:cubicBezTo>
                  <a:cubicBezTo>
                    <a:pt x="3" y="3"/>
                    <a:pt x="3" y="3"/>
                    <a:pt x="3" y="3"/>
                  </a:cubicBezTo>
                  <a:cubicBezTo>
                    <a:pt x="3" y="3"/>
                    <a:pt x="3" y="3"/>
                    <a:pt x="3" y="3"/>
                  </a:cubicBezTo>
                  <a:cubicBezTo>
                    <a:pt x="3" y="2"/>
                    <a:pt x="2" y="1"/>
                    <a:pt x="0" y="0"/>
                  </a:cubicBezTo>
                  <a:cubicBezTo>
                    <a:pt x="0" y="0"/>
                    <a:pt x="0" y="0"/>
                    <a:pt x="0" y="0"/>
                  </a:cubicBezTo>
                  <a:cubicBezTo>
                    <a:pt x="0" y="1"/>
                    <a:pt x="0" y="1"/>
                    <a:pt x="0" y="1"/>
                  </a:cubicBezTo>
                  <a:cubicBezTo>
                    <a:pt x="0" y="1"/>
                    <a:pt x="2" y="2"/>
                    <a:pt x="2" y="3"/>
                  </a:cubicBezTo>
                  <a:cubicBezTo>
                    <a:pt x="2" y="3"/>
                    <a:pt x="2" y="3"/>
                    <a:pt x="2" y="3"/>
                  </a:cubicBezTo>
                  <a:cubicBezTo>
                    <a:pt x="2" y="3"/>
                    <a:pt x="2" y="3"/>
                    <a:pt x="2" y="3"/>
                  </a:cubicBezTo>
                  <a:cubicBezTo>
                    <a:pt x="2" y="3"/>
                    <a:pt x="2" y="3"/>
                    <a:pt x="2" y="3"/>
                  </a:cubicBezTo>
                  <a:cubicBezTo>
                    <a:pt x="2" y="3"/>
                    <a:pt x="2" y="3"/>
                    <a:pt x="2" y="3"/>
                  </a:cubicBezTo>
                  <a:cubicBezTo>
                    <a:pt x="2" y="3"/>
                    <a:pt x="2" y="3"/>
                    <a:pt x="2" y="3"/>
                  </a:cubicBezTo>
                  <a:cubicBezTo>
                    <a:pt x="2" y="3"/>
                    <a:pt x="2" y="3"/>
                    <a:pt x="2" y="4"/>
                  </a:cubicBezTo>
                  <a:cubicBezTo>
                    <a:pt x="2" y="5"/>
                    <a:pt x="2" y="5"/>
                    <a:pt x="2" y="5"/>
                  </a:cubicBezTo>
                  <a:cubicBezTo>
                    <a:pt x="2" y="5"/>
                    <a:pt x="2" y="5"/>
                    <a:pt x="2" y="5"/>
                  </a:cubicBezTo>
                  <a:cubicBezTo>
                    <a:pt x="2" y="5"/>
                    <a:pt x="2" y="5"/>
                    <a:pt x="2" y="5"/>
                  </a:cubicBezTo>
                  <a:cubicBezTo>
                    <a:pt x="2" y="5"/>
                    <a:pt x="2" y="5"/>
                    <a:pt x="2" y="5"/>
                  </a:cubicBezTo>
                  <a:cubicBezTo>
                    <a:pt x="2" y="5"/>
                    <a:pt x="2" y="5"/>
                    <a:pt x="2" y="5"/>
                  </a:cubicBezTo>
                  <a:cubicBezTo>
                    <a:pt x="2" y="4"/>
                    <a:pt x="2" y="4"/>
                    <a:pt x="2" y="4"/>
                  </a:cubicBezTo>
                  <a:cubicBezTo>
                    <a:pt x="2" y="3"/>
                    <a:pt x="2" y="3"/>
                    <a:pt x="2" y="3"/>
                  </a:cubicBezTo>
                  <a:cubicBezTo>
                    <a:pt x="2" y="3"/>
                    <a:pt x="2" y="3"/>
                    <a:pt x="2" y="3"/>
                  </a:cubicBezTo>
                  <a:cubicBezTo>
                    <a:pt x="2" y="3"/>
                    <a:pt x="2" y="3"/>
                    <a:pt x="2" y="3"/>
                  </a:cubicBezTo>
                  <a:cubicBezTo>
                    <a:pt x="2" y="3"/>
                    <a:pt x="2" y="3"/>
                    <a:pt x="2" y="3"/>
                  </a:cubicBezTo>
                  <a:cubicBezTo>
                    <a:pt x="2" y="3"/>
                    <a:pt x="2" y="3"/>
                    <a:pt x="2" y="3"/>
                  </a:cubicBezTo>
                  <a:cubicBezTo>
                    <a:pt x="2" y="3"/>
                    <a:pt x="2" y="3"/>
                    <a:pt x="2" y="3"/>
                  </a:cubicBezTo>
                  <a:cubicBezTo>
                    <a:pt x="2" y="2"/>
                    <a:pt x="1" y="1"/>
                    <a:pt x="1" y="0"/>
                  </a:cubicBezTo>
                  <a:cubicBezTo>
                    <a:pt x="0" y="0"/>
                    <a:pt x="0" y="0"/>
                    <a:pt x="0" y="0"/>
                  </a:cubicBezTo>
                  <a:cubicBezTo>
                    <a:pt x="0" y="1"/>
                    <a:pt x="0" y="1"/>
                    <a:pt x="0" y="1"/>
                  </a:cubicBezTo>
                  <a:cubicBezTo>
                    <a:pt x="1" y="1"/>
                    <a:pt x="2" y="2"/>
                    <a:pt x="3" y="3"/>
                  </a:cubicBezTo>
                  <a:cubicBezTo>
                    <a:pt x="3" y="3"/>
                    <a:pt x="3" y="3"/>
                    <a:pt x="3" y="3"/>
                  </a:cubicBezTo>
                  <a:cubicBezTo>
                    <a:pt x="3" y="3"/>
                    <a:pt x="3" y="3"/>
                    <a:pt x="3" y="3"/>
                  </a:cubicBezTo>
                  <a:cubicBezTo>
                    <a:pt x="3" y="3"/>
                    <a:pt x="3" y="3"/>
                    <a:pt x="3" y="3"/>
                  </a:cubicBezTo>
                  <a:cubicBezTo>
                    <a:pt x="3" y="3"/>
                    <a:pt x="3" y="3"/>
                    <a:pt x="3" y="3"/>
                  </a:cubicBezTo>
                  <a:cubicBezTo>
                    <a:pt x="3" y="3"/>
                    <a:pt x="3" y="3"/>
                    <a:pt x="3" y="3"/>
                  </a:cubicBezTo>
                  <a:cubicBezTo>
                    <a:pt x="3" y="4"/>
                    <a:pt x="3" y="4"/>
                    <a:pt x="3" y="4"/>
                  </a:cubicBezTo>
                  <a:cubicBezTo>
                    <a:pt x="3" y="3"/>
                    <a:pt x="3" y="3"/>
                    <a:pt x="3" y="3"/>
                  </a:cubicBezTo>
                  <a:cubicBezTo>
                    <a:pt x="3" y="3"/>
                    <a:pt x="3" y="3"/>
                    <a:pt x="3" y="3"/>
                  </a:cubicBezTo>
                  <a:cubicBezTo>
                    <a:pt x="3" y="3"/>
                    <a:pt x="3" y="3"/>
                    <a:pt x="3" y="3"/>
                  </a:cubicBezTo>
                  <a:cubicBezTo>
                    <a:pt x="3" y="3"/>
                    <a:pt x="3" y="3"/>
                    <a:pt x="3" y="3"/>
                  </a:cubicBezTo>
                  <a:cubicBezTo>
                    <a:pt x="3" y="3"/>
                    <a:pt x="3" y="3"/>
                    <a:pt x="3" y="3"/>
                  </a:cubicBezTo>
                  <a:cubicBezTo>
                    <a:pt x="3" y="4"/>
                    <a:pt x="3" y="4"/>
                    <a:pt x="3" y="4"/>
                  </a:cubicBezTo>
                  <a:cubicBezTo>
                    <a:pt x="3" y="4"/>
                    <a:pt x="3" y="4"/>
                    <a:pt x="3" y="4"/>
                  </a:cubicBezTo>
                  <a:cubicBezTo>
                    <a:pt x="3" y="4"/>
                    <a:pt x="3" y="4"/>
                    <a:pt x="3" y="4"/>
                  </a:cubicBezTo>
                  <a:cubicBezTo>
                    <a:pt x="3" y="4"/>
                    <a:pt x="3" y="4"/>
                    <a:pt x="3" y="4"/>
                  </a:cubicBezTo>
                  <a:cubicBezTo>
                    <a:pt x="3" y="4"/>
                    <a:pt x="3" y="4"/>
                    <a:pt x="3" y="4"/>
                  </a:cubicBezTo>
                  <a:cubicBezTo>
                    <a:pt x="3" y="4"/>
                    <a:pt x="3" y="4"/>
                    <a:pt x="3" y="4"/>
                  </a:cubicBezTo>
                  <a:cubicBezTo>
                    <a:pt x="3" y="4"/>
                    <a:pt x="3" y="4"/>
                    <a:pt x="3" y="4"/>
                  </a:cubicBezTo>
                  <a:cubicBezTo>
                    <a:pt x="3" y="4"/>
                    <a:pt x="3" y="4"/>
                    <a:pt x="3" y="4"/>
                  </a:cubicBezTo>
                  <a:cubicBezTo>
                    <a:pt x="3" y="4"/>
                    <a:pt x="3" y="4"/>
                    <a:pt x="3" y="4"/>
                  </a:cubicBezTo>
                  <a:cubicBezTo>
                    <a:pt x="3" y="3"/>
                    <a:pt x="3" y="3"/>
                    <a:pt x="3" y="3"/>
                  </a:cubicBezTo>
                  <a:cubicBezTo>
                    <a:pt x="3" y="4"/>
                    <a:pt x="3" y="4"/>
                    <a:pt x="3" y="4"/>
                  </a:cubicBezTo>
                  <a:cubicBezTo>
                    <a:pt x="3" y="4"/>
                    <a:pt x="3" y="4"/>
                    <a:pt x="3" y="4"/>
                  </a:cubicBezTo>
                  <a:cubicBezTo>
                    <a:pt x="3" y="3"/>
                    <a:pt x="3" y="3"/>
                    <a:pt x="3" y="3"/>
                  </a:cubicBezTo>
                  <a:cubicBezTo>
                    <a:pt x="3" y="4"/>
                    <a:pt x="3" y="4"/>
                    <a:pt x="3" y="4"/>
                  </a:cubicBezTo>
                  <a:cubicBezTo>
                    <a:pt x="3" y="3"/>
                    <a:pt x="3" y="3"/>
                    <a:pt x="3" y="3"/>
                  </a:cubicBezTo>
                  <a:cubicBezTo>
                    <a:pt x="3" y="3"/>
                    <a:pt x="3" y="3"/>
                    <a:pt x="3" y="3"/>
                  </a:cubicBezTo>
                  <a:cubicBezTo>
                    <a:pt x="3" y="4"/>
                    <a:pt x="3" y="4"/>
                    <a:pt x="3" y="4"/>
                  </a:cubicBezTo>
                  <a:cubicBezTo>
                    <a:pt x="3" y="3"/>
                    <a:pt x="3" y="3"/>
                    <a:pt x="3" y="3"/>
                  </a:cubicBezTo>
                  <a:cubicBezTo>
                    <a:pt x="3" y="4"/>
                    <a:pt x="3" y="4"/>
                    <a:pt x="3" y="4"/>
                  </a:cubicBezTo>
                  <a:cubicBezTo>
                    <a:pt x="2" y="4"/>
                    <a:pt x="2" y="4"/>
                    <a:pt x="2" y="4"/>
                  </a:cubicBezTo>
                  <a:cubicBezTo>
                    <a:pt x="3" y="5"/>
                    <a:pt x="3" y="5"/>
                    <a:pt x="3" y="5"/>
                  </a:cubicBezTo>
                  <a:cubicBezTo>
                    <a:pt x="3" y="5"/>
                    <a:pt x="3" y="5"/>
                    <a:pt x="3" y="5"/>
                  </a:cubicBezTo>
                  <a:cubicBezTo>
                    <a:pt x="3" y="4"/>
                    <a:pt x="3" y="4"/>
                    <a:pt x="3" y="4"/>
                  </a:cubicBezTo>
                  <a:cubicBezTo>
                    <a:pt x="3" y="4"/>
                    <a:pt x="3" y="4"/>
                    <a:pt x="3" y="4"/>
                  </a:cubicBezTo>
                  <a:cubicBezTo>
                    <a:pt x="3" y="4"/>
                    <a:pt x="3" y="4"/>
                    <a:pt x="3" y="4"/>
                  </a:cubicBezTo>
                  <a:cubicBezTo>
                    <a:pt x="2" y="4"/>
                    <a:pt x="2" y="4"/>
                    <a:pt x="2" y="4"/>
                  </a:cubicBezTo>
                  <a:cubicBezTo>
                    <a:pt x="2" y="5"/>
                    <a:pt x="2" y="5"/>
                    <a:pt x="2" y="5"/>
                  </a:cubicBezTo>
                  <a:cubicBezTo>
                    <a:pt x="2" y="5"/>
                    <a:pt x="2" y="5"/>
                    <a:pt x="2" y="5"/>
                  </a:cubicBezTo>
                  <a:cubicBezTo>
                    <a:pt x="2" y="5"/>
                    <a:pt x="2" y="5"/>
                    <a:pt x="2" y="5"/>
                  </a:cubicBezTo>
                  <a:cubicBezTo>
                    <a:pt x="2" y="5"/>
                    <a:pt x="2" y="5"/>
                    <a:pt x="2" y="5"/>
                  </a:cubicBezTo>
                  <a:cubicBezTo>
                    <a:pt x="2" y="5"/>
                    <a:pt x="2" y="5"/>
                    <a:pt x="2" y="5"/>
                  </a:cubicBezTo>
                  <a:cubicBezTo>
                    <a:pt x="2" y="5"/>
                    <a:pt x="2" y="5"/>
                    <a:pt x="2" y="5"/>
                  </a:cubicBezTo>
                  <a:cubicBezTo>
                    <a:pt x="2" y="5"/>
                    <a:pt x="2" y="5"/>
                    <a:pt x="2" y="5"/>
                  </a:cubicBezTo>
                  <a:cubicBezTo>
                    <a:pt x="2" y="5"/>
                    <a:pt x="2" y="5"/>
                    <a:pt x="2" y="5"/>
                  </a:cubicBezTo>
                  <a:cubicBezTo>
                    <a:pt x="2" y="5"/>
                    <a:pt x="2" y="5"/>
                    <a:pt x="2" y="5"/>
                  </a:cubicBezTo>
                  <a:cubicBezTo>
                    <a:pt x="2" y="5"/>
                    <a:pt x="2" y="5"/>
                    <a:pt x="2" y="5"/>
                  </a:cubicBezTo>
                </a:path>
              </a:pathLst>
            </a:custGeom>
            <a:solidFill>
              <a:srgbClr val="FFFFFF"/>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105" name="Freeform 104"/>
            <p:cNvSpPr>
              <a:spLocks/>
            </p:cNvSpPr>
            <p:nvPr userDrawn="1"/>
          </p:nvSpPr>
          <p:spPr bwMode="auto">
            <a:xfrm>
              <a:off x="437" y="292"/>
              <a:ext cx="3" cy="4"/>
            </a:xfrm>
            <a:custGeom>
              <a:avLst/>
              <a:gdLst/>
              <a:ahLst/>
              <a:cxnLst>
                <a:cxn ang="0">
                  <a:pos x="1" y="1"/>
                </a:cxn>
                <a:cxn ang="0">
                  <a:pos x="1" y="2"/>
                </a:cxn>
                <a:cxn ang="0">
                  <a:pos x="1" y="1"/>
                </a:cxn>
                <a:cxn ang="0">
                  <a:pos x="1" y="0"/>
                </a:cxn>
                <a:cxn ang="0">
                  <a:pos x="0" y="0"/>
                </a:cxn>
                <a:cxn ang="0">
                  <a:pos x="0" y="0"/>
                </a:cxn>
                <a:cxn ang="0">
                  <a:pos x="1" y="1"/>
                </a:cxn>
              </a:cxnLst>
              <a:rect l="0" t="0" r="r" b="b"/>
              <a:pathLst>
                <a:path w="1" h="2">
                  <a:moveTo>
                    <a:pt x="1" y="1"/>
                  </a:moveTo>
                  <a:cubicBezTo>
                    <a:pt x="1" y="2"/>
                    <a:pt x="1" y="2"/>
                    <a:pt x="1" y="2"/>
                  </a:cubicBezTo>
                  <a:cubicBezTo>
                    <a:pt x="1" y="1"/>
                    <a:pt x="1" y="1"/>
                    <a:pt x="1" y="1"/>
                  </a:cubicBezTo>
                  <a:cubicBezTo>
                    <a:pt x="1" y="0"/>
                    <a:pt x="1" y="0"/>
                    <a:pt x="1" y="0"/>
                  </a:cubicBezTo>
                  <a:cubicBezTo>
                    <a:pt x="1" y="0"/>
                    <a:pt x="1" y="0"/>
                    <a:pt x="0" y="0"/>
                  </a:cubicBezTo>
                  <a:cubicBezTo>
                    <a:pt x="0" y="0"/>
                    <a:pt x="1" y="0"/>
                    <a:pt x="0" y="0"/>
                  </a:cubicBezTo>
                  <a:cubicBezTo>
                    <a:pt x="0" y="0"/>
                    <a:pt x="1" y="1"/>
                    <a:pt x="1" y="1"/>
                  </a:cubicBezTo>
                </a:path>
              </a:pathLst>
            </a:custGeom>
            <a:solidFill>
              <a:srgbClr val="FFFFFF"/>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106" name="Freeform 105"/>
            <p:cNvSpPr>
              <a:spLocks/>
            </p:cNvSpPr>
            <p:nvPr userDrawn="1"/>
          </p:nvSpPr>
          <p:spPr bwMode="auto">
            <a:xfrm>
              <a:off x="435" y="290"/>
              <a:ext cx="6" cy="6"/>
            </a:xfrm>
            <a:custGeom>
              <a:avLst/>
              <a:gdLst/>
              <a:ahLst/>
              <a:cxnLst>
                <a:cxn ang="0">
                  <a:pos x="2" y="3"/>
                </a:cxn>
                <a:cxn ang="0">
                  <a:pos x="2" y="3"/>
                </a:cxn>
                <a:cxn ang="0">
                  <a:pos x="2" y="2"/>
                </a:cxn>
                <a:cxn ang="0">
                  <a:pos x="2" y="2"/>
                </a:cxn>
                <a:cxn ang="0">
                  <a:pos x="2" y="2"/>
                </a:cxn>
                <a:cxn ang="0">
                  <a:pos x="2" y="2"/>
                </a:cxn>
                <a:cxn ang="0">
                  <a:pos x="2" y="2"/>
                </a:cxn>
                <a:cxn ang="0">
                  <a:pos x="2" y="2"/>
                </a:cxn>
                <a:cxn ang="0">
                  <a:pos x="3" y="2"/>
                </a:cxn>
                <a:cxn ang="0">
                  <a:pos x="2" y="1"/>
                </a:cxn>
                <a:cxn ang="0">
                  <a:pos x="2" y="1"/>
                </a:cxn>
                <a:cxn ang="0">
                  <a:pos x="2" y="1"/>
                </a:cxn>
                <a:cxn ang="0">
                  <a:pos x="2" y="1"/>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0" y="1"/>
                </a:cxn>
                <a:cxn ang="0">
                  <a:pos x="2" y="2"/>
                </a:cxn>
                <a:cxn ang="0">
                  <a:pos x="2" y="2"/>
                </a:cxn>
                <a:cxn ang="0">
                  <a:pos x="1" y="1"/>
                </a:cxn>
                <a:cxn ang="0">
                  <a:pos x="1" y="1"/>
                </a:cxn>
                <a:cxn ang="0">
                  <a:pos x="1" y="1"/>
                </a:cxn>
                <a:cxn ang="0">
                  <a:pos x="1" y="1"/>
                </a:cxn>
                <a:cxn ang="0">
                  <a:pos x="1" y="1"/>
                </a:cxn>
                <a:cxn ang="0">
                  <a:pos x="1" y="1"/>
                </a:cxn>
                <a:cxn ang="0">
                  <a:pos x="1" y="1"/>
                </a:cxn>
                <a:cxn ang="0">
                  <a:pos x="2" y="1"/>
                </a:cxn>
                <a:cxn ang="0">
                  <a:pos x="2" y="1"/>
                </a:cxn>
                <a:cxn ang="0">
                  <a:pos x="2" y="2"/>
                </a:cxn>
                <a:cxn ang="0">
                  <a:pos x="2" y="2"/>
                </a:cxn>
                <a:cxn ang="0">
                  <a:pos x="2" y="3"/>
                </a:cxn>
                <a:cxn ang="0">
                  <a:pos x="2" y="2"/>
                </a:cxn>
                <a:cxn ang="0">
                  <a:pos x="2" y="2"/>
                </a:cxn>
              </a:cxnLst>
              <a:rect l="0" t="0" r="r" b="b"/>
              <a:pathLst>
                <a:path w="3" h="3">
                  <a:moveTo>
                    <a:pt x="2" y="2"/>
                  </a:moveTo>
                  <a:cubicBezTo>
                    <a:pt x="2" y="3"/>
                    <a:pt x="2" y="3"/>
                    <a:pt x="2" y="3"/>
                  </a:cubicBezTo>
                  <a:cubicBezTo>
                    <a:pt x="3" y="3"/>
                    <a:pt x="3" y="3"/>
                    <a:pt x="3" y="3"/>
                  </a:cubicBezTo>
                  <a:cubicBezTo>
                    <a:pt x="2" y="3"/>
                    <a:pt x="2" y="3"/>
                    <a:pt x="2" y="3"/>
                  </a:cubicBezTo>
                  <a:cubicBezTo>
                    <a:pt x="2" y="2"/>
                    <a:pt x="2" y="2"/>
                    <a:pt x="2" y="2"/>
                  </a:cubicBezTo>
                  <a:cubicBezTo>
                    <a:pt x="2" y="2"/>
                    <a:pt x="2" y="2"/>
                    <a:pt x="2" y="2"/>
                  </a:cubicBezTo>
                  <a:cubicBezTo>
                    <a:pt x="2" y="2"/>
                    <a:pt x="2" y="2"/>
                    <a:pt x="2" y="2"/>
                  </a:cubicBezTo>
                  <a:cubicBezTo>
                    <a:pt x="2" y="2"/>
                    <a:pt x="2" y="2"/>
                    <a:pt x="2" y="2"/>
                  </a:cubicBezTo>
                  <a:cubicBezTo>
                    <a:pt x="2" y="2"/>
                    <a:pt x="2" y="2"/>
                    <a:pt x="2" y="2"/>
                  </a:cubicBezTo>
                  <a:cubicBezTo>
                    <a:pt x="2" y="2"/>
                    <a:pt x="2" y="2"/>
                    <a:pt x="2" y="2"/>
                  </a:cubicBezTo>
                  <a:cubicBezTo>
                    <a:pt x="2" y="2"/>
                    <a:pt x="2" y="2"/>
                    <a:pt x="2" y="2"/>
                  </a:cubicBezTo>
                  <a:cubicBezTo>
                    <a:pt x="2" y="2"/>
                    <a:pt x="2" y="2"/>
                    <a:pt x="2" y="2"/>
                  </a:cubicBezTo>
                  <a:cubicBezTo>
                    <a:pt x="2" y="2"/>
                    <a:pt x="2" y="2"/>
                    <a:pt x="2" y="2"/>
                  </a:cubicBezTo>
                  <a:cubicBezTo>
                    <a:pt x="2" y="2"/>
                    <a:pt x="2" y="2"/>
                    <a:pt x="2" y="2"/>
                  </a:cubicBezTo>
                  <a:cubicBezTo>
                    <a:pt x="2" y="2"/>
                    <a:pt x="2" y="2"/>
                    <a:pt x="2" y="2"/>
                  </a:cubicBezTo>
                  <a:cubicBezTo>
                    <a:pt x="2" y="2"/>
                    <a:pt x="2" y="2"/>
                    <a:pt x="2" y="2"/>
                  </a:cubicBezTo>
                  <a:cubicBezTo>
                    <a:pt x="2" y="2"/>
                    <a:pt x="2" y="2"/>
                    <a:pt x="2" y="2"/>
                  </a:cubicBezTo>
                  <a:cubicBezTo>
                    <a:pt x="3" y="2"/>
                    <a:pt x="3" y="2"/>
                    <a:pt x="3" y="2"/>
                  </a:cubicBezTo>
                  <a:cubicBezTo>
                    <a:pt x="2" y="1"/>
                    <a:pt x="2" y="1"/>
                    <a:pt x="2" y="1"/>
                  </a:cubicBezTo>
                  <a:cubicBezTo>
                    <a:pt x="2" y="1"/>
                    <a:pt x="2" y="1"/>
                    <a:pt x="2" y="1"/>
                  </a:cubicBezTo>
                  <a:cubicBezTo>
                    <a:pt x="2" y="1"/>
                    <a:pt x="2" y="1"/>
                    <a:pt x="2" y="1"/>
                  </a:cubicBezTo>
                  <a:cubicBezTo>
                    <a:pt x="2" y="1"/>
                    <a:pt x="2" y="1"/>
                    <a:pt x="2" y="1"/>
                  </a:cubicBezTo>
                  <a:cubicBezTo>
                    <a:pt x="2" y="1"/>
                    <a:pt x="2" y="1"/>
                    <a:pt x="2" y="1"/>
                  </a:cubicBezTo>
                  <a:cubicBezTo>
                    <a:pt x="2" y="1"/>
                    <a:pt x="2" y="1"/>
                    <a:pt x="2" y="1"/>
                  </a:cubicBezTo>
                  <a:cubicBezTo>
                    <a:pt x="2" y="1"/>
                    <a:pt x="2" y="1"/>
                    <a:pt x="2" y="1"/>
                  </a:cubicBezTo>
                  <a:cubicBezTo>
                    <a:pt x="2" y="1"/>
                    <a:pt x="2" y="1"/>
                    <a:pt x="2" y="1"/>
                  </a:cubicBezTo>
                  <a:cubicBezTo>
                    <a:pt x="1" y="0"/>
                    <a:pt x="1" y="0"/>
                    <a:pt x="1" y="0"/>
                  </a:cubicBezTo>
                  <a:cubicBezTo>
                    <a:pt x="1" y="0"/>
                    <a:pt x="1" y="0"/>
                    <a:pt x="1" y="0"/>
                  </a:cubicBezTo>
                  <a:cubicBezTo>
                    <a:pt x="1" y="1"/>
                    <a:pt x="1" y="1"/>
                    <a:pt x="1" y="1"/>
                  </a:cubicBezTo>
                  <a:cubicBezTo>
                    <a:pt x="1" y="1"/>
                    <a:pt x="1" y="1"/>
                    <a:pt x="1" y="1"/>
                  </a:cubicBezTo>
                  <a:cubicBezTo>
                    <a:pt x="1" y="1"/>
                    <a:pt x="1" y="1"/>
                    <a:pt x="1" y="1"/>
                  </a:cubicBezTo>
                  <a:cubicBezTo>
                    <a:pt x="1" y="1"/>
                    <a:pt x="1" y="1"/>
                    <a:pt x="1" y="1"/>
                  </a:cubicBezTo>
                  <a:cubicBezTo>
                    <a:pt x="1" y="1"/>
                    <a:pt x="1" y="1"/>
                    <a:pt x="1" y="1"/>
                  </a:cubicBezTo>
                  <a:cubicBezTo>
                    <a:pt x="1" y="1"/>
                    <a:pt x="1" y="1"/>
                    <a:pt x="1" y="1"/>
                  </a:cubicBezTo>
                  <a:cubicBezTo>
                    <a:pt x="1" y="1"/>
                    <a:pt x="1" y="1"/>
                    <a:pt x="1" y="1"/>
                  </a:cubicBezTo>
                  <a:cubicBezTo>
                    <a:pt x="1" y="1"/>
                    <a:pt x="1" y="1"/>
                    <a:pt x="1" y="1"/>
                  </a:cubicBezTo>
                  <a:cubicBezTo>
                    <a:pt x="1" y="1"/>
                    <a:pt x="1" y="1"/>
                    <a:pt x="1" y="1"/>
                  </a:cubicBezTo>
                  <a:cubicBezTo>
                    <a:pt x="1" y="1"/>
                    <a:pt x="1" y="1"/>
                    <a:pt x="1" y="1"/>
                  </a:cubicBezTo>
                  <a:cubicBezTo>
                    <a:pt x="1" y="1"/>
                    <a:pt x="1" y="1"/>
                    <a:pt x="1" y="1"/>
                  </a:cubicBezTo>
                  <a:cubicBezTo>
                    <a:pt x="1" y="1"/>
                    <a:pt x="1" y="1"/>
                    <a:pt x="1" y="1"/>
                  </a:cubicBezTo>
                  <a:cubicBezTo>
                    <a:pt x="1" y="1"/>
                    <a:pt x="1" y="1"/>
                    <a:pt x="1" y="1"/>
                  </a:cubicBezTo>
                  <a:cubicBezTo>
                    <a:pt x="1" y="1"/>
                    <a:pt x="1" y="1"/>
                    <a:pt x="1" y="1"/>
                  </a:cubicBezTo>
                  <a:cubicBezTo>
                    <a:pt x="1" y="1"/>
                    <a:pt x="1" y="1"/>
                    <a:pt x="1" y="1"/>
                  </a:cubicBezTo>
                  <a:cubicBezTo>
                    <a:pt x="1" y="1"/>
                    <a:pt x="1" y="1"/>
                    <a:pt x="1" y="1"/>
                  </a:cubicBezTo>
                  <a:cubicBezTo>
                    <a:pt x="1" y="1"/>
                    <a:pt x="1" y="1"/>
                    <a:pt x="1" y="1"/>
                  </a:cubicBezTo>
                  <a:cubicBezTo>
                    <a:pt x="1" y="1"/>
                    <a:pt x="1" y="1"/>
                    <a:pt x="1" y="1"/>
                  </a:cubicBezTo>
                  <a:cubicBezTo>
                    <a:pt x="1" y="1"/>
                    <a:pt x="1" y="1"/>
                    <a:pt x="1" y="1"/>
                  </a:cubicBezTo>
                  <a:cubicBezTo>
                    <a:pt x="0" y="1"/>
                    <a:pt x="0" y="1"/>
                    <a:pt x="0" y="1"/>
                  </a:cubicBezTo>
                  <a:cubicBezTo>
                    <a:pt x="0" y="1"/>
                    <a:pt x="0" y="1"/>
                    <a:pt x="0" y="1"/>
                  </a:cubicBezTo>
                  <a:cubicBezTo>
                    <a:pt x="1" y="1"/>
                    <a:pt x="1" y="2"/>
                    <a:pt x="2" y="2"/>
                  </a:cubicBezTo>
                  <a:cubicBezTo>
                    <a:pt x="2" y="3"/>
                    <a:pt x="2" y="3"/>
                    <a:pt x="2" y="3"/>
                  </a:cubicBezTo>
                  <a:cubicBezTo>
                    <a:pt x="2" y="2"/>
                    <a:pt x="2" y="2"/>
                    <a:pt x="2" y="2"/>
                  </a:cubicBezTo>
                  <a:cubicBezTo>
                    <a:pt x="2" y="2"/>
                    <a:pt x="1" y="1"/>
                    <a:pt x="1" y="1"/>
                  </a:cubicBezTo>
                  <a:cubicBezTo>
                    <a:pt x="1" y="1"/>
                    <a:pt x="1" y="1"/>
                    <a:pt x="1" y="1"/>
                  </a:cubicBezTo>
                  <a:cubicBezTo>
                    <a:pt x="0" y="1"/>
                    <a:pt x="0" y="1"/>
                    <a:pt x="0" y="1"/>
                  </a:cubicBezTo>
                  <a:cubicBezTo>
                    <a:pt x="1" y="1"/>
                    <a:pt x="1" y="1"/>
                    <a:pt x="1" y="1"/>
                  </a:cubicBezTo>
                  <a:cubicBezTo>
                    <a:pt x="1" y="1"/>
                    <a:pt x="1" y="1"/>
                    <a:pt x="1" y="1"/>
                  </a:cubicBezTo>
                  <a:cubicBezTo>
                    <a:pt x="1" y="1"/>
                    <a:pt x="1" y="1"/>
                    <a:pt x="1" y="1"/>
                  </a:cubicBezTo>
                  <a:cubicBezTo>
                    <a:pt x="1" y="1"/>
                    <a:pt x="1" y="1"/>
                    <a:pt x="1" y="1"/>
                  </a:cubicBezTo>
                  <a:cubicBezTo>
                    <a:pt x="1" y="1"/>
                    <a:pt x="1" y="1"/>
                    <a:pt x="1" y="1"/>
                  </a:cubicBezTo>
                  <a:cubicBezTo>
                    <a:pt x="1" y="1"/>
                    <a:pt x="1" y="1"/>
                    <a:pt x="1" y="1"/>
                  </a:cubicBezTo>
                  <a:cubicBezTo>
                    <a:pt x="1" y="1"/>
                    <a:pt x="1" y="1"/>
                    <a:pt x="1" y="1"/>
                  </a:cubicBezTo>
                  <a:cubicBezTo>
                    <a:pt x="1" y="1"/>
                    <a:pt x="1" y="1"/>
                    <a:pt x="1" y="1"/>
                  </a:cubicBezTo>
                  <a:cubicBezTo>
                    <a:pt x="1" y="1"/>
                    <a:pt x="1" y="1"/>
                    <a:pt x="1" y="1"/>
                  </a:cubicBezTo>
                  <a:cubicBezTo>
                    <a:pt x="1" y="1"/>
                    <a:pt x="1" y="1"/>
                    <a:pt x="1" y="1"/>
                  </a:cubicBezTo>
                  <a:cubicBezTo>
                    <a:pt x="1" y="1"/>
                    <a:pt x="1" y="1"/>
                    <a:pt x="1" y="1"/>
                  </a:cubicBezTo>
                  <a:cubicBezTo>
                    <a:pt x="1" y="1"/>
                    <a:pt x="1" y="1"/>
                    <a:pt x="1" y="1"/>
                  </a:cubicBezTo>
                  <a:cubicBezTo>
                    <a:pt x="2" y="1"/>
                    <a:pt x="2" y="1"/>
                    <a:pt x="2" y="1"/>
                  </a:cubicBezTo>
                  <a:cubicBezTo>
                    <a:pt x="2" y="1"/>
                    <a:pt x="2" y="1"/>
                    <a:pt x="2" y="1"/>
                  </a:cubicBezTo>
                  <a:cubicBezTo>
                    <a:pt x="2" y="1"/>
                    <a:pt x="2" y="1"/>
                    <a:pt x="2" y="1"/>
                  </a:cubicBezTo>
                  <a:cubicBezTo>
                    <a:pt x="2" y="1"/>
                    <a:pt x="2" y="1"/>
                    <a:pt x="2" y="1"/>
                  </a:cubicBezTo>
                  <a:cubicBezTo>
                    <a:pt x="2" y="2"/>
                    <a:pt x="2" y="2"/>
                    <a:pt x="2" y="2"/>
                  </a:cubicBezTo>
                  <a:cubicBezTo>
                    <a:pt x="2" y="2"/>
                    <a:pt x="2" y="2"/>
                    <a:pt x="2" y="2"/>
                  </a:cubicBezTo>
                  <a:cubicBezTo>
                    <a:pt x="2" y="2"/>
                    <a:pt x="2" y="2"/>
                    <a:pt x="2" y="2"/>
                  </a:cubicBezTo>
                  <a:cubicBezTo>
                    <a:pt x="2" y="2"/>
                    <a:pt x="2" y="2"/>
                    <a:pt x="2" y="2"/>
                  </a:cubicBezTo>
                  <a:cubicBezTo>
                    <a:pt x="2" y="3"/>
                    <a:pt x="2" y="3"/>
                    <a:pt x="2" y="3"/>
                  </a:cubicBezTo>
                  <a:cubicBezTo>
                    <a:pt x="2" y="3"/>
                    <a:pt x="2" y="3"/>
                    <a:pt x="2" y="3"/>
                  </a:cubicBezTo>
                  <a:cubicBezTo>
                    <a:pt x="2" y="2"/>
                    <a:pt x="2" y="2"/>
                    <a:pt x="2" y="2"/>
                  </a:cubicBezTo>
                  <a:cubicBezTo>
                    <a:pt x="2" y="2"/>
                    <a:pt x="2" y="2"/>
                    <a:pt x="2" y="2"/>
                  </a:cubicBezTo>
                  <a:cubicBezTo>
                    <a:pt x="2" y="2"/>
                    <a:pt x="2" y="2"/>
                    <a:pt x="2" y="2"/>
                  </a:cubicBezTo>
                  <a:cubicBezTo>
                    <a:pt x="2" y="2"/>
                    <a:pt x="2" y="2"/>
                    <a:pt x="2" y="2"/>
                  </a:cubicBezTo>
                </a:path>
              </a:pathLst>
            </a:custGeom>
            <a:solidFill>
              <a:srgbClr val="FFFFFF"/>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107" name="Freeform 106"/>
            <p:cNvSpPr>
              <a:spLocks/>
            </p:cNvSpPr>
            <p:nvPr userDrawn="1"/>
          </p:nvSpPr>
          <p:spPr bwMode="auto">
            <a:xfrm>
              <a:off x="437" y="290"/>
              <a:ext cx="3" cy="2"/>
            </a:xfrm>
            <a:custGeom>
              <a:avLst/>
              <a:gdLst/>
              <a:ahLst/>
              <a:cxnLst>
                <a:cxn ang="0">
                  <a:pos x="1" y="1"/>
                </a:cxn>
                <a:cxn ang="0">
                  <a:pos x="1" y="1"/>
                </a:cxn>
              </a:cxnLst>
              <a:rect l="0" t="0" r="r" b="b"/>
              <a:pathLst>
                <a:path w="1" h="1">
                  <a:moveTo>
                    <a:pt x="1" y="1"/>
                  </a:moveTo>
                  <a:cubicBezTo>
                    <a:pt x="1" y="1"/>
                    <a:pt x="0" y="0"/>
                    <a:pt x="1" y="1"/>
                  </a:cubicBezTo>
                </a:path>
              </a:pathLst>
            </a:custGeom>
            <a:solidFill>
              <a:srgbClr val="FFFFFF"/>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108" name="Freeform 107"/>
            <p:cNvSpPr>
              <a:spLocks/>
            </p:cNvSpPr>
            <p:nvPr userDrawn="1"/>
          </p:nvSpPr>
          <p:spPr bwMode="auto">
            <a:xfrm>
              <a:off x="437" y="290"/>
              <a:ext cx="3" cy="2"/>
            </a:xfrm>
            <a:custGeom>
              <a:avLst/>
              <a:gdLst/>
              <a:ahLst/>
              <a:cxnLst>
                <a:cxn ang="0">
                  <a:pos x="2" y="2"/>
                </a:cxn>
                <a:cxn ang="0">
                  <a:pos x="2" y="0"/>
                </a:cxn>
                <a:cxn ang="0">
                  <a:pos x="2" y="0"/>
                </a:cxn>
                <a:cxn ang="0">
                  <a:pos x="2" y="0"/>
                </a:cxn>
                <a:cxn ang="0">
                  <a:pos x="2" y="0"/>
                </a:cxn>
                <a:cxn ang="0">
                  <a:pos x="0" y="0"/>
                </a:cxn>
                <a:cxn ang="0">
                  <a:pos x="0" y="0"/>
                </a:cxn>
                <a:cxn ang="0">
                  <a:pos x="0" y="2"/>
                </a:cxn>
                <a:cxn ang="0">
                  <a:pos x="0" y="2"/>
                </a:cxn>
                <a:cxn ang="0">
                  <a:pos x="0" y="2"/>
                </a:cxn>
                <a:cxn ang="0">
                  <a:pos x="2" y="2"/>
                </a:cxn>
                <a:cxn ang="0">
                  <a:pos x="2" y="2"/>
                </a:cxn>
                <a:cxn ang="0">
                  <a:pos x="2" y="0"/>
                </a:cxn>
                <a:cxn ang="0">
                  <a:pos x="2" y="0"/>
                </a:cxn>
                <a:cxn ang="0">
                  <a:pos x="2" y="0"/>
                </a:cxn>
                <a:cxn ang="0">
                  <a:pos x="0" y="2"/>
                </a:cxn>
                <a:cxn ang="0">
                  <a:pos x="2" y="2"/>
                </a:cxn>
                <a:cxn ang="0">
                  <a:pos x="2" y="0"/>
                </a:cxn>
                <a:cxn ang="0">
                  <a:pos x="0" y="2"/>
                </a:cxn>
                <a:cxn ang="0">
                  <a:pos x="2" y="2"/>
                </a:cxn>
                <a:cxn ang="0">
                  <a:pos x="0" y="2"/>
                </a:cxn>
                <a:cxn ang="0">
                  <a:pos x="0" y="2"/>
                </a:cxn>
                <a:cxn ang="0">
                  <a:pos x="0" y="2"/>
                </a:cxn>
                <a:cxn ang="0">
                  <a:pos x="0" y="2"/>
                </a:cxn>
                <a:cxn ang="0">
                  <a:pos x="0" y="2"/>
                </a:cxn>
                <a:cxn ang="0">
                  <a:pos x="0" y="2"/>
                </a:cxn>
                <a:cxn ang="0">
                  <a:pos x="0" y="2"/>
                </a:cxn>
                <a:cxn ang="0">
                  <a:pos x="0" y="2"/>
                </a:cxn>
                <a:cxn ang="0">
                  <a:pos x="0" y="2"/>
                </a:cxn>
                <a:cxn ang="0">
                  <a:pos x="2" y="2"/>
                </a:cxn>
                <a:cxn ang="0">
                  <a:pos x="2" y="2"/>
                </a:cxn>
              </a:cxnLst>
              <a:rect l="0" t="0" r="r" b="b"/>
              <a:pathLst>
                <a:path w="2" h="2">
                  <a:moveTo>
                    <a:pt x="2" y="2"/>
                  </a:moveTo>
                  <a:lnTo>
                    <a:pt x="2" y="0"/>
                  </a:lnTo>
                  <a:lnTo>
                    <a:pt x="2" y="0"/>
                  </a:lnTo>
                  <a:lnTo>
                    <a:pt x="2" y="0"/>
                  </a:lnTo>
                  <a:lnTo>
                    <a:pt x="2" y="0"/>
                  </a:lnTo>
                  <a:lnTo>
                    <a:pt x="0" y="0"/>
                  </a:lnTo>
                  <a:lnTo>
                    <a:pt x="0" y="0"/>
                  </a:lnTo>
                  <a:lnTo>
                    <a:pt x="0" y="2"/>
                  </a:lnTo>
                  <a:lnTo>
                    <a:pt x="0" y="2"/>
                  </a:lnTo>
                  <a:lnTo>
                    <a:pt x="0" y="2"/>
                  </a:lnTo>
                  <a:lnTo>
                    <a:pt x="2" y="2"/>
                  </a:lnTo>
                  <a:lnTo>
                    <a:pt x="2" y="2"/>
                  </a:lnTo>
                  <a:lnTo>
                    <a:pt x="2" y="0"/>
                  </a:lnTo>
                  <a:lnTo>
                    <a:pt x="2" y="0"/>
                  </a:lnTo>
                  <a:lnTo>
                    <a:pt x="2" y="0"/>
                  </a:lnTo>
                  <a:lnTo>
                    <a:pt x="0" y="2"/>
                  </a:lnTo>
                  <a:lnTo>
                    <a:pt x="2" y="2"/>
                  </a:lnTo>
                  <a:lnTo>
                    <a:pt x="2" y="0"/>
                  </a:lnTo>
                  <a:lnTo>
                    <a:pt x="0" y="2"/>
                  </a:lnTo>
                  <a:lnTo>
                    <a:pt x="2" y="2"/>
                  </a:lnTo>
                  <a:lnTo>
                    <a:pt x="0" y="2"/>
                  </a:lnTo>
                  <a:lnTo>
                    <a:pt x="0" y="2"/>
                  </a:lnTo>
                  <a:lnTo>
                    <a:pt x="0" y="2"/>
                  </a:lnTo>
                  <a:lnTo>
                    <a:pt x="0" y="2"/>
                  </a:lnTo>
                  <a:lnTo>
                    <a:pt x="0" y="2"/>
                  </a:lnTo>
                  <a:lnTo>
                    <a:pt x="0" y="2"/>
                  </a:lnTo>
                  <a:lnTo>
                    <a:pt x="0" y="2"/>
                  </a:lnTo>
                  <a:lnTo>
                    <a:pt x="0" y="2"/>
                  </a:lnTo>
                  <a:lnTo>
                    <a:pt x="0" y="2"/>
                  </a:lnTo>
                  <a:lnTo>
                    <a:pt x="2" y="2"/>
                  </a:lnTo>
                  <a:lnTo>
                    <a:pt x="2" y="2"/>
                  </a:lnTo>
                  <a:close/>
                </a:path>
              </a:pathLst>
            </a:custGeom>
            <a:solidFill>
              <a:srgbClr val="FFFFFF"/>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109" name="Freeform 108"/>
            <p:cNvSpPr>
              <a:spLocks/>
            </p:cNvSpPr>
            <p:nvPr userDrawn="1"/>
          </p:nvSpPr>
          <p:spPr bwMode="auto">
            <a:xfrm>
              <a:off x="431" y="282"/>
              <a:ext cx="1" cy="2"/>
            </a:xfrm>
            <a:custGeom>
              <a:avLst/>
              <a:gdLst/>
              <a:ahLst/>
              <a:cxnLst>
                <a:cxn ang="0">
                  <a:pos x="0" y="2"/>
                </a:cxn>
                <a:cxn ang="0">
                  <a:pos x="0" y="0"/>
                </a:cxn>
                <a:cxn ang="0">
                  <a:pos x="0" y="2"/>
                </a:cxn>
              </a:cxnLst>
              <a:rect l="0" t="0" r="r" b="b"/>
              <a:pathLst>
                <a:path h="2">
                  <a:moveTo>
                    <a:pt x="0" y="2"/>
                  </a:moveTo>
                  <a:lnTo>
                    <a:pt x="0" y="0"/>
                  </a:lnTo>
                  <a:lnTo>
                    <a:pt x="0" y="2"/>
                  </a:lnTo>
                  <a:close/>
                </a:path>
              </a:pathLst>
            </a:custGeom>
            <a:solidFill>
              <a:srgbClr val="000000"/>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110" name="Freeform 109"/>
            <p:cNvSpPr>
              <a:spLocks/>
            </p:cNvSpPr>
            <p:nvPr userDrawn="1"/>
          </p:nvSpPr>
          <p:spPr bwMode="auto">
            <a:xfrm>
              <a:off x="431" y="282"/>
              <a:ext cx="2" cy="2"/>
            </a:xfrm>
            <a:custGeom>
              <a:avLst/>
              <a:gdLst/>
              <a:ahLst/>
              <a:cxnLst>
                <a:cxn ang="0">
                  <a:pos x="2" y="0"/>
                </a:cxn>
                <a:cxn ang="0">
                  <a:pos x="0" y="0"/>
                </a:cxn>
                <a:cxn ang="0">
                  <a:pos x="0" y="0"/>
                </a:cxn>
                <a:cxn ang="0">
                  <a:pos x="0" y="0"/>
                </a:cxn>
                <a:cxn ang="0">
                  <a:pos x="0" y="2"/>
                </a:cxn>
                <a:cxn ang="0">
                  <a:pos x="2" y="2"/>
                </a:cxn>
                <a:cxn ang="0">
                  <a:pos x="2" y="0"/>
                </a:cxn>
                <a:cxn ang="0">
                  <a:pos x="0" y="0"/>
                </a:cxn>
                <a:cxn ang="0">
                  <a:pos x="0" y="0"/>
                </a:cxn>
                <a:cxn ang="0">
                  <a:pos x="0" y="0"/>
                </a:cxn>
                <a:cxn ang="0">
                  <a:pos x="0" y="2"/>
                </a:cxn>
                <a:cxn ang="0">
                  <a:pos x="2" y="2"/>
                </a:cxn>
                <a:cxn ang="0">
                  <a:pos x="2" y="0"/>
                </a:cxn>
              </a:cxnLst>
              <a:rect l="0" t="0" r="r" b="b"/>
              <a:pathLst>
                <a:path w="2" h="2">
                  <a:moveTo>
                    <a:pt x="2" y="0"/>
                  </a:moveTo>
                  <a:lnTo>
                    <a:pt x="0" y="0"/>
                  </a:lnTo>
                  <a:lnTo>
                    <a:pt x="0" y="0"/>
                  </a:lnTo>
                  <a:lnTo>
                    <a:pt x="0" y="0"/>
                  </a:lnTo>
                  <a:lnTo>
                    <a:pt x="0" y="2"/>
                  </a:lnTo>
                  <a:lnTo>
                    <a:pt x="2" y="2"/>
                  </a:lnTo>
                  <a:lnTo>
                    <a:pt x="2" y="0"/>
                  </a:lnTo>
                  <a:lnTo>
                    <a:pt x="0" y="0"/>
                  </a:lnTo>
                  <a:lnTo>
                    <a:pt x="0" y="0"/>
                  </a:lnTo>
                  <a:lnTo>
                    <a:pt x="0" y="0"/>
                  </a:lnTo>
                  <a:lnTo>
                    <a:pt x="0" y="2"/>
                  </a:lnTo>
                  <a:lnTo>
                    <a:pt x="2" y="2"/>
                  </a:lnTo>
                  <a:lnTo>
                    <a:pt x="2" y="0"/>
                  </a:lnTo>
                  <a:close/>
                </a:path>
              </a:pathLst>
            </a:custGeom>
            <a:solidFill>
              <a:srgbClr val="000000"/>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111" name="Freeform 110"/>
            <p:cNvSpPr>
              <a:spLocks/>
            </p:cNvSpPr>
            <p:nvPr userDrawn="1"/>
          </p:nvSpPr>
          <p:spPr bwMode="auto">
            <a:xfrm>
              <a:off x="419" y="274"/>
              <a:ext cx="2" cy="1"/>
            </a:xfrm>
            <a:custGeom>
              <a:avLst/>
              <a:gdLst/>
              <a:ahLst/>
              <a:cxnLst>
                <a:cxn ang="0">
                  <a:pos x="2" y="0"/>
                </a:cxn>
                <a:cxn ang="0">
                  <a:pos x="0" y="0"/>
                </a:cxn>
                <a:cxn ang="0">
                  <a:pos x="2" y="0"/>
                </a:cxn>
              </a:cxnLst>
              <a:rect l="0" t="0" r="r" b="b"/>
              <a:pathLst>
                <a:path w="2">
                  <a:moveTo>
                    <a:pt x="2" y="0"/>
                  </a:moveTo>
                  <a:lnTo>
                    <a:pt x="0" y="0"/>
                  </a:lnTo>
                  <a:lnTo>
                    <a:pt x="2" y="0"/>
                  </a:lnTo>
                  <a:close/>
                </a:path>
              </a:pathLst>
            </a:custGeom>
            <a:solidFill>
              <a:srgbClr val="FFFFFF"/>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112" name="Freeform 111"/>
            <p:cNvSpPr>
              <a:spLocks/>
            </p:cNvSpPr>
            <p:nvPr userDrawn="1"/>
          </p:nvSpPr>
          <p:spPr bwMode="auto">
            <a:xfrm>
              <a:off x="419" y="272"/>
              <a:ext cx="2" cy="2"/>
            </a:xfrm>
            <a:custGeom>
              <a:avLst/>
              <a:gdLst/>
              <a:ahLst/>
              <a:cxnLst>
                <a:cxn ang="0">
                  <a:pos x="2" y="2"/>
                </a:cxn>
                <a:cxn ang="0">
                  <a:pos x="0" y="0"/>
                </a:cxn>
                <a:cxn ang="0">
                  <a:pos x="0" y="0"/>
                </a:cxn>
                <a:cxn ang="0">
                  <a:pos x="0" y="2"/>
                </a:cxn>
                <a:cxn ang="0">
                  <a:pos x="2" y="2"/>
                </a:cxn>
                <a:cxn ang="0">
                  <a:pos x="2" y="2"/>
                </a:cxn>
                <a:cxn ang="0">
                  <a:pos x="2" y="2"/>
                </a:cxn>
                <a:cxn ang="0">
                  <a:pos x="0" y="0"/>
                </a:cxn>
                <a:cxn ang="0">
                  <a:pos x="0" y="0"/>
                </a:cxn>
                <a:cxn ang="0">
                  <a:pos x="0" y="2"/>
                </a:cxn>
                <a:cxn ang="0">
                  <a:pos x="2" y="2"/>
                </a:cxn>
                <a:cxn ang="0">
                  <a:pos x="2" y="2"/>
                </a:cxn>
                <a:cxn ang="0">
                  <a:pos x="2" y="2"/>
                </a:cxn>
              </a:cxnLst>
              <a:rect l="0" t="0" r="r" b="b"/>
              <a:pathLst>
                <a:path w="2" h="2">
                  <a:moveTo>
                    <a:pt x="2" y="2"/>
                  </a:moveTo>
                  <a:lnTo>
                    <a:pt x="0" y="0"/>
                  </a:lnTo>
                  <a:lnTo>
                    <a:pt x="0" y="0"/>
                  </a:lnTo>
                  <a:lnTo>
                    <a:pt x="0" y="2"/>
                  </a:lnTo>
                  <a:lnTo>
                    <a:pt x="2" y="2"/>
                  </a:lnTo>
                  <a:lnTo>
                    <a:pt x="2" y="2"/>
                  </a:lnTo>
                  <a:lnTo>
                    <a:pt x="2" y="2"/>
                  </a:lnTo>
                  <a:lnTo>
                    <a:pt x="0" y="0"/>
                  </a:lnTo>
                  <a:lnTo>
                    <a:pt x="0" y="0"/>
                  </a:lnTo>
                  <a:lnTo>
                    <a:pt x="0" y="2"/>
                  </a:lnTo>
                  <a:lnTo>
                    <a:pt x="2" y="2"/>
                  </a:lnTo>
                  <a:lnTo>
                    <a:pt x="2" y="2"/>
                  </a:lnTo>
                  <a:lnTo>
                    <a:pt x="2" y="2"/>
                  </a:lnTo>
                  <a:close/>
                </a:path>
              </a:pathLst>
            </a:custGeom>
            <a:solidFill>
              <a:srgbClr val="FFFFFF"/>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113" name="Freeform 112"/>
            <p:cNvSpPr>
              <a:spLocks/>
            </p:cNvSpPr>
            <p:nvPr userDrawn="1"/>
          </p:nvSpPr>
          <p:spPr bwMode="auto">
            <a:xfrm>
              <a:off x="425" y="284"/>
              <a:ext cx="10" cy="8"/>
            </a:xfrm>
            <a:custGeom>
              <a:avLst/>
              <a:gdLst/>
              <a:ahLst/>
              <a:cxnLst>
                <a:cxn ang="0">
                  <a:pos x="1" y="1"/>
                </a:cxn>
                <a:cxn ang="0">
                  <a:pos x="5" y="4"/>
                </a:cxn>
                <a:cxn ang="0">
                  <a:pos x="5" y="3"/>
                </a:cxn>
                <a:cxn ang="0">
                  <a:pos x="4" y="2"/>
                </a:cxn>
                <a:cxn ang="0">
                  <a:pos x="0" y="0"/>
                </a:cxn>
                <a:cxn ang="0">
                  <a:pos x="1" y="1"/>
                </a:cxn>
              </a:cxnLst>
              <a:rect l="0" t="0" r="r" b="b"/>
              <a:pathLst>
                <a:path w="5" h="4">
                  <a:moveTo>
                    <a:pt x="1" y="1"/>
                  </a:moveTo>
                  <a:cubicBezTo>
                    <a:pt x="2" y="2"/>
                    <a:pt x="4" y="3"/>
                    <a:pt x="5" y="4"/>
                  </a:cubicBezTo>
                  <a:cubicBezTo>
                    <a:pt x="5" y="3"/>
                    <a:pt x="5" y="3"/>
                    <a:pt x="5" y="3"/>
                  </a:cubicBezTo>
                  <a:cubicBezTo>
                    <a:pt x="4" y="3"/>
                    <a:pt x="4" y="2"/>
                    <a:pt x="4" y="2"/>
                  </a:cubicBezTo>
                  <a:cubicBezTo>
                    <a:pt x="3" y="1"/>
                    <a:pt x="2" y="1"/>
                    <a:pt x="0" y="0"/>
                  </a:cubicBezTo>
                  <a:cubicBezTo>
                    <a:pt x="1" y="1"/>
                    <a:pt x="1" y="1"/>
                    <a:pt x="1" y="1"/>
                  </a:cubicBezTo>
                </a:path>
              </a:pathLst>
            </a:custGeom>
            <a:solidFill>
              <a:srgbClr val="FFFFFF"/>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114" name="Freeform 113"/>
            <p:cNvSpPr>
              <a:spLocks/>
            </p:cNvSpPr>
            <p:nvPr userDrawn="1"/>
          </p:nvSpPr>
          <p:spPr bwMode="auto">
            <a:xfrm>
              <a:off x="425" y="284"/>
              <a:ext cx="12" cy="8"/>
            </a:xfrm>
            <a:custGeom>
              <a:avLst/>
              <a:gdLst/>
              <a:ahLst/>
              <a:cxnLst>
                <a:cxn ang="0">
                  <a:pos x="1" y="1"/>
                </a:cxn>
                <a:cxn ang="0">
                  <a:pos x="5" y="4"/>
                </a:cxn>
                <a:cxn ang="0">
                  <a:pos x="5" y="4"/>
                </a:cxn>
                <a:cxn ang="0">
                  <a:pos x="6" y="4"/>
                </a:cxn>
                <a:cxn ang="0">
                  <a:pos x="5" y="3"/>
                </a:cxn>
                <a:cxn ang="0">
                  <a:pos x="5" y="3"/>
                </a:cxn>
                <a:cxn ang="0">
                  <a:pos x="4" y="2"/>
                </a:cxn>
                <a:cxn ang="0">
                  <a:pos x="4" y="2"/>
                </a:cxn>
                <a:cxn ang="0">
                  <a:pos x="4" y="2"/>
                </a:cxn>
                <a:cxn ang="0">
                  <a:pos x="4" y="2"/>
                </a:cxn>
                <a:cxn ang="0">
                  <a:pos x="1" y="0"/>
                </a:cxn>
                <a:cxn ang="0">
                  <a:pos x="0" y="0"/>
                </a:cxn>
                <a:cxn ang="0">
                  <a:pos x="0" y="0"/>
                </a:cxn>
                <a:cxn ang="0">
                  <a:pos x="1" y="1"/>
                </a:cxn>
                <a:cxn ang="0">
                  <a:pos x="1" y="1"/>
                </a:cxn>
                <a:cxn ang="0">
                  <a:pos x="1" y="0"/>
                </a:cxn>
                <a:cxn ang="0">
                  <a:pos x="1" y="0"/>
                </a:cxn>
                <a:cxn ang="0">
                  <a:pos x="0" y="0"/>
                </a:cxn>
                <a:cxn ang="0">
                  <a:pos x="0" y="0"/>
                </a:cxn>
                <a:cxn ang="0">
                  <a:pos x="4" y="2"/>
                </a:cxn>
                <a:cxn ang="0">
                  <a:pos x="4" y="2"/>
                </a:cxn>
                <a:cxn ang="0">
                  <a:pos x="3" y="2"/>
                </a:cxn>
                <a:cxn ang="0">
                  <a:pos x="3" y="2"/>
                </a:cxn>
                <a:cxn ang="0">
                  <a:pos x="4" y="3"/>
                </a:cxn>
                <a:cxn ang="0">
                  <a:pos x="5" y="3"/>
                </a:cxn>
                <a:cxn ang="0">
                  <a:pos x="5" y="3"/>
                </a:cxn>
                <a:cxn ang="0">
                  <a:pos x="5" y="3"/>
                </a:cxn>
                <a:cxn ang="0">
                  <a:pos x="5" y="4"/>
                </a:cxn>
                <a:cxn ang="0">
                  <a:pos x="5" y="4"/>
                </a:cxn>
                <a:cxn ang="0">
                  <a:pos x="5" y="3"/>
                </a:cxn>
                <a:cxn ang="0">
                  <a:pos x="1" y="0"/>
                </a:cxn>
                <a:cxn ang="0">
                  <a:pos x="1" y="0"/>
                </a:cxn>
                <a:cxn ang="0">
                  <a:pos x="1" y="1"/>
                </a:cxn>
              </a:cxnLst>
              <a:rect l="0" t="0" r="r" b="b"/>
              <a:pathLst>
                <a:path w="6" h="4">
                  <a:moveTo>
                    <a:pt x="1" y="1"/>
                  </a:moveTo>
                  <a:cubicBezTo>
                    <a:pt x="2" y="2"/>
                    <a:pt x="4" y="3"/>
                    <a:pt x="5" y="4"/>
                  </a:cubicBezTo>
                  <a:cubicBezTo>
                    <a:pt x="5" y="4"/>
                    <a:pt x="5" y="4"/>
                    <a:pt x="5" y="4"/>
                  </a:cubicBezTo>
                  <a:cubicBezTo>
                    <a:pt x="6" y="4"/>
                    <a:pt x="6" y="4"/>
                    <a:pt x="6" y="4"/>
                  </a:cubicBezTo>
                  <a:cubicBezTo>
                    <a:pt x="5" y="3"/>
                    <a:pt x="5" y="3"/>
                    <a:pt x="5" y="3"/>
                  </a:cubicBezTo>
                  <a:cubicBezTo>
                    <a:pt x="5" y="3"/>
                    <a:pt x="5" y="3"/>
                    <a:pt x="5" y="3"/>
                  </a:cubicBezTo>
                  <a:cubicBezTo>
                    <a:pt x="4" y="2"/>
                    <a:pt x="4" y="2"/>
                    <a:pt x="4" y="2"/>
                  </a:cubicBezTo>
                  <a:cubicBezTo>
                    <a:pt x="4" y="2"/>
                    <a:pt x="4" y="2"/>
                    <a:pt x="4" y="2"/>
                  </a:cubicBezTo>
                  <a:cubicBezTo>
                    <a:pt x="4" y="2"/>
                    <a:pt x="4" y="2"/>
                    <a:pt x="4" y="2"/>
                  </a:cubicBezTo>
                  <a:cubicBezTo>
                    <a:pt x="4" y="2"/>
                    <a:pt x="4" y="2"/>
                    <a:pt x="4" y="2"/>
                  </a:cubicBezTo>
                  <a:cubicBezTo>
                    <a:pt x="3" y="1"/>
                    <a:pt x="2" y="0"/>
                    <a:pt x="1" y="0"/>
                  </a:cubicBezTo>
                  <a:cubicBezTo>
                    <a:pt x="0" y="0"/>
                    <a:pt x="0" y="0"/>
                    <a:pt x="0" y="0"/>
                  </a:cubicBezTo>
                  <a:cubicBezTo>
                    <a:pt x="0" y="0"/>
                    <a:pt x="0" y="0"/>
                    <a:pt x="0" y="0"/>
                  </a:cubicBezTo>
                  <a:cubicBezTo>
                    <a:pt x="1" y="1"/>
                    <a:pt x="1" y="1"/>
                    <a:pt x="1" y="1"/>
                  </a:cubicBezTo>
                  <a:cubicBezTo>
                    <a:pt x="1" y="1"/>
                    <a:pt x="1" y="1"/>
                    <a:pt x="1" y="1"/>
                  </a:cubicBezTo>
                  <a:cubicBezTo>
                    <a:pt x="1" y="0"/>
                    <a:pt x="1" y="0"/>
                    <a:pt x="1" y="0"/>
                  </a:cubicBezTo>
                  <a:cubicBezTo>
                    <a:pt x="1" y="0"/>
                    <a:pt x="1" y="0"/>
                    <a:pt x="1" y="0"/>
                  </a:cubicBezTo>
                  <a:cubicBezTo>
                    <a:pt x="0" y="0"/>
                    <a:pt x="0" y="0"/>
                    <a:pt x="0" y="0"/>
                  </a:cubicBezTo>
                  <a:cubicBezTo>
                    <a:pt x="0" y="0"/>
                    <a:pt x="0" y="0"/>
                    <a:pt x="0" y="0"/>
                  </a:cubicBezTo>
                  <a:cubicBezTo>
                    <a:pt x="1" y="1"/>
                    <a:pt x="3" y="2"/>
                    <a:pt x="4" y="2"/>
                  </a:cubicBezTo>
                  <a:cubicBezTo>
                    <a:pt x="4" y="2"/>
                    <a:pt x="4" y="2"/>
                    <a:pt x="4" y="2"/>
                  </a:cubicBezTo>
                  <a:cubicBezTo>
                    <a:pt x="3" y="2"/>
                    <a:pt x="3" y="2"/>
                    <a:pt x="3" y="2"/>
                  </a:cubicBezTo>
                  <a:cubicBezTo>
                    <a:pt x="3" y="2"/>
                    <a:pt x="3" y="2"/>
                    <a:pt x="3" y="2"/>
                  </a:cubicBezTo>
                  <a:cubicBezTo>
                    <a:pt x="3" y="2"/>
                    <a:pt x="4" y="3"/>
                    <a:pt x="4" y="3"/>
                  </a:cubicBezTo>
                  <a:cubicBezTo>
                    <a:pt x="4" y="3"/>
                    <a:pt x="5" y="3"/>
                    <a:pt x="5" y="3"/>
                  </a:cubicBezTo>
                  <a:cubicBezTo>
                    <a:pt x="5" y="3"/>
                    <a:pt x="5" y="3"/>
                    <a:pt x="5" y="3"/>
                  </a:cubicBezTo>
                  <a:cubicBezTo>
                    <a:pt x="5" y="3"/>
                    <a:pt x="5" y="3"/>
                    <a:pt x="5" y="3"/>
                  </a:cubicBezTo>
                  <a:cubicBezTo>
                    <a:pt x="5" y="4"/>
                    <a:pt x="5" y="4"/>
                    <a:pt x="5" y="4"/>
                  </a:cubicBezTo>
                  <a:cubicBezTo>
                    <a:pt x="5" y="4"/>
                    <a:pt x="5" y="4"/>
                    <a:pt x="5" y="4"/>
                  </a:cubicBezTo>
                  <a:cubicBezTo>
                    <a:pt x="5" y="3"/>
                    <a:pt x="5" y="3"/>
                    <a:pt x="5" y="3"/>
                  </a:cubicBezTo>
                  <a:cubicBezTo>
                    <a:pt x="4" y="2"/>
                    <a:pt x="3" y="1"/>
                    <a:pt x="1" y="0"/>
                  </a:cubicBezTo>
                  <a:cubicBezTo>
                    <a:pt x="1" y="0"/>
                    <a:pt x="1" y="0"/>
                    <a:pt x="1" y="0"/>
                  </a:cubicBezTo>
                  <a:cubicBezTo>
                    <a:pt x="1" y="1"/>
                    <a:pt x="1" y="1"/>
                    <a:pt x="1" y="1"/>
                  </a:cubicBezTo>
                </a:path>
              </a:pathLst>
            </a:custGeom>
            <a:solidFill>
              <a:srgbClr val="FFFFFF"/>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115" name="Freeform 114"/>
            <p:cNvSpPr>
              <a:spLocks/>
            </p:cNvSpPr>
            <p:nvPr userDrawn="1"/>
          </p:nvSpPr>
          <p:spPr bwMode="auto">
            <a:xfrm>
              <a:off x="391" y="266"/>
              <a:ext cx="2" cy="1"/>
            </a:xfrm>
            <a:custGeom>
              <a:avLst/>
              <a:gdLst/>
              <a:ahLst/>
              <a:cxnLst>
                <a:cxn ang="0">
                  <a:pos x="0" y="0"/>
                </a:cxn>
                <a:cxn ang="0">
                  <a:pos x="1" y="0"/>
                </a:cxn>
                <a:cxn ang="0">
                  <a:pos x="0" y="0"/>
                </a:cxn>
                <a:cxn ang="0">
                  <a:pos x="0" y="0"/>
                </a:cxn>
              </a:cxnLst>
              <a:rect l="0" t="0" r="r" b="b"/>
              <a:pathLst>
                <a:path w="1">
                  <a:moveTo>
                    <a:pt x="0" y="0"/>
                  </a:moveTo>
                  <a:cubicBezTo>
                    <a:pt x="1" y="0"/>
                    <a:pt x="1" y="0"/>
                    <a:pt x="1" y="0"/>
                  </a:cubicBezTo>
                  <a:cubicBezTo>
                    <a:pt x="0" y="0"/>
                    <a:pt x="0" y="0"/>
                    <a:pt x="0" y="0"/>
                  </a:cubicBezTo>
                  <a:cubicBezTo>
                    <a:pt x="0" y="0"/>
                    <a:pt x="0" y="0"/>
                    <a:pt x="0" y="0"/>
                  </a:cubicBezTo>
                </a:path>
              </a:pathLst>
            </a:custGeom>
            <a:solidFill>
              <a:srgbClr val="FFFFFF"/>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116" name="Freeform 115"/>
            <p:cNvSpPr>
              <a:spLocks/>
            </p:cNvSpPr>
            <p:nvPr userDrawn="1"/>
          </p:nvSpPr>
          <p:spPr bwMode="auto">
            <a:xfrm>
              <a:off x="389" y="266"/>
              <a:ext cx="4" cy="2"/>
            </a:xfrm>
            <a:custGeom>
              <a:avLst/>
              <a:gdLst/>
              <a:ahLst/>
              <a:cxnLst>
                <a:cxn ang="0">
                  <a:pos x="1" y="1"/>
                </a:cxn>
                <a:cxn ang="0">
                  <a:pos x="2" y="0"/>
                </a:cxn>
                <a:cxn ang="0">
                  <a:pos x="2" y="0"/>
                </a:cxn>
                <a:cxn ang="0">
                  <a:pos x="2" y="0"/>
                </a:cxn>
                <a:cxn ang="0">
                  <a:pos x="1" y="0"/>
                </a:cxn>
                <a:cxn ang="0">
                  <a:pos x="0" y="0"/>
                </a:cxn>
                <a:cxn ang="0">
                  <a:pos x="1" y="0"/>
                </a:cxn>
                <a:cxn ang="0">
                  <a:pos x="1" y="1"/>
                </a:cxn>
                <a:cxn ang="0">
                  <a:pos x="1" y="1"/>
                </a:cxn>
                <a:cxn ang="0">
                  <a:pos x="1" y="0"/>
                </a:cxn>
                <a:cxn ang="0">
                  <a:pos x="1" y="0"/>
                </a:cxn>
                <a:cxn ang="0">
                  <a:pos x="1" y="0"/>
                </a:cxn>
                <a:cxn ang="0">
                  <a:pos x="1" y="0"/>
                </a:cxn>
                <a:cxn ang="0">
                  <a:pos x="2" y="0"/>
                </a:cxn>
                <a:cxn ang="0">
                  <a:pos x="2" y="0"/>
                </a:cxn>
                <a:cxn ang="0">
                  <a:pos x="2" y="0"/>
                </a:cxn>
                <a:cxn ang="0">
                  <a:pos x="1" y="0"/>
                </a:cxn>
                <a:cxn ang="0">
                  <a:pos x="1" y="0"/>
                </a:cxn>
                <a:cxn ang="0">
                  <a:pos x="1" y="1"/>
                </a:cxn>
              </a:cxnLst>
              <a:rect l="0" t="0" r="r" b="b"/>
              <a:pathLst>
                <a:path w="2" h="1">
                  <a:moveTo>
                    <a:pt x="1" y="1"/>
                  </a:moveTo>
                  <a:cubicBezTo>
                    <a:pt x="2" y="0"/>
                    <a:pt x="2" y="0"/>
                    <a:pt x="2" y="0"/>
                  </a:cubicBezTo>
                  <a:cubicBezTo>
                    <a:pt x="2" y="0"/>
                    <a:pt x="2" y="0"/>
                    <a:pt x="2" y="0"/>
                  </a:cubicBezTo>
                  <a:cubicBezTo>
                    <a:pt x="2" y="0"/>
                    <a:pt x="2" y="0"/>
                    <a:pt x="2" y="0"/>
                  </a:cubicBezTo>
                  <a:cubicBezTo>
                    <a:pt x="1" y="0"/>
                    <a:pt x="1" y="0"/>
                    <a:pt x="1" y="0"/>
                  </a:cubicBezTo>
                  <a:cubicBezTo>
                    <a:pt x="0" y="0"/>
                    <a:pt x="0" y="0"/>
                    <a:pt x="0" y="0"/>
                  </a:cubicBezTo>
                  <a:cubicBezTo>
                    <a:pt x="1" y="0"/>
                    <a:pt x="1" y="0"/>
                    <a:pt x="1" y="0"/>
                  </a:cubicBezTo>
                  <a:cubicBezTo>
                    <a:pt x="1" y="1"/>
                    <a:pt x="1" y="1"/>
                    <a:pt x="1" y="1"/>
                  </a:cubicBezTo>
                  <a:cubicBezTo>
                    <a:pt x="1" y="1"/>
                    <a:pt x="1" y="1"/>
                    <a:pt x="1" y="1"/>
                  </a:cubicBezTo>
                  <a:cubicBezTo>
                    <a:pt x="1" y="0"/>
                    <a:pt x="1" y="0"/>
                    <a:pt x="1" y="0"/>
                  </a:cubicBezTo>
                  <a:cubicBezTo>
                    <a:pt x="1" y="0"/>
                    <a:pt x="1" y="0"/>
                    <a:pt x="1" y="0"/>
                  </a:cubicBezTo>
                  <a:cubicBezTo>
                    <a:pt x="1" y="0"/>
                    <a:pt x="1" y="0"/>
                    <a:pt x="1" y="0"/>
                  </a:cubicBezTo>
                  <a:cubicBezTo>
                    <a:pt x="1" y="0"/>
                    <a:pt x="1" y="0"/>
                    <a:pt x="1" y="0"/>
                  </a:cubicBezTo>
                  <a:cubicBezTo>
                    <a:pt x="1" y="0"/>
                    <a:pt x="1" y="0"/>
                    <a:pt x="2" y="0"/>
                  </a:cubicBezTo>
                  <a:cubicBezTo>
                    <a:pt x="2" y="0"/>
                    <a:pt x="2" y="0"/>
                    <a:pt x="2" y="0"/>
                  </a:cubicBezTo>
                  <a:cubicBezTo>
                    <a:pt x="2" y="0"/>
                    <a:pt x="2" y="0"/>
                    <a:pt x="2" y="0"/>
                  </a:cubicBezTo>
                  <a:cubicBezTo>
                    <a:pt x="1" y="0"/>
                    <a:pt x="1" y="0"/>
                    <a:pt x="1" y="0"/>
                  </a:cubicBezTo>
                  <a:cubicBezTo>
                    <a:pt x="1" y="0"/>
                    <a:pt x="1" y="0"/>
                    <a:pt x="1" y="0"/>
                  </a:cubicBezTo>
                  <a:cubicBezTo>
                    <a:pt x="1" y="1"/>
                    <a:pt x="1" y="1"/>
                    <a:pt x="1" y="1"/>
                  </a:cubicBezTo>
                </a:path>
              </a:pathLst>
            </a:custGeom>
            <a:solidFill>
              <a:srgbClr val="FFFFFF"/>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117" name="Freeform 116"/>
            <p:cNvSpPr>
              <a:spLocks/>
            </p:cNvSpPr>
            <p:nvPr userDrawn="1"/>
          </p:nvSpPr>
          <p:spPr bwMode="auto">
            <a:xfrm>
              <a:off x="387" y="262"/>
              <a:ext cx="2" cy="2"/>
            </a:xfrm>
            <a:custGeom>
              <a:avLst/>
              <a:gdLst/>
              <a:ahLst/>
              <a:cxnLst>
                <a:cxn ang="0">
                  <a:pos x="0" y="0"/>
                </a:cxn>
                <a:cxn ang="0">
                  <a:pos x="1" y="0"/>
                </a:cxn>
                <a:cxn ang="0">
                  <a:pos x="0" y="0"/>
                </a:cxn>
              </a:cxnLst>
              <a:rect l="0" t="0" r="r" b="b"/>
              <a:pathLst>
                <a:path w="1" h="1">
                  <a:moveTo>
                    <a:pt x="0" y="0"/>
                  </a:moveTo>
                  <a:cubicBezTo>
                    <a:pt x="0" y="1"/>
                    <a:pt x="1" y="1"/>
                    <a:pt x="1" y="0"/>
                  </a:cubicBezTo>
                  <a:cubicBezTo>
                    <a:pt x="0" y="0"/>
                    <a:pt x="0" y="0"/>
                    <a:pt x="0" y="0"/>
                  </a:cubicBezTo>
                </a:path>
              </a:pathLst>
            </a:custGeom>
            <a:solidFill>
              <a:srgbClr val="FFFFFF"/>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118" name="Freeform 117"/>
            <p:cNvSpPr>
              <a:spLocks/>
            </p:cNvSpPr>
            <p:nvPr userDrawn="1"/>
          </p:nvSpPr>
          <p:spPr bwMode="auto">
            <a:xfrm>
              <a:off x="385" y="262"/>
              <a:ext cx="4" cy="2"/>
            </a:xfrm>
            <a:custGeom>
              <a:avLst/>
              <a:gdLst/>
              <a:ahLst/>
              <a:cxnLst>
                <a:cxn ang="0">
                  <a:pos x="2" y="2"/>
                </a:cxn>
                <a:cxn ang="0">
                  <a:pos x="2" y="2"/>
                </a:cxn>
                <a:cxn ang="0">
                  <a:pos x="4" y="2"/>
                </a:cxn>
                <a:cxn ang="0">
                  <a:pos x="4" y="0"/>
                </a:cxn>
                <a:cxn ang="0">
                  <a:pos x="4" y="0"/>
                </a:cxn>
                <a:cxn ang="0">
                  <a:pos x="2" y="0"/>
                </a:cxn>
                <a:cxn ang="0">
                  <a:pos x="2" y="0"/>
                </a:cxn>
                <a:cxn ang="0">
                  <a:pos x="0" y="2"/>
                </a:cxn>
                <a:cxn ang="0">
                  <a:pos x="2" y="2"/>
                </a:cxn>
                <a:cxn ang="0">
                  <a:pos x="2" y="0"/>
                </a:cxn>
                <a:cxn ang="0">
                  <a:pos x="4" y="2"/>
                </a:cxn>
                <a:cxn ang="0">
                  <a:pos x="4" y="0"/>
                </a:cxn>
                <a:cxn ang="0">
                  <a:pos x="4" y="0"/>
                </a:cxn>
                <a:cxn ang="0">
                  <a:pos x="2" y="0"/>
                </a:cxn>
                <a:cxn ang="0">
                  <a:pos x="2" y="0"/>
                </a:cxn>
                <a:cxn ang="0">
                  <a:pos x="0" y="0"/>
                </a:cxn>
                <a:cxn ang="0">
                  <a:pos x="2" y="2"/>
                </a:cxn>
              </a:cxnLst>
              <a:rect l="0" t="0" r="r" b="b"/>
              <a:pathLst>
                <a:path w="4" h="2">
                  <a:moveTo>
                    <a:pt x="2" y="2"/>
                  </a:moveTo>
                  <a:lnTo>
                    <a:pt x="2" y="2"/>
                  </a:lnTo>
                  <a:lnTo>
                    <a:pt x="4" y="2"/>
                  </a:lnTo>
                  <a:lnTo>
                    <a:pt x="4" y="0"/>
                  </a:lnTo>
                  <a:lnTo>
                    <a:pt x="4" y="0"/>
                  </a:lnTo>
                  <a:lnTo>
                    <a:pt x="2" y="0"/>
                  </a:lnTo>
                  <a:lnTo>
                    <a:pt x="2" y="0"/>
                  </a:lnTo>
                  <a:lnTo>
                    <a:pt x="0" y="2"/>
                  </a:lnTo>
                  <a:lnTo>
                    <a:pt x="2" y="2"/>
                  </a:lnTo>
                  <a:lnTo>
                    <a:pt x="2" y="0"/>
                  </a:lnTo>
                  <a:lnTo>
                    <a:pt x="4" y="2"/>
                  </a:lnTo>
                  <a:lnTo>
                    <a:pt x="4" y="0"/>
                  </a:lnTo>
                  <a:lnTo>
                    <a:pt x="4" y="0"/>
                  </a:lnTo>
                  <a:lnTo>
                    <a:pt x="2" y="0"/>
                  </a:lnTo>
                  <a:lnTo>
                    <a:pt x="2" y="0"/>
                  </a:lnTo>
                  <a:lnTo>
                    <a:pt x="0" y="0"/>
                  </a:lnTo>
                  <a:lnTo>
                    <a:pt x="2" y="2"/>
                  </a:lnTo>
                  <a:close/>
                </a:path>
              </a:pathLst>
            </a:custGeom>
            <a:solidFill>
              <a:srgbClr val="FFFFFF"/>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119" name="Freeform 118"/>
            <p:cNvSpPr>
              <a:spLocks/>
            </p:cNvSpPr>
            <p:nvPr userDrawn="1"/>
          </p:nvSpPr>
          <p:spPr bwMode="auto">
            <a:xfrm>
              <a:off x="385" y="262"/>
              <a:ext cx="4" cy="4"/>
            </a:xfrm>
            <a:custGeom>
              <a:avLst/>
              <a:gdLst/>
              <a:ahLst/>
              <a:cxnLst>
                <a:cxn ang="0">
                  <a:pos x="1" y="2"/>
                </a:cxn>
                <a:cxn ang="0">
                  <a:pos x="0" y="1"/>
                </a:cxn>
                <a:cxn ang="0">
                  <a:pos x="0" y="1"/>
                </a:cxn>
                <a:cxn ang="0">
                  <a:pos x="0" y="1"/>
                </a:cxn>
                <a:cxn ang="0">
                  <a:pos x="1" y="2"/>
                </a:cxn>
              </a:cxnLst>
              <a:rect l="0" t="0" r="r" b="b"/>
              <a:pathLst>
                <a:path w="2" h="2">
                  <a:moveTo>
                    <a:pt x="1" y="2"/>
                  </a:moveTo>
                  <a:cubicBezTo>
                    <a:pt x="2" y="2"/>
                    <a:pt x="1" y="0"/>
                    <a:pt x="0" y="1"/>
                  </a:cubicBezTo>
                  <a:cubicBezTo>
                    <a:pt x="0" y="1"/>
                    <a:pt x="0" y="1"/>
                    <a:pt x="0" y="1"/>
                  </a:cubicBezTo>
                  <a:cubicBezTo>
                    <a:pt x="0" y="1"/>
                    <a:pt x="0" y="1"/>
                    <a:pt x="0" y="1"/>
                  </a:cubicBezTo>
                  <a:cubicBezTo>
                    <a:pt x="0" y="2"/>
                    <a:pt x="0" y="2"/>
                    <a:pt x="1" y="2"/>
                  </a:cubicBezTo>
                </a:path>
              </a:pathLst>
            </a:custGeom>
            <a:solidFill>
              <a:srgbClr val="FFFFFF"/>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120" name="Freeform 119"/>
            <p:cNvSpPr>
              <a:spLocks/>
            </p:cNvSpPr>
            <p:nvPr userDrawn="1"/>
          </p:nvSpPr>
          <p:spPr bwMode="auto">
            <a:xfrm>
              <a:off x="383" y="262"/>
              <a:ext cx="5" cy="4"/>
            </a:xfrm>
            <a:custGeom>
              <a:avLst/>
              <a:gdLst/>
              <a:ahLst/>
              <a:cxnLst>
                <a:cxn ang="0">
                  <a:pos x="2" y="2"/>
                </a:cxn>
                <a:cxn ang="0">
                  <a:pos x="2" y="2"/>
                </a:cxn>
                <a:cxn ang="0">
                  <a:pos x="3" y="2"/>
                </a:cxn>
                <a:cxn ang="0">
                  <a:pos x="3" y="2"/>
                </a:cxn>
                <a:cxn ang="0">
                  <a:pos x="2" y="1"/>
                </a:cxn>
                <a:cxn ang="0">
                  <a:pos x="1" y="0"/>
                </a:cxn>
                <a:cxn ang="0">
                  <a:pos x="1" y="1"/>
                </a:cxn>
                <a:cxn ang="0">
                  <a:pos x="1" y="1"/>
                </a:cxn>
                <a:cxn ang="0">
                  <a:pos x="1" y="1"/>
                </a:cxn>
                <a:cxn ang="0">
                  <a:pos x="1" y="1"/>
                </a:cxn>
                <a:cxn ang="0">
                  <a:pos x="1" y="1"/>
                </a:cxn>
                <a:cxn ang="0">
                  <a:pos x="1" y="1"/>
                </a:cxn>
                <a:cxn ang="0">
                  <a:pos x="1" y="1"/>
                </a:cxn>
                <a:cxn ang="0">
                  <a:pos x="0" y="1"/>
                </a:cxn>
                <a:cxn ang="0">
                  <a:pos x="0" y="1"/>
                </a:cxn>
                <a:cxn ang="0">
                  <a:pos x="2" y="2"/>
                </a:cxn>
                <a:cxn ang="0">
                  <a:pos x="2" y="2"/>
                </a:cxn>
                <a:cxn ang="0">
                  <a:pos x="2" y="2"/>
                </a:cxn>
                <a:cxn ang="0">
                  <a:pos x="1" y="1"/>
                </a:cxn>
                <a:cxn ang="0">
                  <a:pos x="1" y="1"/>
                </a:cxn>
                <a:cxn ang="0">
                  <a:pos x="1" y="1"/>
                </a:cxn>
                <a:cxn ang="0">
                  <a:pos x="1" y="1"/>
                </a:cxn>
                <a:cxn ang="0">
                  <a:pos x="2" y="1"/>
                </a:cxn>
                <a:cxn ang="0">
                  <a:pos x="1" y="1"/>
                </a:cxn>
                <a:cxn ang="0">
                  <a:pos x="1" y="1"/>
                </a:cxn>
                <a:cxn ang="0">
                  <a:pos x="1" y="1"/>
                </a:cxn>
                <a:cxn ang="0">
                  <a:pos x="1" y="1"/>
                </a:cxn>
                <a:cxn ang="0">
                  <a:pos x="1" y="1"/>
                </a:cxn>
                <a:cxn ang="0">
                  <a:pos x="2" y="1"/>
                </a:cxn>
                <a:cxn ang="0">
                  <a:pos x="2" y="2"/>
                </a:cxn>
                <a:cxn ang="0">
                  <a:pos x="2" y="2"/>
                </a:cxn>
                <a:cxn ang="0">
                  <a:pos x="2" y="2"/>
                </a:cxn>
                <a:cxn ang="0">
                  <a:pos x="2" y="2"/>
                </a:cxn>
                <a:cxn ang="0">
                  <a:pos x="2" y="2"/>
                </a:cxn>
              </a:cxnLst>
              <a:rect l="0" t="0" r="r" b="b"/>
              <a:pathLst>
                <a:path w="3" h="2">
                  <a:moveTo>
                    <a:pt x="2" y="2"/>
                  </a:moveTo>
                  <a:cubicBezTo>
                    <a:pt x="2" y="2"/>
                    <a:pt x="2" y="2"/>
                    <a:pt x="2" y="2"/>
                  </a:cubicBezTo>
                  <a:cubicBezTo>
                    <a:pt x="3" y="2"/>
                    <a:pt x="3" y="2"/>
                    <a:pt x="3" y="2"/>
                  </a:cubicBezTo>
                  <a:cubicBezTo>
                    <a:pt x="3" y="2"/>
                    <a:pt x="3" y="2"/>
                    <a:pt x="3" y="2"/>
                  </a:cubicBezTo>
                  <a:cubicBezTo>
                    <a:pt x="2" y="1"/>
                    <a:pt x="2" y="1"/>
                    <a:pt x="2" y="1"/>
                  </a:cubicBezTo>
                  <a:cubicBezTo>
                    <a:pt x="2" y="1"/>
                    <a:pt x="2" y="0"/>
                    <a:pt x="1" y="0"/>
                  </a:cubicBezTo>
                  <a:cubicBezTo>
                    <a:pt x="1" y="1"/>
                    <a:pt x="1" y="1"/>
                    <a:pt x="1" y="1"/>
                  </a:cubicBezTo>
                  <a:cubicBezTo>
                    <a:pt x="1" y="1"/>
                    <a:pt x="1" y="1"/>
                    <a:pt x="1" y="1"/>
                  </a:cubicBezTo>
                  <a:cubicBezTo>
                    <a:pt x="1" y="1"/>
                    <a:pt x="1" y="1"/>
                    <a:pt x="1" y="1"/>
                  </a:cubicBezTo>
                  <a:cubicBezTo>
                    <a:pt x="1" y="1"/>
                    <a:pt x="1" y="1"/>
                    <a:pt x="1" y="1"/>
                  </a:cubicBezTo>
                  <a:cubicBezTo>
                    <a:pt x="1" y="1"/>
                    <a:pt x="1" y="1"/>
                    <a:pt x="1" y="1"/>
                  </a:cubicBezTo>
                  <a:cubicBezTo>
                    <a:pt x="1" y="1"/>
                    <a:pt x="1" y="1"/>
                    <a:pt x="1" y="1"/>
                  </a:cubicBezTo>
                  <a:cubicBezTo>
                    <a:pt x="1" y="1"/>
                    <a:pt x="1" y="1"/>
                    <a:pt x="1" y="1"/>
                  </a:cubicBezTo>
                  <a:cubicBezTo>
                    <a:pt x="0" y="1"/>
                    <a:pt x="0" y="1"/>
                    <a:pt x="0" y="1"/>
                  </a:cubicBezTo>
                  <a:cubicBezTo>
                    <a:pt x="0" y="1"/>
                    <a:pt x="0" y="1"/>
                    <a:pt x="0" y="1"/>
                  </a:cubicBezTo>
                  <a:cubicBezTo>
                    <a:pt x="1" y="2"/>
                    <a:pt x="1" y="2"/>
                    <a:pt x="2" y="2"/>
                  </a:cubicBezTo>
                  <a:cubicBezTo>
                    <a:pt x="2" y="2"/>
                    <a:pt x="2" y="2"/>
                    <a:pt x="2" y="2"/>
                  </a:cubicBezTo>
                  <a:cubicBezTo>
                    <a:pt x="2" y="2"/>
                    <a:pt x="2" y="2"/>
                    <a:pt x="2" y="2"/>
                  </a:cubicBezTo>
                  <a:cubicBezTo>
                    <a:pt x="1" y="1"/>
                    <a:pt x="1" y="1"/>
                    <a:pt x="1" y="1"/>
                  </a:cubicBezTo>
                  <a:cubicBezTo>
                    <a:pt x="1" y="1"/>
                    <a:pt x="1" y="1"/>
                    <a:pt x="1" y="1"/>
                  </a:cubicBezTo>
                  <a:cubicBezTo>
                    <a:pt x="1" y="1"/>
                    <a:pt x="1" y="1"/>
                    <a:pt x="1" y="1"/>
                  </a:cubicBezTo>
                  <a:cubicBezTo>
                    <a:pt x="1" y="1"/>
                    <a:pt x="1" y="1"/>
                    <a:pt x="1" y="1"/>
                  </a:cubicBezTo>
                  <a:cubicBezTo>
                    <a:pt x="2" y="1"/>
                    <a:pt x="2" y="1"/>
                    <a:pt x="2" y="1"/>
                  </a:cubicBezTo>
                  <a:cubicBezTo>
                    <a:pt x="1" y="1"/>
                    <a:pt x="1" y="1"/>
                    <a:pt x="1" y="1"/>
                  </a:cubicBezTo>
                  <a:cubicBezTo>
                    <a:pt x="1" y="1"/>
                    <a:pt x="1" y="1"/>
                    <a:pt x="1" y="1"/>
                  </a:cubicBezTo>
                  <a:cubicBezTo>
                    <a:pt x="1" y="1"/>
                    <a:pt x="1" y="1"/>
                    <a:pt x="1" y="1"/>
                  </a:cubicBezTo>
                  <a:cubicBezTo>
                    <a:pt x="1" y="1"/>
                    <a:pt x="1" y="1"/>
                    <a:pt x="1" y="1"/>
                  </a:cubicBezTo>
                  <a:cubicBezTo>
                    <a:pt x="1" y="1"/>
                    <a:pt x="1" y="1"/>
                    <a:pt x="1" y="1"/>
                  </a:cubicBezTo>
                  <a:cubicBezTo>
                    <a:pt x="2" y="1"/>
                    <a:pt x="2" y="1"/>
                    <a:pt x="2" y="1"/>
                  </a:cubicBezTo>
                  <a:cubicBezTo>
                    <a:pt x="2" y="2"/>
                    <a:pt x="2" y="2"/>
                    <a:pt x="2" y="2"/>
                  </a:cubicBezTo>
                  <a:cubicBezTo>
                    <a:pt x="2" y="2"/>
                    <a:pt x="2" y="2"/>
                    <a:pt x="2" y="2"/>
                  </a:cubicBezTo>
                  <a:cubicBezTo>
                    <a:pt x="2" y="2"/>
                    <a:pt x="2" y="2"/>
                    <a:pt x="2" y="2"/>
                  </a:cubicBezTo>
                  <a:cubicBezTo>
                    <a:pt x="2" y="2"/>
                    <a:pt x="2" y="2"/>
                    <a:pt x="2" y="2"/>
                  </a:cubicBezTo>
                  <a:cubicBezTo>
                    <a:pt x="2" y="2"/>
                    <a:pt x="2" y="2"/>
                    <a:pt x="2" y="2"/>
                  </a:cubicBezTo>
                </a:path>
              </a:pathLst>
            </a:custGeom>
            <a:solidFill>
              <a:srgbClr val="FFFFFF"/>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121" name="Freeform 120"/>
            <p:cNvSpPr>
              <a:spLocks/>
            </p:cNvSpPr>
            <p:nvPr userDrawn="1"/>
          </p:nvSpPr>
          <p:spPr bwMode="auto">
            <a:xfrm>
              <a:off x="369" y="270"/>
              <a:ext cx="4" cy="2"/>
            </a:xfrm>
            <a:custGeom>
              <a:avLst/>
              <a:gdLst/>
              <a:ahLst/>
              <a:cxnLst>
                <a:cxn ang="0">
                  <a:pos x="2" y="1"/>
                </a:cxn>
                <a:cxn ang="0">
                  <a:pos x="0" y="0"/>
                </a:cxn>
                <a:cxn ang="0">
                  <a:pos x="2" y="1"/>
                </a:cxn>
              </a:cxnLst>
              <a:rect l="0" t="0" r="r" b="b"/>
              <a:pathLst>
                <a:path w="2" h="1">
                  <a:moveTo>
                    <a:pt x="2" y="1"/>
                  </a:moveTo>
                  <a:cubicBezTo>
                    <a:pt x="2" y="0"/>
                    <a:pt x="1" y="0"/>
                    <a:pt x="0" y="0"/>
                  </a:cubicBezTo>
                  <a:cubicBezTo>
                    <a:pt x="0" y="0"/>
                    <a:pt x="1" y="1"/>
                    <a:pt x="2" y="1"/>
                  </a:cubicBezTo>
                </a:path>
              </a:pathLst>
            </a:custGeom>
            <a:solidFill>
              <a:srgbClr val="FFFFFF"/>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122" name="Freeform 121"/>
            <p:cNvSpPr>
              <a:spLocks/>
            </p:cNvSpPr>
            <p:nvPr userDrawn="1"/>
          </p:nvSpPr>
          <p:spPr bwMode="auto">
            <a:xfrm>
              <a:off x="369" y="268"/>
              <a:ext cx="4" cy="4"/>
            </a:xfrm>
            <a:custGeom>
              <a:avLst/>
              <a:gdLst/>
              <a:ahLst/>
              <a:cxnLst>
                <a:cxn ang="0">
                  <a:pos x="2" y="2"/>
                </a:cxn>
                <a:cxn ang="0">
                  <a:pos x="2" y="2"/>
                </a:cxn>
                <a:cxn ang="0">
                  <a:pos x="0" y="0"/>
                </a:cxn>
                <a:cxn ang="0">
                  <a:pos x="0" y="1"/>
                </a:cxn>
                <a:cxn ang="0">
                  <a:pos x="0" y="1"/>
                </a:cxn>
                <a:cxn ang="0">
                  <a:pos x="0" y="1"/>
                </a:cxn>
                <a:cxn ang="0">
                  <a:pos x="1" y="2"/>
                </a:cxn>
                <a:cxn ang="0">
                  <a:pos x="2" y="2"/>
                </a:cxn>
                <a:cxn ang="0">
                  <a:pos x="2" y="2"/>
                </a:cxn>
                <a:cxn ang="0">
                  <a:pos x="0" y="1"/>
                </a:cxn>
                <a:cxn ang="0">
                  <a:pos x="0" y="1"/>
                </a:cxn>
                <a:cxn ang="0">
                  <a:pos x="0" y="1"/>
                </a:cxn>
                <a:cxn ang="0">
                  <a:pos x="0" y="1"/>
                </a:cxn>
                <a:cxn ang="0">
                  <a:pos x="1" y="1"/>
                </a:cxn>
                <a:cxn ang="0">
                  <a:pos x="1" y="2"/>
                </a:cxn>
                <a:cxn ang="0">
                  <a:pos x="1" y="2"/>
                </a:cxn>
                <a:cxn ang="0">
                  <a:pos x="1" y="2"/>
                </a:cxn>
                <a:cxn ang="0">
                  <a:pos x="2" y="2"/>
                </a:cxn>
              </a:cxnLst>
              <a:rect l="0" t="0" r="r" b="b"/>
              <a:pathLst>
                <a:path w="2" h="2">
                  <a:moveTo>
                    <a:pt x="2" y="2"/>
                  </a:moveTo>
                  <a:cubicBezTo>
                    <a:pt x="2" y="2"/>
                    <a:pt x="2" y="2"/>
                    <a:pt x="2" y="2"/>
                  </a:cubicBezTo>
                  <a:cubicBezTo>
                    <a:pt x="2" y="1"/>
                    <a:pt x="1" y="0"/>
                    <a:pt x="0" y="0"/>
                  </a:cubicBezTo>
                  <a:cubicBezTo>
                    <a:pt x="0" y="1"/>
                    <a:pt x="0" y="1"/>
                    <a:pt x="0" y="1"/>
                  </a:cubicBezTo>
                  <a:cubicBezTo>
                    <a:pt x="0" y="1"/>
                    <a:pt x="0" y="1"/>
                    <a:pt x="0" y="1"/>
                  </a:cubicBezTo>
                  <a:cubicBezTo>
                    <a:pt x="0" y="1"/>
                    <a:pt x="0" y="1"/>
                    <a:pt x="0" y="1"/>
                  </a:cubicBezTo>
                  <a:cubicBezTo>
                    <a:pt x="0" y="2"/>
                    <a:pt x="1" y="2"/>
                    <a:pt x="1" y="2"/>
                  </a:cubicBezTo>
                  <a:cubicBezTo>
                    <a:pt x="2" y="2"/>
                    <a:pt x="2" y="2"/>
                    <a:pt x="2" y="2"/>
                  </a:cubicBezTo>
                  <a:cubicBezTo>
                    <a:pt x="2" y="2"/>
                    <a:pt x="2" y="2"/>
                    <a:pt x="2" y="2"/>
                  </a:cubicBezTo>
                  <a:cubicBezTo>
                    <a:pt x="1" y="2"/>
                    <a:pt x="0" y="1"/>
                    <a:pt x="0" y="1"/>
                  </a:cubicBezTo>
                  <a:cubicBezTo>
                    <a:pt x="0" y="1"/>
                    <a:pt x="0" y="1"/>
                    <a:pt x="0" y="1"/>
                  </a:cubicBezTo>
                  <a:cubicBezTo>
                    <a:pt x="0" y="1"/>
                    <a:pt x="0" y="1"/>
                    <a:pt x="0" y="1"/>
                  </a:cubicBezTo>
                  <a:cubicBezTo>
                    <a:pt x="0" y="1"/>
                    <a:pt x="0" y="1"/>
                    <a:pt x="0" y="1"/>
                  </a:cubicBezTo>
                  <a:cubicBezTo>
                    <a:pt x="1" y="1"/>
                    <a:pt x="1" y="1"/>
                    <a:pt x="1" y="1"/>
                  </a:cubicBezTo>
                  <a:cubicBezTo>
                    <a:pt x="1" y="2"/>
                    <a:pt x="1" y="2"/>
                    <a:pt x="1" y="2"/>
                  </a:cubicBezTo>
                  <a:cubicBezTo>
                    <a:pt x="1" y="2"/>
                    <a:pt x="1" y="2"/>
                    <a:pt x="1" y="2"/>
                  </a:cubicBezTo>
                  <a:cubicBezTo>
                    <a:pt x="1" y="2"/>
                    <a:pt x="1" y="2"/>
                    <a:pt x="1" y="2"/>
                  </a:cubicBezTo>
                  <a:cubicBezTo>
                    <a:pt x="2" y="2"/>
                    <a:pt x="2" y="2"/>
                    <a:pt x="2" y="2"/>
                  </a:cubicBezTo>
                </a:path>
              </a:pathLst>
            </a:custGeom>
            <a:solidFill>
              <a:srgbClr val="FFFFFF"/>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123" name="Freeform 122"/>
            <p:cNvSpPr>
              <a:spLocks/>
            </p:cNvSpPr>
            <p:nvPr userDrawn="1"/>
          </p:nvSpPr>
          <p:spPr bwMode="auto">
            <a:xfrm>
              <a:off x="361" y="268"/>
              <a:ext cx="8" cy="4"/>
            </a:xfrm>
            <a:custGeom>
              <a:avLst/>
              <a:gdLst/>
              <a:ahLst/>
              <a:cxnLst>
                <a:cxn ang="0">
                  <a:pos x="1" y="2"/>
                </a:cxn>
                <a:cxn ang="0">
                  <a:pos x="4" y="2"/>
                </a:cxn>
                <a:cxn ang="0">
                  <a:pos x="0" y="0"/>
                </a:cxn>
                <a:cxn ang="0">
                  <a:pos x="1" y="2"/>
                </a:cxn>
              </a:cxnLst>
              <a:rect l="0" t="0" r="r" b="b"/>
              <a:pathLst>
                <a:path w="4" h="2">
                  <a:moveTo>
                    <a:pt x="1" y="2"/>
                  </a:moveTo>
                  <a:cubicBezTo>
                    <a:pt x="2" y="2"/>
                    <a:pt x="4" y="2"/>
                    <a:pt x="4" y="2"/>
                  </a:cubicBezTo>
                  <a:cubicBezTo>
                    <a:pt x="3" y="1"/>
                    <a:pt x="2" y="0"/>
                    <a:pt x="0" y="0"/>
                  </a:cubicBezTo>
                  <a:cubicBezTo>
                    <a:pt x="1" y="1"/>
                    <a:pt x="1" y="1"/>
                    <a:pt x="1" y="2"/>
                  </a:cubicBezTo>
                </a:path>
              </a:pathLst>
            </a:custGeom>
            <a:solidFill>
              <a:srgbClr val="FFFFFF"/>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124" name="Freeform 123"/>
            <p:cNvSpPr>
              <a:spLocks/>
            </p:cNvSpPr>
            <p:nvPr userDrawn="1"/>
          </p:nvSpPr>
          <p:spPr bwMode="auto">
            <a:xfrm>
              <a:off x="361" y="268"/>
              <a:ext cx="10" cy="4"/>
            </a:xfrm>
            <a:custGeom>
              <a:avLst/>
              <a:gdLst/>
              <a:ahLst/>
              <a:cxnLst>
                <a:cxn ang="0">
                  <a:pos x="1" y="2"/>
                </a:cxn>
                <a:cxn ang="0">
                  <a:pos x="3" y="2"/>
                </a:cxn>
                <a:cxn ang="0">
                  <a:pos x="5" y="2"/>
                </a:cxn>
                <a:cxn ang="0">
                  <a:pos x="5" y="1"/>
                </a:cxn>
                <a:cxn ang="0">
                  <a:pos x="5" y="1"/>
                </a:cxn>
                <a:cxn ang="0">
                  <a:pos x="0" y="0"/>
                </a:cxn>
                <a:cxn ang="0">
                  <a:pos x="0" y="0"/>
                </a:cxn>
                <a:cxn ang="0">
                  <a:pos x="0" y="0"/>
                </a:cxn>
                <a:cxn ang="0">
                  <a:pos x="1" y="2"/>
                </a:cxn>
                <a:cxn ang="0">
                  <a:pos x="2" y="2"/>
                </a:cxn>
                <a:cxn ang="0">
                  <a:pos x="2" y="1"/>
                </a:cxn>
                <a:cxn ang="0">
                  <a:pos x="1" y="0"/>
                </a:cxn>
                <a:cxn ang="0">
                  <a:pos x="0" y="0"/>
                </a:cxn>
                <a:cxn ang="0">
                  <a:pos x="0" y="0"/>
                </a:cxn>
                <a:cxn ang="0">
                  <a:pos x="4" y="2"/>
                </a:cxn>
                <a:cxn ang="0">
                  <a:pos x="4" y="2"/>
                </a:cxn>
                <a:cxn ang="0">
                  <a:pos x="4" y="1"/>
                </a:cxn>
                <a:cxn ang="0">
                  <a:pos x="3" y="2"/>
                </a:cxn>
                <a:cxn ang="0">
                  <a:pos x="1" y="1"/>
                </a:cxn>
                <a:cxn ang="0">
                  <a:pos x="1" y="2"/>
                </a:cxn>
                <a:cxn ang="0">
                  <a:pos x="1" y="2"/>
                </a:cxn>
              </a:cxnLst>
              <a:rect l="0" t="0" r="r" b="b"/>
              <a:pathLst>
                <a:path w="5" h="2">
                  <a:moveTo>
                    <a:pt x="1" y="2"/>
                  </a:moveTo>
                  <a:cubicBezTo>
                    <a:pt x="2" y="2"/>
                    <a:pt x="3" y="2"/>
                    <a:pt x="3" y="2"/>
                  </a:cubicBezTo>
                  <a:cubicBezTo>
                    <a:pt x="4" y="2"/>
                    <a:pt x="4" y="2"/>
                    <a:pt x="5" y="2"/>
                  </a:cubicBezTo>
                  <a:cubicBezTo>
                    <a:pt x="5" y="1"/>
                    <a:pt x="5" y="1"/>
                    <a:pt x="5" y="1"/>
                  </a:cubicBezTo>
                  <a:cubicBezTo>
                    <a:pt x="5" y="1"/>
                    <a:pt x="5" y="1"/>
                    <a:pt x="5" y="1"/>
                  </a:cubicBezTo>
                  <a:cubicBezTo>
                    <a:pt x="3" y="1"/>
                    <a:pt x="2" y="0"/>
                    <a:pt x="0" y="0"/>
                  </a:cubicBezTo>
                  <a:cubicBezTo>
                    <a:pt x="0" y="0"/>
                    <a:pt x="0" y="0"/>
                    <a:pt x="0" y="0"/>
                  </a:cubicBezTo>
                  <a:cubicBezTo>
                    <a:pt x="0" y="0"/>
                    <a:pt x="0" y="0"/>
                    <a:pt x="0" y="0"/>
                  </a:cubicBezTo>
                  <a:cubicBezTo>
                    <a:pt x="0" y="1"/>
                    <a:pt x="1" y="1"/>
                    <a:pt x="1" y="2"/>
                  </a:cubicBezTo>
                  <a:cubicBezTo>
                    <a:pt x="2" y="2"/>
                    <a:pt x="2" y="2"/>
                    <a:pt x="2" y="2"/>
                  </a:cubicBezTo>
                  <a:cubicBezTo>
                    <a:pt x="2" y="1"/>
                    <a:pt x="2" y="1"/>
                    <a:pt x="2" y="1"/>
                  </a:cubicBezTo>
                  <a:cubicBezTo>
                    <a:pt x="1" y="1"/>
                    <a:pt x="1" y="1"/>
                    <a:pt x="1" y="0"/>
                  </a:cubicBezTo>
                  <a:cubicBezTo>
                    <a:pt x="0" y="0"/>
                    <a:pt x="0" y="0"/>
                    <a:pt x="0" y="0"/>
                  </a:cubicBezTo>
                  <a:cubicBezTo>
                    <a:pt x="0" y="0"/>
                    <a:pt x="0" y="0"/>
                    <a:pt x="0" y="0"/>
                  </a:cubicBezTo>
                  <a:cubicBezTo>
                    <a:pt x="1" y="1"/>
                    <a:pt x="3" y="1"/>
                    <a:pt x="4" y="2"/>
                  </a:cubicBezTo>
                  <a:cubicBezTo>
                    <a:pt x="4" y="2"/>
                    <a:pt x="4" y="2"/>
                    <a:pt x="4" y="2"/>
                  </a:cubicBezTo>
                  <a:cubicBezTo>
                    <a:pt x="4" y="1"/>
                    <a:pt x="4" y="1"/>
                    <a:pt x="4" y="1"/>
                  </a:cubicBezTo>
                  <a:cubicBezTo>
                    <a:pt x="4" y="2"/>
                    <a:pt x="4" y="2"/>
                    <a:pt x="3" y="2"/>
                  </a:cubicBezTo>
                  <a:cubicBezTo>
                    <a:pt x="3" y="2"/>
                    <a:pt x="2" y="2"/>
                    <a:pt x="1" y="1"/>
                  </a:cubicBezTo>
                  <a:cubicBezTo>
                    <a:pt x="1" y="2"/>
                    <a:pt x="1" y="2"/>
                    <a:pt x="1" y="2"/>
                  </a:cubicBezTo>
                  <a:cubicBezTo>
                    <a:pt x="1" y="2"/>
                    <a:pt x="1" y="2"/>
                    <a:pt x="1" y="2"/>
                  </a:cubicBezTo>
                </a:path>
              </a:pathLst>
            </a:custGeom>
            <a:solidFill>
              <a:srgbClr val="FFFFFF"/>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125" name="Freeform 124"/>
            <p:cNvSpPr>
              <a:spLocks/>
            </p:cNvSpPr>
            <p:nvPr userDrawn="1"/>
          </p:nvSpPr>
          <p:spPr bwMode="auto">
            <a:xfrm>
              <a:off x="367" y="302"/>
              <a:ext cx="2" cy="1"/>
            </a:xfrm>
            <a:custGeom>
              <a:avLst/>
              <a:gdLst/>
              <a:ahLst/>
              <a:cxnLst>
                <a:cxn ang="0">
                  <a:pos x="0" y="0"/>
                </a:cxn>
                <a:cxn ang="0">
                  <a:pos x="0" y="0"/>
                </a:cxn>
                <a:cxn ang="0">
                  <a:pos x="0" y="0"/>
                </a:cxn>
              </a:cxnLst>
              <a:rect l="0" t="0" r="r" b="b"/>
              <a:pathLst>
                <a:path w="1">
                  <a:moveTo>
                    <a:pt x="0" y="0"/>
                  </a:moveTo>
                  <a:cubicBezTo>
                    <a:pt x="0" y="0"/>
                    <a:pt x="1" y="0"/>
                    <a:pt x="0" y="0"/>
                  </a:cubicBezTo>
                  <a:cubicBezTo>
                    <a:pt x="0" y="0"/>
                    <a:pt x="0" y="0"/>
                    <a:pt x="0" y="0"/>
                  </a:cubicBezTo>
                </a:path>
              </a:pathLst>
            </a:custGeom>
            <a:solidFill>
              <a:srgbClr val="FFFFFF"/>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126" name="Freeform 125"/>
            <p:cNvSpPr>
              <a:spLocks/>
            </p:cNvSpPr>
            <p:nvPr userDrawn="1"/>
          </p:nvSpPr>
          <p:spPr bwMode="auto">
            <a:xfrm>
              <a:off x="367" y="300"/>
              <a:ext cx="2" cy="3"/>
            </a:xfrm>
            <a:custGeom>
              <a:avLst/>
              <a:gdLst/>
              <a:ahLst/>
              <a:cxnLst>
                <a:cxn ang="0">
                  <a:pos x="0" y="2"/>
                </a:cxn>
                <a:cxn ang="0">
                  <a:pos x="0" y="2"/>
                </a:cxn>
                <a:cxn ang="0">
                  <a:pos x="2" y="2"/>
                </a:cxn>
                <a:cxn ang="0">
                  <a:pos x="0" y="0"/>
                </a:cxn>
                <a:cxn ang="0">
                  <a:pos x="0" y="0"/>
                </a:cxn>
                <a:cxn ang="0">
                  <a:pos x="0" y="0"/>
                </a:cxn>
                <a:cxn ang="0">
                  <a:pos x="0" y="2"/>
                </a:cxn>
                <a:cxn ang="0">
                  <a:pos x="0" y="2"/>
                </a:cxn>
                <a:cxn ang="0">
                  <a:pos x="0" y="2"/>
                </a:cxn>
                <a:cxn ang="0">
                  <a:pos x="0" y="2"/>
                </a:cxn>
                <a:cxn ang="0">
                  <a:pos x="0" y="2"/>
                </a:cxn>
                <a:cxn ang="0">
                  <a:pos x="0" y="2"/>
                </a:cxn>
                <a:cxn ang="0">
                  <a:pos x="0" y="2"/>
                </a:cxn>
                <a:cxn ang="0">
                  <a:pos x="0" y="2"/>
                </a:cxn>
                <a:cxn ang="0">
                  <a:pos x="0" y="2"/>
                </a:cxn>
                <a:cxn ang="0">
                  <a:pos x="0" y="2"/>
                </a:cxn>
                <a:cxn ang="0">
                  <a:pos x="0" y="2"/>
                </a:cxn>
                <a:cxn ang="0">
                  <a:pos x="0" y="2"/>
                </a:cxn>
                <a:cxn ang="0">
                  <a:pos x="0" y="2"/>
                </a:cxn>
                <a:cxn ang="0">
                  <a:pos x="0" y="2"/>
                </a:cxn>
                <a:cxn ang="0">
                  <a:pos x="0" y="2"/>
                </a:cxn>
                <a:cxn ang="0">
                  <a:pos x="0" y="2"/>
                </a:cxn>
                <a:cxn ang="0">
                  <a:pos x="0" y="2"/>
                </a:cxn>
                <a:cxn ang="0">
                  <a:pos x="0" y="2"/>
                </a:cxn>
                <a:cxn ang="0">
                  <a:pos x="0" y="2"/>
                </a:cxn>
                <a:cxn ang="0">
                  <a:pos x="0" y="2"/>
                </a:cxn>
                <a:cxn ang="0">
                  <a:pos x="0" y="2"/>
                </a:cxn>
                <a:cxn ang="0">
                  <a:pos x="0" y="2"/>
                </a:cxn>
                <a:cxn ang="0">
                  <a:pos x="0" y="2"/>
                </a:cxn>
                <a:cxn ang="0">
                  <a:pos x="0" y="2"/>
                </a:cxn>
                <a:cxn ang="0">
                  <a:pos x="0" y="2"/>
                </a:cxn>
                <a:cxn ang="0">
                  <a:pos x="0" y="2"/>
                </a:cxn>
              </a:cxnLst>
              <a:rect l="0" t="0" r="r" b="b"/>
              <a:pathLst>
                <a:path w="2" h="2">
                  <a:moveTo>
                    <a:pt x="0" y="2"/>
                  </a:moveTo>
                  <a:lnTo>
                    <a:pt x="0" y="2"/>
                  </a:lnTo>
                  <a:lnTo>
                    <a:pt x="2" y="2"/>
                  </a:lnTo>
                  <a:lnTo>
                    <a:pt x="0" y="0"/>
                  </a:lnTo>
                  <a:lnTo>
                    <a:pt x="0" y="0"/>
                  </a:lnTo>
                  <a:lnTo>
                    <a:pt x="0" y="0"/>
                  </a:lnTo>
                  <a:lnTo>
                    <a:pt x="0" y="2"/>
                  </a:lnTo>
                  <a:lnTo>
                    <a:pt x="0" y="2"/>
                  </a:lnTo>
                  <a:lnTo>
                    <a:pt x="0" y="2"/>
                  </a:lnTo>
                  <a:lnTo>
                    <a:pt x="0" y="2"/>
                  </a:lnTo>
                  <a:lnTo>
                    <a:pt x="0" y="2"/>
                  </a:lnTo>
                  <a:lnTo>
                    <a:pt x="0" y="2"/>
                  </a:lnTo>
                  <a:lnTo>
                    <a:pt x="0" y="2"/>
                  </a:lnTo>
                  <a:lnTo>
                    <a:pt x="0" y="2"/>
                  </a:lnTo>
                  <a:lnTo>
                    <a:pt x="0" y="2"/>
                  </a:lnTo>
                  <a:lnTo>
                    <a:pt x="0" y="2"/>
                  </a:lnTo>
                  <a:lnTo>
                    <a:pt x="0" y="2"/>
                  </a:lnTo>
                  <a:lnTo>
                    <a:pt x="0" y="2"/>
                  </a:lnTo>
                  <a:lnTo>
                    <a:pt x="0" y="2"/>
                  </a:lnTo>
                  <a:lnTo>
                    <a:pt x="0" y="2"/>
                  </a:lnTo>
                  <a:lnTo>
                    <a:pt x="0" y="2"/>
                  </a:lnTo>
                  <a:lnTo>
                    <a:pt x="0" y="2"/>
                  </a:lnTo>
                  <a:lnTo>
                    <a:pt x="0" y="2"/>
                  </a:lnTo>
                  <a:lnTo>
                    <a:pt x="0" y="2"/>
                  </a:lnTo>
                  <a:lnTo>
                    <a:pt x="0" y="2"/>
                  </a:lnTo>
                  <a:lnTo>
                    <a:pt x="0" y="2"/>
                  </a:lnTo>
                  <a:lnTo>
                    <a:pt x="0" y="2"/>
                  </a:lnTo>
                  <a:lnTo>
                    <a:pt x="0" y="2"/>
                  </a:lnTo>
                  <a:lnTo>
                    <a:pt x="0" y="2"/>
                  </a:lnTo>
                  <a:lnTo>
                    <a:pt x="0" y="2"/>
                  </a:lnTo>
                  <a:lnTo>
                    <a:pt x="0" y="2"/>
                  </a:lnTo>
                  <a:lnTo>
                    <a:pt x="0" y="2"/>
                  </a:lnTo>
                  <a:close/>
                </a:path>
              </a:pathLst>
            </a:custGeom>
            <a:solidFill>
              <a:srgbClr val="FFFFFF"/>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127" name="Freeform 126"/>
            <p:cNvSpPr>
              <a:spLocks/>
            </p:cNvSpPr>
            <p:nvPr userDrawn="1"/>
          </p:nvSpPr>
          <p:spPr bwMode="auto">
            <a:xfrm>
              <a:off x="339" y="339"/>
              <a:ext cx="2" cy="2"/>
            </a:xfrm>
            <a:custGeom>
              <a:avLst/>
              <a:gdLst/>
              <a:ahLst/>
              <a:cxnLst>
                <a:cxn ang="0">
                  <a:pos x="0" y="1"/>
                </a:cxn>
                <a:cxn ang="0">
                  <a:pos x="1" y="0"/>
                </a:cxn>
                <a:cxn ang="0">
                  <a:pos x="0" y="1"/>
                </a:cxn>
              </a:cxnLst>
              <a:rect l="0" t="0" r="r" b="b"/>
              <a:pathLst>
                <a:path w="1" h="1">
                  <a:moveTo>
                    <a:pt x="0" y="1"/>
                  </a:moveTo>
                  <a:cubicBezTo>
                    <a:pt x="1" y="1"/>
                    <a:pt x="1" y="1"/>
                    <a:pt x="1" y="0"/>
                  </a:cubicBezTo>
                  <a:cubicBezTo>
                    <a:pt x="0" y="1"/>
                    <a:pt x="1" y="1"/>
                    <a:pt x="0" y="1"/>
                  </a:cubicBezTo>
                </a:path>
              </a:pathLst>
            </a:custGeom>
            <a:solidFill>
              <a:srgbClr val="000000"/>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128" name="Freeform 127"/>
            <p:cNvSpPr>
              <a:spLocks/>
            </p:cNvSpPr>
            <p:nvPr userDrawn="1"/>
          </p:nvSpPr>
          <p:spPr bwMode="auto">
            <a:xfrm>
              <a:off x="339" y="339"/>
              <a:ext cx="2" cy="2"/>
            </a:xfrm>
            <a:custGeom>
              <a:avLst/>
              <a:gdLst/>
              <a:ahLst/>
              <a:cxnLst>
                <a:cxn ang="0">
                  <a:pos x="1" y="1"/>
                </a:cxn>
                <a:cxn ang="0">
                  <a:pos x="1" y="0"/>
                </a:cxn>
                <a:cxn ang="0">
                  <a:pos x="1" y="0"/>
                </a:cxn>
                <a:cxn ang="0">
                  <a:pos x="1" y="0"/>
                </a:cxn>
                <a:cxn ang="0">
                  <a:pos x="0" y="0"/>
                </a:cxn>
                <a:cxn ang="0">
                  <a:pos x="0" y="1"/>
                </a:cxn>
                <a:cxn ang="0">
                  <a:pos x="0" y="1"/>
                </a:cxn>
                <a:cxn ang="0">
                  <a:pos x="0" y="1"/>
                </a:cxn>
                <a:cxn ang="0">
                  <a:pos x="0" y="1"/>
                </a:cxn>
                <a:cxn ang="0">
                  <a:pos x="1" y="1"/>
                </a:cxn>
                <a:cxn ang="0">
                  <a:pos x="1" y="1"/>
                </a:cxn>
                <a:cxn ang="0">
                  <a:pos x="1" y="1"/>
                </a:cxn>
                <a:cxn ang="0">
                  <a:pos x="1" y="0"/>
                </a:cxn>
                <a:cxn ang="0">
                  <a:pos x="1" y="0"/>
                </a:cxn>
                <a:cxn ang="0">
                  <a:pos x="0" y="0"/>
                </a:cxn>
                <a:cxn ang="0">
                  <a:pos x="0" y="0"/>
                </a:cxn>
                <a:cxn ang="0">
                  <a:pos x="0" y="1"/>
                </a:cxn>
                <a:cxn ang="0">
                  <a:pos x="0" y="1"/>
                </a:cxn>
                <a:cxn ang="0">
                  <a:pos x="1" y="1"/>
                </a:cxn>
              </a:cxnLst>
              <a:rect l="0" t="0" r="r" b="b"/>
              <a:pathLst>
                <a:path w="1" h="1">
                  <a:moveTo>
                    <a:pt x="1" y="1"/>
                  </a:moveTo>
                  <a:cubicBezTo>
                    <a:pt x="1" y="1"/>
                    <a:pt x="1" y="1"/>
                    <a:pt x="1" y="0"/>
                  </a:cubicBezTo>
                  <a:cubicBezTo>
                    <a:pt x="1" y="0"/>
                    <a:pt x="1" y="0"/>
                    <a:pt x="1" y="0"/>
                  </a:cubicBezTo>
                  <a:cubicBezTo>
                    <a:pt x="1" y="0"/>
                    <a:pt x="1" y="0"/>
                    <a:pt x="1" y="0"/>
                  </a:cubicBezTo>
                  <a:cubicBezTo>
                    <a:pt x="0" y="0"/>
                    <a:pt x="0" y="0"/>
                    <a:pt x="0" y="0"/>
                  </a:cubicBezTo>
                  <a:cubicBezTo>
                    <a:pt x="0" y="1"/>
                    <a:pt x="0" y="1"/>
                    <a:pt x="0" y="1"/>
                  </a:cubicBezTo>
                  <a:cubicBezTo>
                    <a:pt x="0" y="1"/>
                    <a:pt x="0" y="1"/>
                    <a:pt x="0" y="1"/>
                  </a:cubicBezTo>
                  <a:cubicBezTo>
                    <a:pt x="0" y="1"/>
                    <a:pt x="0" y="1"/>
                    <a:pt x="0" y="1"/>
                  </a:cubicBezTo>
                  <a:cubicBezTo>
                    <a:pt x="0" y="1"/>
                    <a:pt x="0" y="1"/>
                    <a:pt x="0" y="1"/>
                  </a:cubicBezTo>
                  <a:cubicBezTo>
                    <a:pt x="1" y="1"/>
                    <a:pt x="1" y="1"/>
                    <a:pt x="1" y="1"/>
                  </a:cubicBezTo>
                  <a:cubicBezTo>
                    <a:pt x="1" y="1"/>
                    <a:pt x="1" y="1"/>
                    <a:pt x="1" y="1"/>
                  </a:cubicBezTo>
                  <a:cubicBezTo>
                    <a:pt x="1" y="1"/>
                    <a:pt x="1" y="1"/>
                    <a:pt x="1" y="1"/>
                  </a:cubicBezTo>
                  <a:cubicBezTo>
                    <a:pt x="1" y="0"/>
                    <a:pt x="1" y="0"/>
                    <a:pt x="1" y="0"/>
                  </a:cubicBezTo>
                  <a:cubicBezTo>
                    <a:pt x="1" y="0"/>
                    <a:pt x="1" y="0"/>
                    <a:pt x="1" y="0"/>
                  </a:cubicBezTo>
                  <a:cubicBezTo>
                    <a:pt x="0" y="0"/>
                    <a:pt x="0" y="0"/>
                    <a:pt x="0" y="0"/>
                  </a:cubicBezTo>
                  <a:cubicBezTo>
                    <a:pt x="0" y="0"/>
                    <a:pt x="0" y="0"/>
                    <a:pt x="0" y="0"/>
                  </a:cubicBezTo>
                  <a:cubicBezTo>
                    <a:pt x="0" y="0"/>
                    <a:pt x="0" y="1"/>
                    <a:pt x="0" y="1"/>
                  </a:cubicBezTo>
                  <a:cubicBezTo>
                    <a:pt x="0" y="1"/>
                    <a:pt x="0" y="1"/>
                    <a:pt x="0" y="1"/>
                  </a:cubicBezTo>
                  <a:cubicBezTo>
                    <a:pt x="1" y="1"/>
                    <a:pt x="1" y="1"/>
                    <a:pt x="1" y="1"/>
                  </a:cubicBezTo>
                </a:path>
              </a:pathLst>
            </a:custGeom>
            <a:solidFill>
              <a:srgbClr val="000000"/>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129" name="Freeform 128"/>
            <p:cNvSpPr>
              <a:spLocks/>
            </p:cNvSpPr>
            <p:nvPr userDrawn="1"/>
          </p:nvSpPr>
          <p:spPr bwMode="auto">
            <a:xfrm>
              <a:off x="351" y="337"/>
              <a:ext cx="2" cy="1"/>
            </a:xfrm>
            <a:custGeom>
              <a:avLst/>
              <a:gdLst/>
              <a:ahLst/>
              <a:cxnLst>
                <a:cxn ang="0">
                  <a:pos x="0" y="0"/>
                </a:cxn>
                <a:cxn ang="0">
                  <a:pos x="1" y="0"/>
                </a:cxn>
                <a:cxn ang="0">
                  <a:pos x="0" y="0"/>
                </a:cxn>
              </a:cxnLst>
              <a:rect l="0" t="0" r="r" b="b"/>
              <a:pathLst>
                <a:path w="1">
                  <a:moveTo>
                    <a:pt x="0" y="0"/>
                  </a:moveTo>
                  <a:cubicBezTo>
                    <a:pt x="1" y="0"/>
                    <a:pt x="1" y="0"/>
                    <a:pt x="1" y="0"/>
                  </a:cubicBezTo>
                  <a:cubicBezTo>
                    <a:pt x="1" y="0"/>
                    <a:pt x="1" y="0"/>
                    <a:pt x="0" y="0"/>
                  </a:cubicBezTo>
                </a:path>
              </a:pathLst>
            </a:custGeom>
            <a:solidFill>
              <a:srgbClr val="FFFFFF"/>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130" name="Freeform 129"/>
            <p:cNvSpPr>
              <a:spLocks/>
            </p:cNvSpPr>
            <p:nvPr userDrawn="1"/>
          </p:nvSpPr>
          <p:spPr bwMode="auto">
            <a:xfrm>
              <a:off x="351" y="337"/>
              <a:ext cx="2" cy="2"/>
            </a:xfrm>
            <a:custGeom>
              <a:avLst/>
              <a:gdLst/>
              <a:ahLst/>
              <a:cxnLst>
                <a:cxn ang="0">
                  <a:pos x="0" y="2"/>
                </a:cxn>
                <a:cxn ang="0">
                  <a:pos x="2" y="2"/>
                </a:cxn>
                <a:cxn ang="0">
                  <a:pos x="2" y="2"/>
                </a:cxn>
                <a:cxn ang="0">
                  <a:pos x="2" y="0"/>
                </a:cxn>
                <a:cxn ang="0">
                  <a:pos x="2" y="0"/>
                </a:cxn>
                <a:cxn ang="0">
                  <a:pos x="2"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2"/>
                </a:cxn>
                <a:cxn ang="0">
                  <a:pos x="0" y="2"/>
                </a:cxn>
                <a:cxn ang="0">
                  <a:pos x="2" y="2"/>
                </a:cxn>
                <a:cxn ang="0">
                  <a:pos x="2" y="0"/>
                </a:cxn>
                <a:cxn ang="0">
                  <a:pos x="2" y="0"/>
                </a:cxn>
                <a:cxn ang="0">
                  <a:pos x="2" y="0"/>
                </a:cxn>
                <a:cxn ang="0">
                  <a:pos x="2" y="0"/>
                </a:cxn>
                <a:cxn ang="0">
                  <a:pos x="2" y="0"/>
                </a:cxn>
                <a:cxn ang="0">
                  <a:pos x="2" y="0"/>
                </a:cxn>
                <a:cxn ang="0">
                  <a:pos x="2" y="0"/>
                </a:cxn>
                <a:cxn ang="0">
                  <a:pos x="2" y="0"/>
                </a:cxn>
                <a:cxn ang="0">
                  <a:pos x="2" y="0"/>
                </a:cxn>
                <a:cxn ang="0">
                  <a:pos x="2" y="0"/>
                </a:cxn>
                <a:cxn ang="0">
                  <a:pos x="2" y="0"/>
                </a:cxn>
                <a:cxn ang="0">
                  <a:pos x="2" y="2"/>
                </a:cxn>
                <a:cxn ang="0">
                  <a:pos x="2" y="0"/>
                </a:cxn>
                <a:cxn ang="0">
                  <a:pos x="2" y="0"/>
                </a:cxn>
                <a:cxn ang="0">
                  <a:pos x="0" y="0"/>
                </a:cxn>
                <a:cxn ang="0">
                  <a:pos x="0" y="0"/>
                </a:cxn>
                <a:cxn ang="0">
                  <a:pos x="0" y="2"/>
                </a:cxn>
              </a:cxnLst>
              <a:rect l="0" t="0" r="r" b="b"/>
              <a:pathLst>
                <a:path w="2" h="2">
                  <a:moveTo>
                    <a:pt x="0" y="2"/>
                  </a:moveTo>
                  <a:lnTo>
                    <a:pt x="2" y="2"/>
                  </a:lnTo>
                  <a:lnTo>
                    <a:pt x="2" y="2"/>
                  </a:lnTo>
                  <a:lnTo>
                    <a:pt x="2" y="0"/>
                  </a:lnTo>
                  <a:lnTo>
                    <a:pt x="2" y="0"/>
                  </a:lnTo>
                  <a:lnTo>
                    <a:pt x="2"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2"/>
                  </a:lnTo>
                  <a:lnTo>
                    <a:pt x="0" y="2"/>
                  </a:lnTo>
                  <a:lnTo>
                    <a:pt x="2" y="2"/>
                  </a:lnTo>
                  <a:lnTo>
                    <a:pt x="2" y="0"/>
                  </a:lnTo>
                  <a:lnTo>
                    <a:pt x="2" y="0"/>
                  </a:lnTo>
                  <a:lnTo>
                    <a:pt x="2" y="0"/>
                  </a:lnTo>
                  <a:lnTo>
                    <a:pt x="2" y="0"/>
                  </a:lnTo>
                  <a:lnTo>
                    <a:pt x="2" y="0"/>
                  </a:lnTo>
                  <a:lnTo>
                    <a:pt x="2" y="0"/>
                  </a:lnTo>
                  <a:lnTo>
                    <a:pt x="2" y="0"/>
                  </a:lnTo>
                  <a:lnTo>
                    <a:pt x="2" y="0"/>
                  </a:lnTo>
                  <a:lnTo>
                    <a:pt x="2" y="0"/>
                  </a:lnTo>
                  <a:lnTo>
                    <a:pt x="2" y="0"/>
                  </a:lnTo>
                  <a:lnTo>
                    <a:pt x="2" y="0"/>
                  </a:lnTo>
                  <a:lnTo>
                    <a:pt x="2" y="2"/>
                  </a:lnTo>
                  <a:lnTo>
                    <a:pt x="2" y="0"/>
                  </a:lnTo>
                  <a:lnTo>
                    <a:pt x="2" y="0"/>
                  </a:lnTo>
                  <a:lnTo>
                    <a:pt x="0" y="0"/>
                  </a:lnTo>
                  <a:lnTo>
                    <a:pt x="0" y="0"/>
                  </a:lnTo>
                  <a:lnTo>
                    <a:pt x="0" y="2"/>
                  </a:lnTo>
                  <a:close/>
                </a:path>
              </a:pathLst>
            </a:custGeom>
            <a:solidFill>
              <a:srgbClr val="FFFFFF"/>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131" name="Freeform 130"/>
            <p:cNvSpPr>
              <a:spLocks/>
            </p:cNvSpPr>
            <p:nvPr userDrawn="1"/>
          </p:nvSpPr>
          <p:spPr bwMode="auto">
            <a:xfrm>
              <a:off x="353" y="334"/>
              <a:ext cx="2" cy="3"/>
            </a:xfrm>
            <a:custGeom>
              <a:avLst/>
              <a:gdLst/>
              <a:ahLst/>
              <a:cxnLst>
                <a:cxn ang="0">
                  <a:pos x="0" y="1"/>
                </a:cxn>
                <a:cxn ang="0">
                  <a:pos x="0" y="0"/>
                </a:cxn>
                <a:cxn ang="0">
                  <a:pos x="0" y="1"/>
                </a:cxn>
              </a:cxnLst>
              <a:rect l="0" t="0" r="r" b="b"/>
              <a:pathLst>
                <a:path w="1" h="1">
                  <a:moveTo>
                    <a:pt x="0" y="1"/>
                  </a:moveTo>
                  <a:cubicBezTo>
                    <a:pt x="0" y="1"/>
                    <a:pt x="1" y="1"/>
                    <a:pt x="0" y="0"/>
                  </a:cubicBezTo>
                  <a:cubicBezTo>
                    <a:pt x="0" y="1"/>
                    <a:pt x="0" y="1"/>
                    <a:pt x="0" y="1"/>
                  </a:cubicBezTo>
                </a:path>
              </a:pathLst>
            </a:custGeom>
            <a:solidFill>
              <a:srgbClr val="FFFFFF"/>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132" name="Freeform 131"/>
            <p:cNvSpPr>
              <a:spLocks/>
            </p:cNvSpPr>
            <p:nvPr userDrawn="1"/>
          </p:nvSpPr>
          <p:spPr bwMode="auto">
            <a:xfrm>
              <a:off x="353" y="334"/>
              <a:ext cx="2" cy="3"/>
            </a:xfrm>
            <a:custGeom>
              <a:avLst/>
              <a:gdLst/>
              <a:ahLst/>
              <a:cxnLst>
                <a:cxn ang="0">
                  <a:pos x="0" y="3"/>
                </a:cxn>
                <a:cxn ang="0">
                  <a:pos x="0" y="3"/>
                </a:cxn>
                <a:cxn ang="0">
                  <a:pos x="2" y="3"/>
                </a:cxn>
                <a:cxn ang="0">
                  <a:pos x="2" y="3"/>
                </a:cxn>
                <a:cxn ang="0">
                  <a:pos x="0" y="0"/>
                </a:cxn>
                <a:cxn ang="0">
                  <a:pos x="0" y="0"/>
                </a:cxn>
                <a:cxn ang="0">
                  <a:pos x="0" y="0"/>
                </a:cxn>
                <a:cxn ang="0">
                  <a:pos x="0" y="3"/>
                </a:cxn>
                <a:cxn ang="0">
                  <a:pos x="0" y="3"/>
                </a:cxn>
                <a:cxn ang="0">
                  <a:pos x="0" y="3"/>
                </a:cxn>
                <a:cxn ang="0">
                  <a:pos x="0" y="3"/>
                </a:cxn>
                <a:cxn ang="0">
                  <a:pos x="0" y="0"/>
                </a:cxn>
                <a:cxn ang="0">
                  <a:pos x="0" y="3"/>
                </a:cxn>
                <a:cxn ang="0">
                  <a:pos x="0" y="3"/>
                </a:cxn>
                <a:cxn ang="0">
                  <a:pos x="0" y="3"/>
                </a:cxn>
                <a:cxn ang="0">
                  <a:pos x="0" y="3"/>
                </a:cxn>
                <a:cxn ang="0">
                  <a:pos x="0" y="3"/>
                </a:cxn>
                <a:cxn ang="0">
                  <a:pos x="0" y="3"/>
                </a:cxn>
                <a:cxn ang="0">
                  <a:pos x="0" y="3"/>
                </a:cxn>
                <a:cxn ang="0">
                  <a:pos x="0" y="3"/>
                </a:cxn>
                <a:cxn ang="0">
                  <a:pos x="0" y="3"/>
                </a:cxn>
                <a:cxn ang="0">
                  <a:pos x="0" y="3"/>
                </a:cxn>
                <a:cxn ang="0">
                  <a:pos x="0" y="3"/>
                </a:cxn>
                <a:cxn ang="0">
                  <a:pos x="0" y="3"/>
                </a:cxn>
                <a:cxn ang="0">
                  <a:pos x="0" y="3"/>
                </a:cxn>
                <a:cxn ang="0">
                  <a:pos x="0" y="3"/>
                </a:cxn>
                <a:cxn ang="0">
                  <a:pos x="0" y="3"/>
                </a:cxn>
              </a:cxnLst>
              <a:rect l="0" t="0" r="r" b="b"/>
              <a:pathLst>
                <a:path w="2" h="3">
                  <a:moveTo>
                    <a:pt x="0" y="3"/>
                  </a:moveTo>
                  <a:lnTo>
                    <a:pt x="0" y="3"/>
                  </a:lnTo>
                  <a:lnTo>
                    <a:pt x="2" y="3"/>
                  </a:lnTo>
                  <a:lnTo>
                    <a:pt x="2" y="3"/>
                  </a:lnTo>
                  <a:lnTo>
                    <a:pt x="0" y="0"/>
                  </a:lnTo>
                  <a:lnTo>
                    <a:pt x="0" y="0"/>
                  </a:lnTo>
                  <a:lnTo>
                    <a:pt x="0" y="0"/>
                  </a:lnTo>
                  <a:lnTo>
                    <a:pt x="0" y="3"/>
                  </a:lnTo>
                  <a:lnTo>
                    <a:pt x="0" y="3"/>
                  </a:lnTo>
                  <a:lnTo>
                    <a:pt x="0" y="3"/>
                  </a:lnTo>
                  <a:lnTo>
                    <a:pt x="0" y="3"/>
                  </a:lnTo>
                  <a:lnTo>
                    <a:pt x="0" y="0"/>
                  </a:lnTo>
                  <a:lnTo>
                    <a:pt x="0" y="3"/>
                  </a:lnTo>
                  <a:lnTo>
                    <a:pt x="0" y="3"/>
                  </a:lnTo>
                  <a:lnTo>
                    <a:pt x="0" y="3"/>
                  </a:lnTo>
                  <a:lnTo>
                    <a:pt x="0" y="3"/>
                  </a:lnTo>
                  <a:lnTo>
                    <a:pt x="0" y="3"/>
                  </a:lnTo>
                  <a:lnTo>
                    <a:pt x="0" y="3"/>
                  </a:lnTo>
                  <a:lnTo>
                    <a:pt x="0" y="3"/>
                  </a:lnTo>
                  <a:lnTo>
                    <a:pt x="0" y="3"/>
                  </a:lnTo>
                  <a:lnTo>
                    <a:pt x="0" y="3"/>
                  </a:lnTo>
                  <a:lnTo>
                    <a:pt x="0" y="3"/>
                  </a:lnTo>
                  <a:lnTo>
                    <a:pt x="0" y="3"/>
                  </a:lnTo>
                  <a:lnTo>
                    <a:pt x="0" y="3"/>
                  </a:lnTo>
                  <a:lnTo>
                    <a:pt x="0" y="3"/>
                  </a:lnTo>
                  <a:lnTo>
                    <a:pt x="0" y="3"/>
                  </a:lnTo>
                  <a:lnTo>
                    <a:pt x="0" y="3"/>
                  </a:lnTo>
                  <a:close/>
                </a:path>
              </a:pathLst>
            </a:custGeom>
            <a:solidFill>
              <a:srgbClr val="FFFFFF"/>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133" name="Freeform 132"/>
            <p:cNvSpPr>
              <a:spLocks/>
            </p:cNvSpPr>
            <p:nvPr userDrawn="1"/>
          </p:nvSpPr>
          <p:spPr bwMode="auto">
            <a:xfrm>
              <a:off x="353" y="337"/>
              <a:ext cx="1" cy="2"/>
            </a:xfrm>
            <a:custGeom>
              <a:avLst/>
              <a:gdLst/>
              <a:ahLst/>
              <a:cxnLst>
                <a:cxn ang="0">
                  <a:pos x="0" y="1"/>
                </a:cxn>
                <a:cxn ang="0">
                  <a:pos x="0" y="0"/>
                </a:cxn>
                <a:cxn ang="0">
                  <a:pos x="0" y="1"/>
                </a:cxn>
              </a:cxnLst>
              <a:rect l="0" t="0" r="r" b="b"/>
              <a:pathLst>
                <a:path h="1">
                  <a:moveTo>
                    <a:pt x="0" y="1"/>
                  </a:moveTo>
                  <a:cubicBezTo>
                    <a:pt x="0" y="1"/>
                    <a:pt x="0" y="1"/>
                    <a:pt x="0" y="0"/>
                  </a:cubicBezTo>
                  <a:cubicBezTo>
                    <a:pt x="0" y="1"/>
                    <a:pt x="0" y="1"/>
                    <a:pt x="0" y="1"/>
                  </a:cubicBezTo>
                </a:path>
              </a:pathLst>
            </a:custGeom>
            <a:solidFill>
              <a:srgbClr val="FFFFFF"/>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134" name="Freeform 133"/>
            <p:cNvSpPr>
              <a:spLocks/>
            </p:cNvSpPr>
            <p:nvPr userDrawn="1"/>
          </p:nvSpPr>
          <p:spPr bwMode="auto">
            <a:xfrm>
              <a:off x="353" y="337"/>
              <a:ext cx="2" cy="2"/>
            </a:xfrm>
            <a:custGeom>
              <a:avLst/>
              <a:gdLst/>
              <a:ahLst/>
              <a:cxnLst>
                <a:cxn ang="0">
                  <a:pos x="0" y="2"/>
                </a:cxn>
                <a:cxn ang="0">
                  <a:pos x="0" y="2"/>
                </a:cxn>
                <a:cxn ang="0">
                  <a:pos x="0" y="2"/>
                </a:cxn>
                <a:cxn ang="0">
                  <a:pos x="0" y="2"/>
                </a:cxn>
                <a:cxn ang="0">
                  <a:pos x="0" y="2"/>
                </a:cxn>
                <a:cxn ang="0">
                  <a:pos x="0" y="2"/>
                </a:cxn>
                <a:cxn ang="0">
                  <a:pos x="0" y="2"/>
                </a:cxn>
                <a:cxn ang="0">
                  <a:pos x="2" y="2"/>
                </a:cxn>
                <a:cxn ang="0">
                  <a:pos x="2" y="0"/>
                </a:cxn>
                <a:cxn ang="0">
                  <a:pos x="2" y="0"/>
                </a:cxn>
                <a:cxn ang="0">
                  <a:pos x="0" y="0"/>
                </a:cxn>
                <a:cxn ang="0">
                  <a:pos x="0" y="0"/>
                </a:cxn>
                <a:cxn ang="0">
                  <a:pos x="0" y="2"/>
                </a:cxn>
                <a:cxn ang="0">
                  <a:pos x="0" y="2"/>
                </a:cxn>
                <a:cxn ang="0">
                  <a:pos x="2" y="2"/>
                </a:cxn>
                <a:cxn ang="0">
                  <a:pos x="0" y="0"/>
                </a:cxn>
                <a:cxn ang="0">
                  <a:pos x="0" y="0"/>
                </a:cxn>
                <a:cxn ang="0">
                  <a:pos x="0" y="0"/>
                </a:cxn>
                <a:cxn ang="0">
                  <a:pos x="0" y="2"/>
                </a:cxn>
                <a:cxn ang="0">
                  <a:pos x="0" y="0"/>
                </a:cxn>
                <a:cxn ang="0">
                  <a:pos x="0" y="0"/>
                </a:cxn>
                <a:cxn ang="0">
                  <a:pos x="0" y="2"/>
                </a:cxn>
                <a:cxn ang="0">
                  <a:pos x="0" y="0"/>
                </a:cxn>
                <a:cxn ang="0">
                  <a:pos x="0" y="0"/>
                </a:cxn>
                <a:cxn ang="0">
                  <a:pos x="0" y="0"/>
                </a:cxn>
                <a:cxn ang="0">
                  <a:pos x="0" y="0"/>
                </a:cxn>
                <a:cxn ang="0">
                  <a:pos x="0" y="0"/>
                </a:cxn>
                <a:cxn ang="0">
                  <a:pos x="0" y="0"/>
                </a:cxn>
                <a:cxn ang="0">
                  <a:pos x="0" y="0"/>
                </a:cxn>
                <a:cxn ang="0">
                  <a:pos x="0" y="0"/>
                </a:cxn>
                <a:cxn ang="0">
                  <a:pos x="0" y="2"/>
                </a:cxn>
                <a:cxn ang="0">
                  <a:pos x="0" y="2"/>
                </a:cxn>
              </a:cxnLst>
              <a:rect l="0" t="0" r="r" b="b"/>
              <a:pathLst>
                <a:path w="2" h="2">
                  <a:moveTo>
                    <a:pt x="0" y="2"/>
                  </a:moveTo>
                  <a:lnTo>
                    <a:pt x="0" y="2"/>
                  </a:lnTo>
                  <a:lnTo>
                    <a:pt x="0" y="2"/>
                  </a:lnTo>
                  <a:lnTo>
                    <a:pt x="0" y="2"/>
                  </a:lnTo>
                  <a:lnTo>
                    <a:pt x="0" y="2"/>
                  </a:lnTo>
                  <a:lnTo>
                    <a:pt x="0" y="2"/>
                  </a:lnTo>
                  <a:lnTo>
                    <a:pt x="0" y="2"/>
                  </a:lnTo>
                  <a:lnTo>
                    <a:pt x="2" y="2"/>
                  </a:lnTo>
                  <a:lnTo>
                    <a:pt x="2" y="0"/>
                  </a:lnTo>
                  <a:lnTo>
                    <a:pt x="2" y="0"/>
                  </a:lnTo>
                  <a:lnTo>
                    <a:pt x="0" y="0"/>
                  </a:lnTo>
                  <a:lnTo>
                    <a:pt x="0" y="0"/>
                  </a:lnTo>
                  <a:lnTo>
                    <a:pt x="0" y="2"/>
                  </a:lnTo>
                  <a:lnTo>
                    <a:pt x="0" y="2"/>
                  </a:lnTo>
                  <a:lnTo>
                    <a:pt x="2" y="2"/>
                  </a:lnTo>
                  <a:lnTo>
                    <a:pt x="0" y="0"/>
                  </a:lnTo>
                  <a:lnTo>
                    <a:pt x="0" y="0"/>
                  </a:lnTo>
                  <a:lnTo>
                    <a:pt x="0" y="0"/>
                  </a:lnTo>
                  <a:lnTo>
                    <a:pt x="0" y="2"/>
                  </a:lnTo>
                  <a:lnTo>
                    <a:pt x="0" y="0"/>
                  </a:lnTo>
                  <a:lnTo>
                    <a:pt x="0" y="0"/>
                  </a:lnTo>
                  <a:lnTo>
                    <a:pt x="0" y="2"/>
                  </a:lnTo>
                  <a:lnTo>
                    <a:pt x="0" y="0"/>
                  </a:lnTo>
                  <a:lnTo>
                    <a:pt x="0" y="0"/>
                  </a:lnTo>
                  <a:lnTo>
                    <a:pt x="0" y="0"/>
                  </a:lnTo>
                  <a:lnTo>
                    <a:pt x="0" y="0"/>
                  </a:lnTo>
                  <a:lnTo>
                    <a:pt x="0" y="0"/>
                  </a:lnTo>
                  <a:lnTo>
                    <a:pt x="0" y="0"/>
                  </a:lnTo>
                  <a:lnTo>
                    <a:pt x="0" y="0"/>
                  </a:lnTo>
                  <a:lnTo>
                    <a:pt x="0" y="0"/>
                  </a:lnTo>
                  <a:lnTo>
                    <a:pt x="0" y="2"/>
                  </a:lnTo>
                  <a:lnTo>
                    <a:pt x="0" y="2"/>
                  </a:lnTo>
                  <a:close/>
                </a:path>
              </a:pathLst>
            </a:custGeom>
            <a:solidFill>
              <a:srgbClr val="FFFFFF"/>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135" name="Freeform 134"/>
            <p:cNvSpPr>
              <a:spLocks/>
            </p:cNvSpPr>
            <p:nvPr userDrawn="1"/>
          </p:nvSpPr>
          <p:spPr bwMode="auto">
            <a:xfrm>
              <a:off x="353" y="337"/>
              <a:ext cx="2" cy="2"/>
            </a:xfrm>
            <a:custGeom>
              <a:avLst/>
              <a:gdLst/>
              <a:ahLst/>
              <a:cxnLst>
                <a:cxn ang="0">
                  <a:pos x="0" y="2"/>
                </a:cxn>
                <a:cxn ang="0">
                  <a:pos x="0" y="2"/>
                </a:cxn>
                <a:cxn ang="0">
                  <a:pos x="0" y="2"/>
                </a:cxn>
                <a:cxn ang="0">
                  <a:pos x="0" y="2"/>
                </a:cxn>
                <a:cxn ang="0">
                  <a:pos x="0" y="2"/>
                </a:cxn>
                <a:cxn ang="0">
                  <a:pos x="0" y="2"/>
                </a:cxn>
                <a:cxn ang="0">
                  <a:pos x="0" y="2"/>
                </a:cxn>
                <a:cxn ang="0">
                  <a:pos x="2" y="2"/>
                </a:cxn>
                <a:cxn ang="0">
                  <a:pos x="2" y="0"/>
                </a:cxn>
                <a:cxn ang="0">
                  <a:pos x="2" y="0"/>
                </a:cxn>
                <a:cxn ang="0">
                  <a:pos x="0" y="0"/>
                </a:cxn>
                <a:cxn ang="0">
                  <a:pos x="0" y="0"/>
                </a:cxn>
                <a:cxn ang="0">
                  <a:pos x="0" y="2"/>
                </a:cxn>
                <a:cxn ang="0">
                  <a:pos x="0" y="2"/>
                </a:cxn>
                <a:cxn ang="0">
                  <a:pos x="2" y="2"/>
                </a:cxn>
                <a:cxn ang="0">
                  <a:pos x="0" y="0"/>
                </a:cxn>
                <a:cxn ang="0">
                  <a:pos x="0" y="0"/>
                </a:cxn>
                <a:cxn ang="0">
                  <a:pos x="0" y="0"/>
                </a:cxn>
                <a:cxn ang="0">
                  <a:pos x="0" y="2"/>
                </a:cxn>
                <a:cxn ang="0">
                  <a:pos x="0" y="0"/>
                </a:cxn>
                <a:cxn ang="0">
                  <a:pos x="0" y="0"/>
                </a:cxn>
                <a:cxn ang="0">
                  <a:pos x="0" y="2"/>
                </a:cxn>
                <a:cxn ang="0">
                  <a:pos x="0" y="0"/>
                </a:cxn>
                <a:cxn ang="0">
                  <a:pos x="0" y="0"/>
                </a:cxn>
                <a:cxn ang="0">
                  <a:pos x="0" y="0"/>
                </a:cxn>
                <a:cxn ang="0">
                  <a:pos x="0" y="0"/>
                </a:cxn>
                <a:cxn ang="0">
                  <a:pos x="0" y="0"/>
                </a:cxn>
                <a:cxn ang="0">
                  <a:pos x="0" y="0"/>
                </a:cxn>
                <a:cxn ang="0">
                  <a:pos x="0" y="0"/>
                </a:cxn>
                <a:cxn ang="0">
                  <a:pos x="0" y="0"/>
                </a:cxn>
                <a:cxn ang="0">
                  <a:pos x="0" y="2"/>
                </a:cxn>
                <a:cxn ang="0">
                  <a:pos x="0" y="2"/>
                </a:cxn>
              </a:cxnLst>
              <a:rect l="0" t="0" r="r" b="b"/>
              <a:pathLst>
                <a:path w="2" h="2">
                  <a:moveTo>
                    <a:pt x="0" y="2"/>
                  </a:moveTo>
                  <a:lnTo>
                    <a:pt x="0" y="2"/>
                  </a:lnTo>
                  <a:lnTo>
                    <a:pt x="0" y="2"/>
                  </a:lnTo>
                  <a:lnTo>
                    <a:pt x="0" y="2"/>
                  </a:lnTo>
                  <a:lnTo>
                    <a:pt x="0" y="2"/>
                  </a:lnTo>
                  <a:lnTo>
                    <a:pt x="0" y="2"/>
                  </a:lnTo>
                  <a:lnTo>
                    <a:pt x="0" y="2"/>
                  </a:lnTo>
                  <a:lnTo>
                    <a:pt x="2" y="2"/>
                  </a:lnTo>
                  <a:lnTo>
                    <a:pt x="2" y="0"/>
                  </a:lnTo>
                  <a:lnTo>
                    <a:pt x="2" y="0"/>
                  </a:lnTo>
                  <a:lnTo>
                    <a:pt x="0" y="0"/>
                  </a:lnTo>
                  <a:lnTo>
                    <a:pt x="0" y="0"/>
                  </a:lnTo>
                  <a:lnTo>
                    <a:pt x="0" y="2"/>
                  </a:lnTo>
                  <a:lnTo>
                    <a:pt x="0" y="2"/>
                  </a:lnTo>
                  <a:lnTo>
                    <a:pt x="2" y="2"/>
                  </a:lnTo>
                  <a:lnTo>
                    <a:pt x="0" y="0"/>
                  </a:lnTo>
                  <a:lnTo>
                    <a:pt x="0" y="0"/>
                  </a:lnTo>
                  <a:lnTo>
                    <a:pt x="0" y="0"/>
                  </a:lnTo>
                  <a:lnTo>
                    <a:pt x="0" y="2"/>
                  </a:lnTo>
                  <a:lnTo>
                    <a:pt x="0" y="0"/>
                  </a:lnTo>
                  <a:lnTo>
                    <a:pt x="0" y="0"/>
                  </a:lnTo>
                  <a:lnTo>
                    <a:pt x="0" y="2"/>
                  </a:lnTo>
                  <a:lnTo>
                    <a:pt x="0" y="0"/>
                  </a:lnTo>
                  <a:lnTo>
                    <a:pt x="0" y="0"/>
                  </a:lnTo>
                  <a:lnTo>
                    <a:pt x="0" y="0"/>
                  </a:lnTo>
                  <a:lnTo>
                    <a:pt x="0" y="0"/>
                  </a:lnTo>
                  <a:lnTo>
                    <a:pt x="0" y="0"/>
                  </a:lnTo>
                  <a:lnTo>
                    <a:pt x="0" y="0"/>
                  </a:lnTo>
                  <a:lnTo>
                    <a:pt x="0" y="0"/>
                  </a:lnTo>
                  <a:lnTo>
                    <a:pt x="0" y="0"/>
                  </a:lnTo>
                  <a:lnTo>
                    <a:pt x="0" y="2"/>
                  </a:lnTo>
                  <a:lnTo>
                    <a:pt x="0" y="2"/>
                  </a:lnTo>
                </a:path>
              </a:pathLst>
            </a:custGeom>
            <a:no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136" name="Freeform 135"/>
            <p:cNvSpPr>
              <a:spLocks/>
            </p:cNvSpPr>
            <p:nvPr userDrawn="1"/>
          </p:nvSpPr>
          <p:spPr bwMode="auto">
            <a:xfrm>
              <a:off x="359" y="328"/>
              <a:ext cx="2" cy="1"/>
            </a:xfrm>
            <a:custGeom>
              <a:avLst/>
              <a:gdLst/>
              <a:ahLst/>
              <a:cxnLst>
                <a:cxn ang="0">
                  <a:pos x="0" y="0"/>
                </a:cxn>
                <a:cxn ang="0">
                  <a:pos x="1" y="0"/>
                </a:cxn>
                <a:cxn ang="0">
                  <a:pos x="0" y="0"/>
                </a:cxn>
              </a:cxnLst>
              <a:rect l="0" t="0" r="r" b="b"/>
              <a:pathLst>
                <a:path w="1">
                  <a:moveTo>
                    <a:pt x="0" y="0"/>
                  </a:moveTo>
                  <a:cubicBezTo>
                    <a:pt x="0" y="0"/>
                    <a:pt x="1" y="0"/>
                    <a:pt x="1" y="0"/>
                  </a:cubicBezTo>
                  <a:cubicBezTo>
                    <a:pt x="0" y="0"/>
                    <a:pt x="0" y="0"/>
                    <a:pt x="0" y="0"/>
                  </a:cubicBezTo>
                </a:path>
              </a:pathLst>
            </a:custGeom>
            <a:solidFill>
              <a:srgbClr val="FFFFFF"/>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137" name="Freeform 136"/>
            <p:cNvSpPr>
              <a:spLocks/>
            </p:cNvSpPr>
            <p:nvPr userDrawn="1"/>
          </p:nvSpPr>
          <p:spPr bwMode="auto">
            <a:xfrm>
              <a:off x="359" y="326"/>
              <a:ext cx="2" cy="2"/>
            </a:xfrm>
            <a:custGeom>
              <a:avLst/>
              <a:gdLst/>
              <a:ahLst/>
              <a:cxnLst>
                <a:cxn ang="0">
                  <a:pos x="0" y="2"/>
                </a:cxn>
                <a:cxn ang="0">
                  <a:pos x="0" y="2"/>
                </a:cxn>
                <a:cxn ang="0">
                  <a:pos x="0" y="2"/>
                </a:cxn>
                <a:cxn ang="0">
                  <a:pos x="0" y="2"/>
                </a:cxn>
                <a:cxn ang="0">
                  <a:pos x="0" y="2"/>
                </a:cxn>
                <a:cxn ang="0">
                  <a:pos x="0" y="2"/>
                </a:cxn>
                <a:cxn ang="0">
                  <a:pos x="2" y="2"/>
                </a:cxn>
                <a:cxn ang="0">
                  <a:pos x="2" y="2"/>
                </a:cxn>
                <a:cxn ang="0">
                  <a:pos x="2" y="2"/>
                </a:cxn>
                <a:cxn ang="0">
                  <a:pos x="2" y="0"/>
                </a:cxn>
                <a:cxn ang="0">
                  <a:pos x="2" y="0"/>
                </a:cxn>
                <a:cxn ang="0">
                  <a:pos x="0" y="2"/>
                </a:cxn>
                <a:cxn ang="0">
                  <a:pos x="0" y="2"/>
                </a:cxn>
                <a:cxn ang="0">
                  <a:pos x="0" y="2"/>
                </a:cxn>
                <a:cxn ang="0">
                  <a:pos x="0" y="2"/>
                </a:cxn>
                <a:cxn ang="0">
                  <a:pos x="2" y="2"/>
                </a:cxn>
                <a:cxn ang="0">
                  <a:pos x="2" y="2"/>
                </a:cxn>
                <a:cxn ang="0">
                  <a:pos x="2" y="2"/>
                </a:cxn>
                <a:cxn ang="0">
                  <a:pos x="2" y="2"/>
                </a:cxn>
                <a:cxn ang="0">
                  <a:pos x="0" y="2"/>
                </a:cxn>
                <a:cxn ang="0">
                  <a:pos x="0" y="2"/>
                </a:cxn>
                <a:cxn ang="0">
                  <a:pos x="0" y="2"/>
                </a:cxn>
                <a:cxn ang="0">
                  <a:pos x="0" y="2"/>
                </a:cxn>
                <a:cxn ang="0">
                  <a:pos x="0" y="2"/>
                </a:cxn>
                <a:cxn ang="0">
                  <a:pos x="0" y="2"/>
                </a:cxn>
              </a:cxnLst>
              <a:rect l="0" t="0" r="r" b="b"/>
              <a:pathLst>
                <a:path w="2" h="2">
                  <a:moveTo>
                    <a:pt x="0" y="2"/>
                  </a:moveTo>
                  <a:lnTo>
                    <a:pt x="0" y="2"/>
                  </a:lnTo>
                  <a:lnTo>
                    <a:pt x="0" y="2"/>
                  </a:lnTo>
                  <a:lnTo>
                    <a:pt x="0" y="2"/>
                  </a:lnTo>
                  <a:lnTo>
                    <a:pt x="0" y="2"/>
                  </a:lnTo>
                  <a:lnTo>
                    <a:pt x="0" y="2"/>
                  </a:lnTo>
                  <a:lnTo>
                    <a:pt x="2" y="2"/>
                  </a:lnTo>
                  <a:lnTo>
                    <a:pt x="2" y="2"/>
                  </a:lnTo>
                  <a:lnTo>
                    <a:pt x="2" y="2"/>
                  </a:lnTo>
                  <a:lnTo>
                    <a:pt x="2" y="0"/>
                  </a:lnTo>
                  <a:lnTo>
                    <a:pt x="2" y="0"/>
                  </a:lnTo>
                  <a:lnTo>
                    <a:pt x="0" y="2"/>
                  </a:lnTo>
                  <a:lnTo>
                    <a:pt x="0" y="2"/>
                  </a:lnTo>
                  <a:lnTo>
                    <a:pt x="0" y="2"/>
                  </a:lnTo>
                  <a:lnTo>
                    <a:pt x="0" y="2"/>
                  </a:lnTo>
                  <a:lnTo>
                    <a:pt x="2" y="2"/>
                  </a:lnTo>
                  <a:lnTo>
                    <a:pt x="2" y="2"/>
                  </a:lnTo>
                  <a:lnTo>
                    <a:pt x="2" y="2"/>
                  </a:lnTo>
                  <a:lnTo>
                    <a:pt x="2" y="2"/>
                  </a:lnTo>
                  <a:lnTo>
                    <a:pt x="0" y="2"/>
                  </a:lnTo>
                  <a:lnTo>
                    <a:pt x="0" y="2"/>
                  </a:lnTo>
                  <a:lnTo>
                    <a:pt x="0" y="2"/>
                  </a:lnTo>
                  <a:lnTo>
                    <a:pt x="0" y="2"/>
                  </a:lnTo>
                  <a:lnTo>
                    <a:pt x="0" y="2"/>
                  </a:lnTo>
                  <a:lnTo>
                    <a:pt x="0" y="2"/>
                  </a:lnTo>
                  <a:close/>
                </a:path>
              </a:pathLst>
            </a:custGeom>
            <a:solidFill>
              <a:srgbClr val="FFFFFF"/>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138" name="Freeform 137"/>
            <p:cNvSpPr>
              <a:spLocks/>
            </p:cNvSpPr>
            <p:nvPr userDrawn="1"/>
          </p:nvSpPr>
          <p:spPr bwMode="auto">
            <a:xfrm>
              <a:off x="359" y="326"/>
              <a:ext cx="2" cy="2"/>
            </a:xfrm>
            <a:custGeom>
              <a:avLst/>
              <a:gdLst/>
              <a:ahLst/>
              <a:cxnLst>
                <a:cxn ang="0">
                  <a:pos x="0" y="2"/>
                </a:cxn>
                <a:cxn ang="0">
                  <a:pos x="0" y="2"/>
                </a:cxn>
                <a:cxn ang="0">
                  <a:pos x="0" y="2"/>
                </a:cxn>
                <a:cxn ang="0">
                  <a:pos x="0" y="2"/>
                </a:cxn>
                <a:cxn ang="0">
                  <a:pos x="0" y="2"/>
                </a:cxn>
                <a:cxn ang="0">
                  <a:pos x="0" y="2"/>
                </a:cxn>
                <a:cxn ang="0">
                  <a:pos x="2" y="2"/>
                </a:cxn>
                <a:cxn ang="0">
                  <a:pos x="2" y="2"/>
                </a:cxn>
                <a:cxn ang="0">
                  <a:pos x="2" y="2"/>
                </a:cxn>
                <a:cxn ang="0">
                  <a:pos x="2" y="0"/>
                </a:cxn>
                <a:cxn ang="0">
                  <a:pos x="2" y="0"/>
                </a:cxn>
                <a:cxn ang="0">
                  <a:pos x="0" y="2"/>
                </a:cxn>
                <a:cxn ang="0">
                  <a:pos x="0" y="2"/>
                </a:cxn>
                <a:cxn ang="0">
                  <a:pos x="0" y="2"/>
                </a:cxn>
                <a:cxn ang="0">
                  <a:pos x="0" y="2"/>
                </a:cxn>
                <a:cxn ang="0">
                  <a:pos x="2" y="2"/>
                </a:cxn>
                <a:cxn ang="0">
                  <a:pos x="2" y="2"/>
                </a:cxn>
                <a:cxn ang="0">
                  <a:pos x="2" y="2"/>
                </a:cxn>
                <a:cxn ang="0">
                  <a:pos x="2" y="2"/>
                </a:cxn>
                <a:cxn ang="0">
                  <a:pos x="0" y="2"/>
                </a:cxn>
                <a:cxn ang="0">
                  <a:pos x="0" y="2"/>
                </a:cxn>
                <a:cxn ang="0">
                  <a:pos x="0" y="2"/>
                </a:cxn>
                <a:cxn ang="0">
                  <a:pos x="0" y="2"/>
                </a:cxn>
                <a:cxn ang="0">
                  <a:pos x="0" y="2"/>
                </a:cxn>
                <a:cxn ang="0">
                  <a:pos x="0" y="2"/>
                </a:cxn>
              </a:cxnLst>
              <a:rect l="0" t="0" r="r" b="b"/>
              <a:pathLst>
                <a:path w="2" h="2">
                  <a:moveTo>
                    <a:pt x="0" y="2"/>
                  </a:moveTo>
                  <a:lnTo>
                    <a:pt x="0" y="2"/>
                  </a:lnTo>
                  <a:lnTo>
                    <a:pt x="0" y="2"/>
                  </a:lnTo>
                  <a:lnTo>
                    <a:pt x="0" y="2"/>
                  </a:lnTo>
                  <a:lnTo>
                    <a:pt x="0" y="2"/>
                  </a:lnTo>
                  <a:lnTo>
                    <a:pt x="0" y="2"/>
                  </a:lnTo>
                  <a:lnTo>
                    <a:pt x="2" y="2"/>
                  </a:lnTo>
                  <a:lnTo>
                    <a:pt x="2" y="2"/>
                  </a:lnTo>
                  <a:lnTo>
                    <a:pt x="2" y="2"/>
                  </a:lnTo>
                  <a:lnTo>
                    <a:pt x="2" y="0"/>
                  </a:lnTo>
                  <a:lnTo>
                    <a:pt x="2" y="0"/>
                  </a:lnTo>
                  <a:lnTo>
                    <a:pt x="0" y="2"/>
                  </a:lnTo>
                  <a:lnTo>
                    <a:pt x="0" y="2"/>
                  </a:lnTo>
                  <a:lnTo>
                    <a:pt x="0" y="2"/>
                  </a:lnTo>
                  <a:lnTo>
                    <a:pt x="0" y="2"/>
                  </a:lnTo>
                  <a:lnTo>
                    <a:pt x="2" y="2"/>
                  </a:lnTo>
                  <a:lnTo>
                    <a:pt x="2" y="2"/>
                  </a:lnTo>
                  <a:lnTo>
                    <a:pt x="2" y="2"/>
                  </a:lnTo>
                  <a:lnTo>
                    <a:pt x="2" y="2"/>
                  </a:lnTo>
                  <a:lnTo>
                    <a:pt x="0" y="2"/>
                  </a:lnTo>
                  <a:lnTo>
                    <a:pt x="0" y="2"/>
                  </a:lnTo>
                  <a:lnTo>
                    <a:pt x="0" y="2"/>
                  </a:lnTo>
                  <a:lnTo>
                    <a:pt x="0" y="2"/>
                  </a:lnTo>
                  <a:lnTo>
                    <a:pt x="0" y="2"/>
                  </a:lnTo>
                  <a:lnTo>
                    <a:pt x="0" y="2"/>
                  </a:lnTo>
                </a:path>
              </a:pathLst>
            </a:custGeom>
            <a:no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139" name="Freeform 138"/>
            <p:cNvSpPr>
              <a:spLocks/>
            </p:cNvSpPr>
            <p:nvPr userDrawn="1"/>
          </p:nvSpPr>
          <p:spPr bwMode="auto">
            <a:xfrm>
              <a:off x="359" y="326"/>
              <a:ext cx="1" cy="2"/>
            </a:xfrm>
            <a:custGeom>
              <a:avLst/>
              <a:gdLst/>
              <a:ahLst/>
              <a:cxnLst>
                <a:cxn ang="0">
                  <a:pos x="0" y="2"/>
                </a:cxn>
                <a:cxn ang="0">
                  <a:pos x="0" y="2"/>
                </a:cxn>
                <a:cxn ang="0">
                  <a:pos x="0" y="0"/>
                </a:cxn>
                <a:cxn ang="0">
                  <a:pos x="0" y="2"/>
                </a:cxn>
                <a:cxn ang="0">
                  <a:pos x="0" y="2"/>
                </a:cxn>
              </a:cxnLst>
              <a:rect l="0" t="0" r="r" b="b"/>
              <a:pathLst>
                <a:path h="2">
                  <a:moveTo>
                    <a:pt x="0" y="2"/>
                  </a:moveTo>
                  <a:lnTo>
                    <a:pt x="0" y="2"/>
                  </a:lnTo>
                  <a:lnTo>
                    <a:pt x="0" y="0"/>
                  </a:lnTo>
                  <a:lnTo>
                    <a:pt x="0" y="2"/>
                  </a:lnTo>
                  <a:lnTo>
                    <a:pt x="0" y="2"/>
                  </a:lnTo>
                  <a:close/>
                </a:path>
              </a:pathLst>
            </a:custGeom>
            <a:solidFill>
              <a:srgbClr val="FFFFFF"/>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140" name="Freeform 139"/>
            <p:cNvSpPr>
              <a:spLocks/>
            </p:cNvSpPr>
            <p:nvPr userDrawn="1"/>
          </p:nvSpPr>
          <p:spPr bwMode="auto">
            <a:xfrm>
              <a:off x="359" y="326"/>
              <a:ext cx="1" cy="2"/>
            </a:xfrm>
            <a:custGeom>
              <a:avLst/>
              <a:gdLst/>
              <a:ahLst/>
              <a:cxnLst>
                <a:cxn ang="0">
                  <a:pos x="0" y="2"/>
                </a:cxn>
                <a:cxn ang="0">
                  <a:pos x="0" y="2"/>
                </a:cxn>
                <a:cxn ang="0">
                  <a:pos x="0" y="0"/>
                </a:cxn>
                <a:cxn ang="0">
                  <a:pos x="0" y="2"/>
                </a:cxn>
                <a:cxn ang="0">
                  <a:pos x="0" y="2"/>
                </a:cxn>
              </a:cxnLst>
              <a:rect l="0" t="0" r="r" b="b"/>
              <a:pathLst>
                <a:path h="2">
                  <a:moveTo>
                    <a:pt x="0" y="2"/>
                  </a:moveTo>
                  <a:lnTo>
                    <a:pt x="0" y="2"/>
                  </a:lnTo>
                  <a:lnTo>
                    <a:pt x="0" y="0"/>
                  </a:lnTo>
                  <a:lnTo>
                    <a:pt x="0" y="2"/>
                  </a:lnTo>
                  <a:lnTo>
                    <a:pt x="0" y="2"/>
                  </a:lnTo>
                </a:path>
              </a:pathLst>
            </a:custGeom>
            <a:no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141" name="Freeform 140"/>
            <p:cNvSpPr>
              <a:spLocks/>
            </p:cNvSpPr>
            <p:nvPr userDrawn="1"/>
          </p:nvSpPr>
          <p:spPr bwMode="auto">
            <a:xfrm>
              <a:off x="337" y="337"/>
              <a:ext cx="10" cy="14"/>
            </a:xfrm>
            <a:custGeom>
              <a:avLst/>
              <a:gdLst/>
              <a:ahLst/>
              <a:cxnLst>
                <a:cxn ang="0">
                  <a:pos x="2" y="7"/>
                </a:cxn>
                <a:cxn ang="0">
                  <a:pos x="5" y="5"/>
                </a:cxn>
                <a:cxn ang="0">
                  <a:pos x="5" y="5"/>
                </a:cxn>
                <a:cxn ang="0">
                  <a:pos x="4" y="4"/>
                </a:cxn>
                <a:cxn ang="0">
                  <a:pos x="2" y="2"/>
                </a:cxn>
                <a:cxn ang="0">
                  <a:pos x="2" y="1"/>
                </a:cxn>
                <a:cxn ang="0">
                  <a:pos x="1" y="1"/>
                </a:cxn>
                <a:cxn ang="0">
                  <a:pos x="1" y="0"/>
                </a:cxn>
                <a:cxn ang="0">
                  <a:pos x="0" y="2"/>
                </a:cxn>
                <a:cxn ang="0">
                  <a:pos x="0" y="2"/>
                </a:cxn>
                <a:cxn ang="0">
                  <a:pos x="0" y="2"/>
                </a:cxn>
                <a:cxn ang="0">
                  <a:pos x="1" y="2"/>
                </a:cxn>
                <a:cxn ang="0">
                  <a:pos x="1" y="3"/>
                </a:cxn>
                <a:cxn ang="0">
                  <a:pos x="1" y="3"/>
                </a:cxn>
                <a:cxn ang="0">
                  <a:pos x="1" y="3"/>
                </a:cxn>
                <a:cxn ang="0">
                  <a:pos x="2" y="3"/>
                </a:cxn>
                <a:cxn ang="0">
                  <a:pos x="2" y="3"/>
                </a:cxn>
                <a:cxn ang="0">
                  <a:pos x="2" y="4"/>
                </a:cxn>
                <a:cxn ang="0">
                  <a:pos x="2" y="6"/>
                </a:cxn>
                <a:cxn ang="0">
                  <a:pos x="3" y="5"/>
                </a:cxn>
                <a:cxn ang="0">
                  <a:pos x="2" y="7"/>
                </a:cxn>
              </a:cxnLst>
              <a:rect l="0" t="0" r="r" b="b"/>
              <a:pathLst>
                <a:path w="5" h="7">
                  <a:moveTo>
                    <a:pt x="2" y="7"/>
                  </a:moveTo>
                  <a:cubicBezTo>
                    <a:pt x="3" y="6"/>
                    <a:pt x="4" y="6"/>
                    <a:pt x="5" y="5"/>
                  </a:cubicBezTo>
                  <a:cubicBezTo>
                    <a:pt x="5" y="5"/>
                    <a:pt x="5" y="5"/>
                    <a:pt x="5" y="5"/>
                  </a:cubicBezTo>
                  <a:cubicBezTo>
                    <a:pt x="5" y="4"/>
                    <a:pt x="5" y="4"/>
                    <a:pt x="4" y="4"/>
                  </a:cubicBezTo>
                  <a:cubicBezTo>
                    <a:pt x="4" y="3"/>
                    <a:pt x="3" y="2"/>
                    <a:pt x="2" y="2"/>
                  </a:cubicBezTo>
                  <a:cubicBezTo>
                    <a:pt x="2" y="2"/>
                    <a:pt x="2" y="1"/>
                    <a:pt x="2" y="1"/>
                  </a:cubicBezTo>
                  <a:cubicBezTo>
                    <a:pt x="1" y="1"/>
                    <a:pt x="1" y="1"/>
                    <a:pt x="1" y="1"/>
                  </a:cubicBezTo>
                  <a:cubicBezTo>
                    <a:pt x="1" y="0"/>
                    <a:pt x="1" y="0"/>
                    <a:pt x="1" y="0"/>
                  </a:cubicBezTo>
                  <a:cubicBezTo>
                    <a:pt x="0" y="1"/>
                    <a:pt x="0" y="1"/>
                    <a:pt x="0" y="2"/>
                  </a:cubicBezTo>
                  <a:cubicBezTo>
                    <a:pt x="0" y="2"/>
                    <a:pt x="0" y="2"/>
                    <a:pt x="0" y="2"/>
                  </a:cubicBezTo>
                  <a:cubicBezTo>
                    <a:pt x="0" y="2"/>
                    <a:pt x="0" y="2"/>
                    <a:pt x="0" y="2"/>
                  </a:cubicBezTo>
                  <a:cubicBezTo>
                    <a:pt x="1" y="2"/>
                    <a:pt x="1" y="2"/>
                    <a:pt x="1" y="2"/>
                  </a:cubicBezTo>
                  <a:cubicBezTo>
                    <a:pt x="1" y="3"/>
                    <a:pt x="1" y="3"/>
                    <a:pt x="1" y="3"/>
                  </a:cubicBezTo>
                  <a:cubicBezTo>
                    <a:pt x="1" y="3"/>
                    <a:pt x="1" y="3"/>
                    <a:pt x="1" y="3"/>
                  </a:cubicBezTo>
                  <a:cubicBezTo>
                    <a:pt x="1" y="3"/>
                    <a:pt x="1" y="3"/>
                    <a:pt x="1" y="3"/>
                  </a:cubicBezTo>
                  <a:cubicBezTo>
                    <a:pt x="1" y="3"/>
                    <a:pt x="1" y="4"/>
                    <a:pt x="2" y="3"/>
                  </a:cubicBezTo>
                  <a:cubicBezTo>
                    <a:pt x="2" y="3"/>
                    <a:pt x="2" y="3"/>
                    <a:pt x="2" y="3"/>
                  </a:cubicBezTo>
                  <a:cubicBezTo>
                    <a:pt x="2" y="4"/>
                    <a:pt x="3" y="4"/>
                    <a:pt x="2" y="4"/>
                  </a:cubicBezTo>
                  <a:cubicBezTo>
                    <a:pt x="2" y="5"/>
                    <a:pt x="2" y="5"/>
                    <a:pt x="2" y="6"/>
                  </a:cubicBezTo>
                  <a:cubicBezTo>
                    <a:pt x="2" y="5"/>
                    <a:pt x="3" y="6"/>
                    <a:pt x="3" y="5"/>
                  </a:cubicBezTo>
                  <a:cubicBezTo>
                    <a:pt x="3" y="6"/>
                    <a:pt x="3" y="6"/>
                    <a:pt x="2" y="7"/>
                  </a:cubicBezTo>
                </a:path>
              </a:pathLst>
            </a:custGeom>
            <a:solidFill>
              <a:srgbClr val="FFFFFF"/>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142" name="Freeform 141"/>
            <p:cNvSpPr>
              <a:spLocks/>
            </p:cNvSpPr>
            <p:nvPr userDrawn="1"/>
          </p:nvSpPr>
          <p:spPr bwMode="auto">
            <a:xfrm>
              <a:off x="337" y="337"/>
              <a:ext cx="10" cy="14"/>
            </a:xfrm>
            <a:custGeom>
              <a:avLst/>
              <a:gdLst/>
              <a:ahLst/>
              <a:cxnLst>
                <a:cxn ang="0">
                  <a:pos x="5" y="5"/>
                </a:cxn>
                <a:cxn ang="0">
                  <a:pos x="5" y="5"/>
                </a:cxn>
                <a:cxn ang="0">
                  <a:pos x="5" y="4"/>
                </a:cxn>
                <a:cxn ang="0">
                  <a:pos x="4" y="4"/>
                </a:cxn>
                <a:cxn ang="0">
                  <a:pos x="2" y="2"/>
                </a:cxn>
                <a:cxn ang="0">
                  <a:pos x="2" y="2"/>
                </a:cxn>
                <a:cxn ang="0">
                  <a:pos x="2" y="1"/>
                </a:cxn>
                <a:cxn ang="0">
                  <a:pos x="1" y="1"/>
                </a:cxn>
                <a:cxn ang="0">
                  <a:pos x="1" y="0"/>
                </a:cxn>
                <a:cxn ang="0">
                  <a:pos x="0" y="2"/>
                </a:cxn>
                <a:cxn ang="0">
                  <a:pos x="0" y="2"/>
                </a:cxn>
                <a:cxn ang="0">
                  <a:pos x="0" y="3"/>
                </a:cxn>
                <a:cxn ang="0">
                  <a:pos x="1" y="2"/>
                </a:cxn>
                <a:cxn ang="0">
                  <a:pos x="0" y="3"/>
                </a:cxn>
                <a:cxn ang="0">
                  <a:pos x="1" y="3"/>
                </a:cxn>
                <a:cxn ang="0">
                  <a:pos x="1" y="3"/>
                </a:cxn>
                <a:cxn ang="0">
                  <a:pos x="2" y="3"/>
                </a:cxn>
                <a:cxn ang="0">
                  <a:pos x="2" y="4"/>
                </a:cxn>
                <a:cxn ang="0">
                  <a:pos x="2" y="4"/>
                </a:cxn>
                <a:cxn ang="0">
                  <a:pos x="2" y="4"/>
                </a:cxn>
                <a:cxn ang="0">
                  <a:pos x="2" y="4"/>
                </a:cxn>
                <a:cxn ang="0">
                  <a:pos x="2" y="5"/>
                </a:cxn>
                <a:cxn ang="0">
                  <a:pos x="2" y="6"/>
                </a:cxn>
                <a:cxn ang="0">
                  <a:pos x="3" y="5"/>
                </a:cxn>
                <a:cxn ang="0">
                  <a:pos x="2" y="7"/>
                </a:cxn>
                <a:cxn ang="0">
                  <a:pos x="3" y="5"/>
                </a:cxn>
                <a:cxn ang="0">
                  <a:pos x="2" y="6"/>
                </a:cxn>
                <a:cxn ang="0">
                  <a:pos x="2" y="4"/>
                </a:cxn>
                <a:cxn ang="0">
                  <a:pos x="2" y="4"/>
                </a:cxn>
                <a:cxn ang="0">
                  <a:pos x="3" y="4"/>
                </a:cxn>
                <a:cxn ang="0">
                  <a:pos x="2" y="3"/>
                </a:cxn>
                <a:cxn ang="0">
                  <a:pos x="1" y="3"/>
                </a:cxn>
                <a:cxn ang="0">
                  <a:pos x="1" y="3"/>
                </a:cxn>
                <a:cxn ang="0">
                  <a:pos x="1" y="3"/>
                </a:cxn>
                <a:cxn ang="0">
                  <a:pos x="1" y="3"/>
                </a:cxn>
                <a:cxn ang="0">
                  <a:pos x="1" y="3"/>
                </a:cxn>
                <a:cxn ang="0">
                  <a:pos x="1" y="3"/>
                </a:cxn>
                <a:cxn ang="0">
                  <a:pos x="0" y="2"/>
                </a:cxn>
                <a:cxn ang="0">
                  <a:pos x="1" y="2"/>
                </a:cxn>
                <a:cxn ang="0">
                  <a:pos x="0" y="2"/>
                </a:cxn>
                <a:cxn ang="0">
                  <a:pos x="1" y="0"/>
                </a:cxn>
                <a:cxn ang="0">
                  <a:pos x="1" y="1"/>
                </a:cxn>
                <a:cxn ang="0">
                  <a:pos x="2" y="1"/>
                </a:cxn>
                <a:cxn ang="0">
                  <a:pos x="2" y="1"/>
                </a:cxn>
                <a:cxn ang="0">
                  <a:pos x="1" y="2"/>
                </a:cxn>
                <a:cxn ang="0">
                  <a:pos x="4" y="4"/>
                </a:cxn>
                <a:cxn ang="0">
                  <a:pos x="4" y="4"/>
                </a:cxn>
                <a:cxn ang="0">
                  <a:pos x="4" y="5"/>
                </a:cxn>
                <a:cxn ang="0">
                  <a:pos x="5" y="5"/>
                </a:cxn>
                <a:cxn ang="0">
                  <a:pos x="2" y="7"/>
                </a:cxn>
              </a:cxnLst>
              <a:rect l="0" t="0" r="r" b="b"/>
              <a:pathLst>
                <a:path w="5" h="7">
                  <a:moveTo>
                    <a:pt x="2" y="7"/>
                  </a:moveTo>
                  <a:cubicBezTo>
                    <a:pt x="3" y="6"/>
                    <a:pt x="5" y="6"/>
                    <a:pt x="5" y="5"/>
                  </a:cubicBezTo>
                  <a:cubicBezTo>
                    <a:pt x="5" y="5"/>
                    <a:pt x="5" y="5"/>
                    <a:pt x="5" y="5"/>
                  </a:cubicBezTo>
                  <a:cubicBezTo>
                    <a:pt x="5" y="5"/>
                    <a:pt x="5" y="5"/>
                    <a:pt x="5" y="5"/>
                  </a:cubicBezTo>
                  <a:cubicBezTo>
                    <a:pt x="5" y="5"/>
                    <a:pt x="5" y="5"/>
                    <a:pt x="5" y="5"/>
                  </a:cubicBezTo>
                  <a:cubicBezTo>
                    <a:pt x="5" y="5"/>
                    <a:pt x="5" y="5"/>
                    <a:pt x="5" y="5"/>
                  </a:cubicBezTo>
                  <a:cubicBezTo>
                    <a:pt x="5" y="5"/>
                    <a:pt x="5" y="5"/>
                    <a:pt x="5" y="5"/>
                  </a:cubicBezTo>
                  <a:cubicBezTo>
                    <a:pt x="5" y="4"/>
                    <a:pt x="5" y="4"/>
                    <a:pt x="5" y="4"/>
                  </a:cubicBezTo>
                  <a:cubicBezTo>
                    <a:pt x="5" y="4"/>
                    <a:pt x="5" y="4"/>
                    <a:pt x="5" y="4"/>
                  </a:cubicBezTo>
                  <a:cubicBezTo>
                    <a:pt x="4" y="4"/>
                    <a:pt x="4" y="4"/>
                    <a:pt x="4" y="4"/>
                  </a:cubicBezTo>
                  <a:cubicBezTo>
                    <a:pt x="4" y="4"/>
                    <a:pt x="4" y="4"/>
                    <a:pt x="4" y="4"/>
                  </a:cubicBezTo>
                  <a:cubicBezTo>
                    <a:pt x="4" y="4"/>
                    <a:pt x="4" y="4"/>
                    <a:pt x="4" y="4"/>
                  </a:cubicBezTo>
                  <a:cubicBezTo>
                    <a:pt x="4" y="4"/>
                    <a:pt x="4" y="4"/>
                    <a:pt x="4" y="4"/>
                  </a:cubicBezTo>
                  <a:cubicBezTo>
                    <a:pt x="4" y="3"/>
                    <a:pt x="3" y="2"/>
                    <a:pt x="2" y="2"/>
                  </a:cubicBezTo>
                  <a:cubicBezTo>
                    <a:pt x="2" y="2"/>
                    <a:pt x="2" y="2"/>
                    <a:pt x="2" y="2"/>
                  </a:cubicBezTo>
                  <a:cubicBezTo>
                    <a:pt x="2" y="2"/>
                    <a:pt x="2" y="2"/>
                    <a:pt x="2" y="2"/>
                  </a:cubicBezTo>
                  <a:cubicBezTo>
                    <a:pt x="2" y="2"/>
                    <a:pt x="2" y="2"/>
                    <a:pt x="2" y="2"/>
                  </a:cubicBezTo>
                  <a:cubicBezTo>
                    <a:pt x="2" y="2"/>
                    <a:pt x="2" y="2"/>
                    <a:pt x="2" y="2"/>
                  </a:cubicBezTo>
                  <a:cubicBezTo>
                    <a:pt x="2" y="1"/>
                    <a:pt x="2" y="1"/>
                    <a:pt x="2" y="1"/>
                  </a:cubicBezTo>
                  <a:cubicBezTo>
                    <a:pt x="2" y="1"/>
                    <a:pt x="2" y="1"/>
                    <a:pt x="2" y="1"/>
                  </a:cubicBezTo>
                  <a:cubicBezTo>
                    <a:pt x="2" y="1"/>
                    <a:pt x="2" y="1"/>
                    <a:pt x="2" y="1"/>
                  </a:cubicBezTo>
                  <a:cubicBezTo>
                    <a:pt x="2" y="1"/>
                    <a:pt x="2" y="1"/>
                    <a:pt x="2" y="1"/>
                  </a:cubicBezTo>
                  <a:cubicBezTo>
                    <a:pt x="1" y="1"/>
                    <a:pt x="1" y="1"/>
                    <a:pt x="1" y="1"/>
                  </a:cubicBezTo>
                  <a:cubicBezTo>
                    <a:pt x="1" y="1"/>
                    <a:pt x="1" y="1"/>
                    <a:pt x="1" y="1"/>
                  </a:cubicBezTo>
                  <a:cubicBezTo>
                    <a:pt x="1" y="1"/>
                    <a:pt x="1" y="1"/>
                    <a:pt x="1" y="1"/>
                  </a:cubicBezTo>
                  <a:cubicBezTo>
                    <a:pt x="1" y="0"/>
                    <a:pt x="1" y="0"/>
                    <a:pt x="1" y="0"/>
                  </a:cubicBezTo>
                  <a:cubicBezTo>
                    <a:pt x="1" y="0"/>
                    <a:pt x="1" y="0"/>
                    <a:pt x="1" y="0"/>
                  </a:cubicBezTo>
                  <a:cubicBezTo>
                    <a:pt x="1" y="0"/>
                    <a:pt x="1" y="0"/>
                    <a:pt x="1" y="0"/>
                  </a:cubicBezTo>
                  <a:cubicBezTo>
                    <a:pt x="0" y="1"/>
                    <a:pt x="0" y="1"/>
                    <a:pt x="0" y="2"/>
                  </a:cubicBezTo>
                  <a:cubicBezTo>
                    <a:pt x="0" y="2"/>
                    <a:pt x="0" y="2"/>
                    <a:pt x="0" y="2"/>
                  </a:cubicBezTo>
                  <a:cubicBezTo>
                    <a:pt x="0" y="2"/>
                    <a:pt x="0" y="2"/>
                    <a:pt x="0" y="2"/>
                  </a:cubicBezTo>
                  <a:cubicBezTo>
                    <a:pt x="0" y="2"/>
                    <a:pt x="0" y="2"/>
                    <a:pt x="0" y="2"/>
                  </a:cubicBezTo>
                  <a:cubicBezTo>
                    <a:pt x="0" y="2"/>
                    <a:pt x="0" y="2"/>
                    <a:pt x="0" y="2"/>
                  </a:cubicBezTo>
                  <a:cubicBezTo>
                    <a:pt x="0" y="2"/>
                    <a:pt x="0" y="2"/>
                    <a:pt x="0" y="2"/>
                  </a:cubicBezTo>
                  <a:cubicBezTo>
                    <a:pt x="0" y="2"/>
                    <a:pt x="0" y="2"/>
                    <a:pt x="0" y="2"/>
                  </a:cubicBezTo>
                  <a:cubicBezTo>
                    <a:pt x="0" y="3"/>
                    <a:pt x="0" y="3"/>
                    <a:pt x="0" y="3"/>
                  </a:cubicBezTo>
                  <a:cubicBezTo>
                    <a:pt x="1" y="3"/>
                    <a:pt x="1" y="3"/>
                    <a:pt x="1" y="3"/>
                  </a:cubicBezTo>
                  <a:cubicBezTo>
                    <a:pt x="1" y="2"/>
                    <a:pt x="1" y="2"/>
                    <a:pt x="1" y="2"/>
                  </a:cubicBezTo>
                  <a:cubicBezTo>
                    <a:pt x="1" y="2"/>
                    <a:pt x="1" y="2"/>
                    <a:pt x="1" y="2"/>
                  </a:cubicBezTo>
                  <a:cubicBezTo>
                    <a:pt x="0" y="2"/>
                    <a:pt x="0" y="2"/>
                    <a:pt x="0" y="2"/>
                  </a:cubicBezTo>
                  <a:cubicBezTo>
                    <a:pt x="0" y="3"/>
                    <a:pt x="0" y="3"/>
                    <a:pt x="0" y="3"/>
                  </a:cubicBezTo>
                  <a:cubicBezTo>
                    <a:pt x="0" y="3"/>
                    <a:pt x="0" y="3"/>
                    <a:pt x="0" y="3"/>
                  </a:cubicBezTo>
                  <a:cubicBezTo>
                    <a:pt x="1" y="3"/>
                    <a:pt x="1" y="3"/>
                    <a:pt x="1" y="3"/>
                  </a:cubicBezTo>
                  <a:cubicBezTo>
                    <a:pt x="1" y="3"/>
                    <a:pt x="1" y="3"/>
                    <a:pt x="1" y="3"/>
                  </a:cubicBezTo>
                  <a:cubicBezTo>
                    <a:pt x="1" y="3"/>
                    <a:pt x="1" y="3"/>
                    <a:pt x="1" y="3"/>
                  </a:cubicBezTo>
                  <a:cubicBezTo>
                    <a:pt x="1" y="3"/>
                    <a:pt x="1" y="3"/>
                    <a:pt x="1" y="3"/>
                  </a:cubicBezTo>
                  <a:cubicBezTo>
                    <a:pt x="1" y="3"/>
                    <a:pt x="1" y="3"/>
                    <a:pt x="1" y="3"/>
                  </a:cubicBezTo>
                  <a:cubicBezTo>
                    <a:pt x="1" y="3"/>
                    <a:pt x="1" y="3"/>
                    <a:pt x="1" y="3"/>
                  </a:cubicBezTo>
                  <a:cubicBezTo>
                    <a:pt x="1" y="3"/>
                    <a:pt x="1" y="3"/>
                    <a:pt x="1" y="3"/>
                  </a:cubicBezTo>
                  <a:cubicBezTo>
                    <a:pt x="1" y="4"/>
                    <a:pt x="1" y="4"/>
                    <a:pt x="1" y="4"/>
                  </a:cubicBezTo>
                  <a:cubicBezTo>
                    <a:pt x="2" y="3"/>
                    <a:pt x="2" y="3"/>
                    <a:pt x="2" y="3"/>
                  </a:cubicBezTo>
                  <a:cubicBezTo>
                    <a:pt x="2" y="3"/>
                    <a:pt x="2" y="3"/>
                    <a:pt x="2" y="3"/>
                  </a:cubicBezTo>
                  <a:cubicBezTo>
                    <a:pt x="2" y="3"/>
                    <a:pt x="2" y="3"/>
                    <a:pt x="2" y="3"/>
                  </a:cubicBezTo>
                  <a:cubicBezTo>
                    <a:pt x="2" y="4"/>
                    <a:pt x="2" y="4"/>
                    <a:pt x="2" y="4"/>
                  </a:cubicBezTo>
                  <a:cubicBezTo>
                    <a:pt x="2" y="3"/>
                    <a:pt x="2" y="3"/>
                    <a:pt x="2" y="3"/>
                  </a:cubicBezTo>
                  <a:cubicBezTo>
                    <a:pt x="2" y="3"/>
                    <a:pt x="2" y="3"/>
                    <a:pt x="2" y="3"/>
                  </a:cubicBezTo>
                  <a:cubicBezTo>
                    <a:pt x="2" y="4"/>
                    <a:pt x="2" y="4"/>
                    <a:pt x="2" y="4"/>
                  </a:cubicBezTo>
                  <a:cubicBezTo>
                    <a:pt x="2" y="4"/>
                    <a:pt x="2" y="4"/>
                    <a:pt x="2" y="4"/>
                  </a:cubicBezTo>
                  <a:cubicBezTo>
                    <a:pt x="2" y="4"/>
                    <a:pt x="2" y="4"/>
                    <a:pt x="2" y="4"/>
                  </a:cubicBezTo>
                  <a:cubicBezTo>
                    <a:pt x="2" y="4"/>
                    <a:pt x="2" y="4"/>
                    <a:pt x="2" y="4"/>
                  </a:cubicBezTo>
                  <a:cubicBezTo>
                    <a:pt x="2" y="4"/>
                    <a:pt x="2" y="4"/>
                    <a:pt x="2" y="4"/>
                  </a:cubicBezTo>
                  <a:cubicBezTo>
                    <a:pt x="2" y="4"/>
                    <a:pt x="2" y="4"/>
                    <a:pt x="2" y="4"/>
                  </a:cubicBezTo>
                  <a:cubicBezTo>
                    <a:pt x="2" y="4"/>
                    <a:pt x="2" y="4"/>
                    <a:pt x="2" y="4"/>
                  </a:cubicBezTo>
                  <a:cubicBezTo>
                    <a:pt x="2" y="4"/>
                    <a:pt x="2" y="4"/>
                    <a:pt x="2" y="4"/>
                  </a:cubicBezTo>
                  <a:cubicBezTo>
                    <a:pt x="2" y="4"/>
                    <a:pt x="2" y="4"/>
                    <a:pt x="2" y="4"/>
                  </a:cubicBezTo>
                  <a:cubicBezTo>
                    <a:pt x="2" y="5"/>
                    <a:pt x="2" y="5"/>
                    <a:pt x="2" y="5"/>
                  </a:cubicBezTo>
                  <a:cubicBezTo>
                    <a:pt x="2" y="5"/>
                    <a:pt x="2" y="5"/>
                    <a:pt x="2" y="5"/>
                  </a:cubicBezTo>
                  <a:cubicBezTo>
                    <a:pt x="2" y="5"/>
                    <a:pt x="2" y="5"/>
                    <a:pt x="2" y="5"/>
                  </a:cubicBezTo>
                  <a:cubicBezTo>
                    <a:pt x="2" y="6"/>
                    <a:pt x="2" y="6"/>
                    <a:pt x="2" y="6"/>
                  </a:cubicBezTo>
                  <a:cubicBezTo>
                    <a:pt x="2" y="6"/>
                    <a:pt x="2" y="6"/>
                    <a:pt x="2" y="6"/>
                  </a:cubicBezTo>
                  <a:cubicBezTo>
                    <a:pt x="2" y="6"/>
                    <a:pt x="3" y="6"/>
                    <a:pt x="3" y="6"/>
                  </a:cubicBezTo>
                  <a:cubicBezTo>
                    <a:pt x="3" y="5"/>
                    <a:pt x="3" y="5"/>
                    <a:pt x="3" y="5"/>
                  </a:cubicBezTo>
                  <a:cubicBezTo>
                    <a:pt x="3" y="5"/>
                    <a:pt x="3" y="5"/>
                    <a:pt x="3" y="5"/>
                  </a:cubicBezTo>
                  <a:cubicBezTo>
                    <a:pt x="3" y="6"/>
                    <a:pt x="2" y="6"/>
                    <a:pt x="2" y="7"/>
                  </a:cubicBezTo>
                  <a:cubicBezTo>
                    <a:pt x="2" y="7"/>
                    <a:pt x="2" y="7"/>
                    <a:pt x="2" y="7"/>
                  </a:cubicBezTo>
                  <a:cubicBezTo>
                    <a:pt x="2" y="7"/>
                    <a:pt x="2" y="7"/>
                    <a:pt x="2" y="7"/>
                  </a:cubicBezTo>
                  <a:cubicBezTo>
                    <a:pt x="3" y="6"/>
                    <a:pt x="3" y="6"/>
                    <a:pt x="3" y="5"/>
                  </a:cubicBezTo>
                  <a:cubicBezTo>
                    <a:pt x="3" y="5"/>
                    <a:pt x="3" y="5"/>
                    <a:pt x="3" y="5"/>
                  </a:cubicBezTo>
                  <a:cubicBezTo>
                    <a:pt x="3" y="5"/>
                    <a:pt x="3" y="5"/>
                    <a:pt x="3" y="5"/>
                  </a:cubicBezTo>
                  <a:cubicBezTo>
                    <a:pt x="3" y="5"/>
                    <a:pt x="2" y="5"/>
                    <a:pt x="2" y="5"/>
                  </a:cubicBezTo>
                  <a:cubicBezTo>
                    <a:pt x="2" y="6"/>
                    <a:pt x="2" y="6"/>
                    <a:pt x="2" y="6"/>
                  </a:cubicBezTo>
                  <a:cubicBezTo>
                    <a:pt x="2" y="6"/>
                    <a:pt x="2" y="6"/>
                    <a:pt x="2" y="6"/>
                  </a:cubicBezTo>
                  <a:cubicBezTo>
                    <a:pt x="2" y="5"/>
                    <a:pt x="2" y="5"/>
                    <a:pt x="2" y="5"/>
                  </a:cubicBezTo>
                  <a:cubicBezTo>
                    <a:pt x="2" y="4"/>
                    <a:pt x="2" y="4"/>
                    <a:pt x="2" y="4"/>
                  </a:cubicBezTo>
                  <a:cubicBezTo>
                    <a:pt x="2" y="4"/>
                    <a:pt x="2" y="4"/>
                    <a:pt x="2" y="4"/>
                  </a:cubicBezTo>
                  <a:cubicBezTo>
                    <a:pt x="2" y="5"/>
                    <a:pt x="2" y="5"/>
                    <a:pt x="2" y="5"/>
                  </a:cubicBezTo>
                  <a:cubicBezTo>
                    <a:pt x="2" y="4"/>
                    <a:pt x="2" y="4"/>
                    <a:pt x="2" y="4"/>
                  </a:cubicBezTo>
                  <a:cubicBezTo>
                    <a:pt x="3" y="4"/>
                    <a:pt x="3" y="4"/>
                    <a:pt x="3" y="4"/>
                  </a:cubicBezTo>
                  <a:cubicBezTo>
                    <a:pt x="3" y="4"/>
                    <a:pt x="3" y="4"/>
                    <a:pt x="3" y="4"/>
                  </a:cubicBezTo>
                  <a:cubicBezTo>
                    <a:pt x="3" y="4"/>
                    <a:pt x="3" y="4"/>
                    <a:pt x="3" y="4"/>
                  </a:cubicBezTo>
                  <a:cubicBezTo>
                    <a:pt x="3" y="3"/>
                    <a:pt x="3" y="3"/>
                    <a:pt x="3" y="3"/>
                  </a:cubicBezTo>
                  <a:cubicBezTo>
                    <a:pt x="2" y="3"/>
                    <a:pt x="2" y="3"/>
                    <a:pt x="2" y="3"/>
                  </a:cubicBezTo>
                  <a:cubicBezTo>
                    <a:pt x="2" y="3"/>
                    <a:pt x="2" y="3"/>
                    <a:pt x="2" y="3"/>
                  </a:cubicBezTo>
                  <a:cubicBezTo>
                    <a:pt x="2" y="3"/>
                    <a:pt x="2" y="3"/>
                    <a:pt x="2" y="3"/>
                  </a:cubicBezTo>
                  <a:cubicBezTo>
                    <a:pt x="1" y="3"/>
                    <a:pt x="1" y="3"/>
                    <a:pt x="1" y="3"/>
                  </a:cubicBezTo>
                  <a:cubicBezTo>
                    <a:pt x="1" y="3"/>
                    <a:pt x="1" y="3"/>
                    <a:pt x="1" y="3"/>
                  </a:cubicBezTo>
                  <a:cubicBezTo>
                    <a:pt x="1" y="3"/>
                    <a:pt x="1" y="3"/>
                    <a:pt x="1" y="3"/>
                  </a:cubicBezTo>
                  <a:cubicBezTo>
                    <a:pt x="1" y="3"/>
                    <a:pt x="1" y="3"/>
                    <a:pt x="1" y="3"/>
                  </a:cubicBezTo>
                  <a:cubicBezTo>
                    <a:pt x="1" y="3"/>
                    <a:pt x="1" y="3"/>
                    <a:pt x="1" y="3"/>
                  </a:cubicBezTo>
                  <a:cubicBezTo>
                    <a:pt x="1" y="3"/>
                    <a:pt x="1" y="3"/>
                    <a:pt x="1" y="3"/>
                  </a:cubicBezTo>
                  <a:cubicBezTo>
                    <a:pt x="1" y="3"/>
                    <a:pt x="1" y="3"/>
                    <a:pt x="1" y="3"/>
                  </a:cubicBezTo>
                  <a:cubicBezTo>
                    <a:pt x="1" y="3"/>
                    <a:pt x="1" y="3"/>
                    <a:pt x="1" y="3"/>
                  </a:cubicBezTo>
                  <a:cubicBezTo>
                    <a:pt x="1" y="3"/>
                    <a:pt x="1" y="3"/>
                    <a:pt x="1" y="3"/>
                  </a:cubicBezTo>
                  <a:cubicBezTo>
                    <a:pt x="1" y="2"/>
                    <a:pt x="1" y="2"/>
                    <a:pt x="1" y="2"/>
                  </a:cubicBezTo>
                  <a:cubicBezTo>
                    <a:pt x="1" y="3"/>
                    <a:pt x="1" y="3"/>
                    <a:pt x="1" y="3"/>
                  </a:cubicBezTo>
                  <a:cubicBezTo>
                    <a:pt x="1" y="3"/>
                    <a:pt x="1" y="3"/>
                    <a:pt x="1" y="3"/>
                  </a:cubicBezTo>
                  <a:cubicBezTo>
                    <a:pt x="1" y="3"/>
                    <a:pt x="1" y="3"/>
                    <a:pt x="1" y="3"/>
                  </a:cubicBezTo>
                  <a:cubicBezTo>
                    <a:pt x="1" y="3"/>
                    <a:pt x="1" y="3"/>
                    <a:pt x="1" y="3"/>
                  </a:cubicBezTo>
                  <a:cubicBezTo>
                    <a:pt x="1" y="3"/>
                    <a:pt x="1" y="3"/>
                    <a:pt x="1" y="3"/>
                  </a:cubicBezTo>
                  <a:cubicBezTo>
                    <a:pt x="1" y="3"/>
                    <a:pt x="1" y="3"/>
                    <a:pt x="1" y="3"/>
                  </a:cubicBezTo>
                  <a:cubicBezTo>
                    <a:pt x="1" y="3"/>
                    <a:pt x="1" y="3"/>
                    <a:pt x="1" y="3"/>
                  </a:cubicBezTo>
                  <a:cubicBezTo>
                    <a:pt x="1" y="2"/>
                    <a:pt x="1" y="2"/>
                    <a:pt x="1" y="2"/>
                  </a:cubicBezTo>
                  <a:cubicBezTo>
                    <a:pt x="1" y="2"/>
                    <a:pt x="1" y="2"/>
                    <a:pt x="1" y="2"/>
                  </a:cubicBezTo>
                  <a:cubicBezTo>
                    <a:pt x="0" y="2"/>
                    <a:pt x="0" y="2"/>
                    <a:pt x="0" y="2"/>
                  </a:cubicBezTo>
                  <a:cubicBezTo>
                    <a:pt x="0" y="2"/>
                    <a:pt x="0" y="2"/>
                    <a:pt x="0" y="2"/>
                  </a:cubicBezTo>
                  <a:cubicBezTo>
                    <a:pt x="0" y="2"/>
                    <a:pt x="0" y="2"/>
                    <a:pt x="0" y="2"/>
                  </a:cubicBezTo>
                  <a:cubicBezTo>
                    <a:pt x="1" y="2"/>
                    <a:pt x="1" y="2"/>
                    <a:pt x="1" y="2"/>
                  </a:cubicBezTo>
                  <a:cubicBezTo>
                    <a:pt x="1" y="2"/>
                    <a:pt x="1" y="2"/>
                    <a:pt x="1" y="2"/>
                  </a:cubicBezTo>
                  <a:cubicBezTo>
                    <a:pt x="0" y="2"/>
                    <a:pt x="0" y="2"/>
                    <a:pt x="0" y="2"/>
                  </a:cubicBezTo>
                  <a:cubicBezTo>
                    <a:pt x="0" y="2"/>
                    <a:pt x="0" y="2"/>
                    <a:pt x="0" y="2"/>
                  </a:cubicBezTo>
                  <a:cubicBezTo>
                    <a:pt x="0" y="2"/>
                    <a:pt x="0" y="2"/>
                    <a:pt x="0" y="2"/>
                  </a:cubicBezTo>
                  <a:cubicBezTo>
                    <a:pt x="0" y="2"/>
                    <a:pt x="0" y="2"/>
                    <a:pt x="0" y="2"/>
                  </a:cubicBezTo>
                  <a:cubicBezTo>
                    <a:pt x="0" y="1"/>
                    <a:pt x="1" y="1"/>
                    <a:pt x="1" y="0"/>
                  </a:cubicBezTo>
                  <a:cubicBezTo>
                    <a:pt x="1" y="0"/>
                    <a:pt x="1" y="0"/>
                    <a:pt x="1" y="0"/>
                  </a:cubicBezTo>
                  <a:cubicBezTo>
                    <a:pt x="1" y="0"/>
                    <a:pt x="1" y="0"/>
                    <a:pt x="1" y="0"/>
                  </a:cubicBezTo>
                  <a:cubicBezTo>
                    <a:pt x="1" y="1"/>
                    <a:pt x="1" y="1"/>
                    <a:pt x="1" y="1"/>
                  </a:cubicBezTo>
                  <a:cubicBezTo>
                    <a:pt x="1" y="1"/>
                    <a:pt x="1" y="1"/>
                    <a:pt x="1" y="1"/>
                  </a:cubicBezTo>
                  <a:cubicBezTo>
                    <a:pt x="1" y="1"/>
                    <a:pt x="1" y="1"/>
                    <a:pt x="1" y="1"/>
                  </a:cubicBezTo>
                  <a:cubicBezTo>
                    <a:pt x="2" y="1"/>
                    <a:pt x="2" y="1"/>
                    <a:pt x="2" y="1"/>
                  </a:cubicBezTo>
                  <a:cubicBezTo>
                    <a:pt x="2" y="1"/>
                    <a:pt x="2" y="1"/>
                    <a:pt x="2" y="1"/>
                  </a:cubicBezTo>
                  <a:cubicBezTo>
                    <a:pt x="2" y="1"/>
                    <a:pt x="2" y="1"/>
                    <a:pt x="2" y="1"/>
                  </a:cubicBezTo>
                  <a:cubicBezTo>
                    <a:pt x="2" y="1"/>
                    <a:pt x="2" y="1"/>
                    <a:pt x="2" y="1"/>
                  </a:cubicBezTo>
                  <a:cubicBezTo>
                    <a:pt x="2" y="2"/>
                    <a:pt x="2" y="2"/>
                    <a:pt x="2" y="2"/>
                  </a:cubicBezTo>
                  <a:cubicBezTo>
                    <a:pt x="1" y="2"/>
                    <a:pt x="1" y="2"/>
                    <a:pt x="1" y="2"/>
                  </a:cubicBezTo>
                  <a:cubicBezTo>
                    <a:pt x="1" y="2"/>
                    <a:pt x="1" y="2"/>
                    <a:pt x="1" y="2"/>
                  </a:cubicBezTo>
                  <a:cubicBezTo>
                    <a:pt x="2" y="3"/>
                    <a:pt x="2" y="3"/>
                    <a:pt x="2" y="3"/>
                  </a:cubicBezTo>
                  <a:cubicBezTo>
                    <a:pt x="2" y="3"/>
                    <a:pt x="2" y="3"/>
                    <a:pt x="2" y="3"/>
                  </a:cubicBezTo>
                  <a:cubicBezTo>
                    <a:pt x="2" y="2"/>
                    <a:pt x="4" y="3"/>
                    <a:pt x="4" y="4"/>
                  </a:cubicBezTo>
                  <a:cubicBezTo>
                    <a:pt x="4" y="4"/>
                    <a:pt x="4" y="4"/>
                    <a:pt x="4" y="4"/>
                  </a:cubicBezTo>
                  <a:cubicBezTo>
                    <a:pt x="4" y="4"/>
                    <a:pt x="4" y="4"/>
                    <a:pt x="4" y="4"/>
                  </a:cubicBezTo>
                  <a:cubicBezTo>
                    <a:pt x="4" y="4"/>
                    <a:pt x="4" y="4"/>
                    <a:pt x="4" y="4"/>
                  </a:cubicBezTo>
                  <a:cubicBezTo>
                    <a:pt x="5" y="4"/>
                    <a:pt x="5" y="4"/>
                    <a:pt x="5" y="4"/>
                  </a:cubicBezTo>
                  <a:cubicBezTo>
                    <a:pt x="4" y="5"/>
                    <a:pt x="4" y="5"/>
                    <a:pt x="4" y="5"/>
                  </a:cubicBezTo>
                  <a:cubicBezTo>
                    <a:pt x="4" y="5"/>
                    <a:pt x="4" y="5"/>
                    <a:pt x="4" y="5"/>
                  </a:cubicBezTo>
                  <a:cubicBezTo>
                    <a:pt x="5" y="5"/>
                    <a:pt x="5" y="5"/>
                    <a:pt x="5" y="5"/>
                  </a:cubicBezTo>
                  <a:cubicBezTo>
                    <a:pt x="5" y="5"/>
                    <a:pt x="5" y="5"/>
                    <a:pt x="5" y="5"/>
                  </a:cubicBezTo>
                  <a:cubicBezTo>
                    <a:pt x="5" y="5"/>
                    <a:pt x="5" y="5"/>
                    <a:pt x="5" y="5"/>
                  </a:cubicBezTo>
                  <a:cubicBezTo>
                    <a:pt x="5" y="5"/>
                    <a:pt x="5" y="5"/>
                    <a:pt x="5" y="5"/>
                  </a:cubicBezTo>
                  <a:cubicBezTo>
                    <a:pt x="4" y="6"/>
                    <a:pt x="3" y="6"/>
                    <a:pt x="2" y="7"/>
                  </a:cubicBezTo>
                  <a:cubicBezTo>
                    <a:pt x="2" y="7"/>
                    <a:pt x="2" y="7"/>
                    <a:pt x="2" y="7"/>
                  </a:cubicBezTo>
                  <a:cubicBezTo>
                    <a:pt x="2" y="7"/>
                    <a:pt x="2" y="7"/>
                    <a:pt x="2" y="7"/>
                  </a:cubicBezTo>
                </a:path>
              </a:pathLst>
            </a:custGeom>
            <a:solidFill>
              <a:srgbClr val="FFFFFF"/>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143" name="Freeform 142"/>
            <p:cNvSpPr>
              <a:spLocks/>
            </p:cNvSpPr>
            <p:nvPr userDrawn="1"/>
          </p:nvSpPr>
          <p:spPr bwMode="auto">
            <a:xfrm>
              <a:off x="335" y="343"/>
              <a:ext cx="5" cy="8"/>
            </a:xfrm>
            <a:custGeom>
              <a:avLst/>
              <a:gdLst/>
              <a:ahLst/>
              <a:cxnLst>
                <a:cxn ang="0">
                  <a:pos x="1" y="3"/>
                </a:cxn>
                <a:cxn ang="0">
                  <a:pos x="2" y="1"/>
                </a:cxn>
                <a:cxn ang="0">
                  <a:pos x="1" y="2"/>
                </a:cxn>
                <a:cxn ang="0">
                  <a:pos x="1" y="3"/>
                </a:cxn>
              </a:cxnLst>
              <a:rect l="0" t="0" r="r" b="b"/>
              <a:pathLst>
                <a:path w="3" h="4">
                  <a:moveTo>
                    <a:pt x="1" y="3"/>
                  </a:moveTo>
                  <a:cubicBezTo>
                    <a:pt x="2" y="4"/>
                    <a:pt x="3" y="1"/>
                    <a:pt x="2" y="1"/>
                  </a:cubicBezTo>
                  <a:cubicBezTo>
                    <a:pt x="1" y="0"/>
                    <a:pt x="0" y="2"/>
                    <a:pt x="1" y="2"/>
                  </a:cubicBezTo>
                  <a:cubicBezTo>
                    <a:pt x="1" y="3"/>
                    <a:pt x="1" y="3"/>
                    <a:pt x="1" y="3"/>
                  </a:cubicBezTo>
                </a:path>
              </a:pathLst>
            </a:custGeom>
            <a:solidFill>
              <a:srgbClr val="FFFFFF"/>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144" name="Freeform 143"/>
            <p:cNvSpPr>
              <a:spLocks/>
            </p:cNvSpPr>
            <p:nvPr userDrawn="1"/>
          </p:nvSpPr>
          <p:spPr bwMode="auto">
            <a:xfrm>
              <a:off x="335" y="343"/>
              <a:ext cx="5" cy="8"/>
            </a:xfrm>
            <a:custGeom>
              <a:avLst/>
              <a:gdLst/>
              <a:ahLst/>
              <a:cxnLst>
                <a:cxn ang="0">
                  <a:pos x="0" y="3"/>
                </a:cxn>
                <a:cxn ang="0">
                  <a:pos x="1" y="4"/>
                </a:cxn>
                <a:cxn ang="0">
                  <a:pos x="3" y="2"/>
                </a:cxn>
                <a:cxn ang="0">
                  <a:pos x="2" y="0"/>
                </a:cxn>
                <a:cxn ang="0">
                  <a:pos x="2" y="0"/>
                </a:cxn>
                <a:cxn ang="0">
                  <a:pos x="0" y="2"/>
                </a:cxn>
                <a:cxn ang="0">
                  <a:pos x="1" y="2"/>
                </a:cxn>
                <a:cxn ang="0">
                  <a:pos x="1" y="2"/>
                </a:cxn>
                <a:cxn ang="0">
                  <a:pos x="1" y="2"/>
                </a:cxn>
                <a:cxn ang="0">
                  <a:pos x="1" y="2"/>
                </a:cxn>
                <a:cxn ang="0">
                  <a:pos x="0" y="3"/>
                </a:cxn>
                <a:cxn ang="0">
                  <a:pos x="0" y="3"/>
                </a:cxn>
                <a:cxn ang="0">
                  <a:pos x="1" y="3"/>
                </a:cxn>
                <a:cxn ang="0">
                  <a:pos x="1" y="2"/>
                </a:cxn>
                <a:cxn ang="0">
                  <a:pos x="1" y="2"/>
                </a:cxn>
                <a:cxn ang="0">
                  <a:pos x="1" y="2"/>
                </a:cxn>
                <a:cxn ang="0">
                  <a:pos x="1" y="2"/>
                </a:cxn>
                <a:cxn ang="0">
                  <a:pos x="1" y="1"/>
                </a:cxn>
                <a:cxn ang="0">
                  <a:pos x="2" y="1"/>
                </a:cxn>
                <a:cxn ang="0">
                  <a:pos x="2" y="1"/>
                </a:cxn>
                <a:cxn ang="0">
                  <a:pos x="2" y="2"/>
                </a:cxn>
                <a:cxn ang="0">
                  <a:pos x="2" y="3"/>
                </a:cxn>
                <a:cxn ang="0">
                  <a:pos x="1" y="3"/>
                </a:cxn>
                <a:cxn ang="0">
                  <a:pos x="1" y="3"/>
                </a:cxn>
                <a:cxn ang="0">
                  <a:pos x="0" y="3"/>
                </a:cxn>
                <a:cxn ang="0">
                  <a:pos x="0" y="3"/>
                </a:cxn>
              </a:cxnLst>
              <a:rect l="0" t="0" r="r" b="b"/>
              <a:pathLst>
                <a:path w="3" h="4">
                  <a:moveTo>
                    <a:pt x="0" y="3"/>
                  </a:moveTo>
                  <a:cubicBezTo>
                    <a:pt x="1" y="4"/>
                    <a:pt x="1" y="4"/>
                    <a:pt x="1" y="4"/>
                  </a:cubicBezTo>
                  <a:cubicBezTo>
                    <a:pt x="2" y="4"/>
                    <a:pt x="3" y="2"/>
                    <a:pt x="3" y="2"/>
                  </a:cubicBezTo>
                  <a:cubicBezTo>
                    <a:pt x="3" y="1"/>
                    <a:pt x="2" y="1"/>
                    <a:pt x="2" y="0"/>
                  </a:cubicBezTo>
                  <a:cubicBezTo>
                    <a:pt x="2" y="0"/>
                    <a:pt x="2" y="0"/>
                    <a:pt x="2" y="0"/>
                  </a:cubicBezTo>
                  <a:cubicBezTo>
                    <a:pt x="1" y="0"/>
                    <a:pt x="0" y="1"/>
                    <a:pt x="0" y="2"/>
                  </a:cubicBezTo>
                  <a:cubicBezTo>
                    <a:pt x="0" y="2"/>
                    <a:pt x="0" y="2"/>
                    <a:pt x="1" y="2"/>
                  </a:cubicBezTo>
                  <a:cubicBezTo>
                    <a:pt x="1" y="2"/>
                    <a:pt x="1" y="2"/>
                    <a:pt x="1" y="2"/>
                  </a:cubicBezTo>
                  <a:cubicBezTo>
                    <a:pt x="1" y="2"/>
                    <a:pt x="1" y="2"/>
                    <a:pt x="1" y="2"/>
                  </a:cubicBezTo>
                  <a:cubicBezTo>
                    <a:pt x="1" y="2"/>
                    <a:pt x="1" y="2"/>
                    <a:pt x="1" y="2"/>
                  </a:cubicBezTo>
                  <a:cubicBezTo>
                    <a:pt x="0" y="3"/>
                    <a:pt x="0" y="3"/>
                    <a:pt x="0" y="3"/>
                  </a:cubicBezTo>
                  <a:cubicBezTo>
                    <a:pt x="0" y="3"/>
                    <a:pt x="0" y="3"/>
                    <a:pt x="0" y="3"/>
                  </a:cubicBezTo>
                  <a:cubicBezTo>
                    <a:pt x="1" y="3"/>
                    <a:pt x="1" y="3"/>
                    <a:pt x="1" y="3"/>
                  </a:cubicBezTo>
                  <a:cubicBezTo>
                    <a:pt x="1" y="3"/>
                    <a:pt x="1" y="3"/>
                    <a:pt x="1" y="2"/>
                  </a:cubicBezTo>
                  <a:cubicBezTo>
                    <a:pt x="1" y="2"/>
                    <a:pt x="1" y="2"/>
                    <a:pt x="1" y="2"/>
                  </a:cubicBezTo>
                  <a:cubicBezTo>
                    <a:pt x="1" y="2"/>
                    <a:pt x="1" y="2"/>
                    <a:pt x="1" y="2"/>
                  </a:cubicBezTo>
                  <a:cubicBezTo>
                    <a:pt x="1" y="2"/>
                    <a:pt x="1" y="2"/>
                    <a:pt x="1" y="2"/>
                  </a:cubicBezTo>
                  <a:cubicBezTo>
                    <a:pt x="1" y="1"/>
                    <a:pt x="1" y="1"/>
                    <a:pt x="1" y="1"/>
                  </a:cubicBezTo>
                  <a:cubicBezTo>
                    <a:pt x="2" y="1"/>
                    <a:pt x="2" y="1"/>
                    <a:pt x="2" y="1"/>
                  </a:cubicBezTo>
                  <a:cubicBezTo>
                    <a:pt x="2" y="1"/>
                    <a:pt x="2" y="1"/>
                    <a:pt x="2" y="1"/>
                  </a:cubicBezTo>
                  <a:cubicBezTo>
                    <a:pt x="2" y="1"/>
                    <a:pt x="2" y="1"/>
                    <a:pt x="2" y="2"/>
                  </a:cubicBezTo>
                  <a:cubicBezTo>
                    <a:pt x="2" y="2"/>
                    <a:pt x="2" y="2"/>
                    <a:pt x="2" y="3"/>
                  </a:cubicBezTo>
                  <a:cubicBezTo>
                    <a:pt x="1" y="3"/>
                    <a:pt x="1" y="3"/>
                    <a:pt x="1" y="3"/>
                  </a:cubicBezTo>
                  <a:cubicBezTo>
                    <a:pt x="1" y="3"/>
                    <a:pt x="1" y="3"/>
                    <a:pt x="1" y="3"/>
                  </a:cubicBezTo>
                  <a:cubicBezTo>
                    <a:pt x="0" y="3"/>
                    <a:pt x="0" y="3"/>
                    <a:pt x="0" y="3"/>
                  </a:cubicBezTo>
                  <a:cubicBezTo>
                    <a:pt x="0" y="3"/>
                    <a:pt x="0" y="3"/>
                    <a:pt x="0" y="3"/>
                  </a:cubicBezTo>
                </a:path>
              </a:pathLst>
            </a:custGeom>
            <a:solidFill>
              <a:srgbClr val="FFFFFF"/>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145" name="Freeform 144"/>
            <p:cNvSpPr>
              <a:spLocks/>
            </p:cNvSpPr>
            <p:nvPr userDrawn="1"/>
          </p:nvSpPr>
          <p:spPr bwMode="auto">
            <a:xfrm>
              <a:off x="359" y="355"/>
              <a:ext cx="1" cy="2"/>
            </a:xfrm>
            <a:custGeom>
              <a:avLst/>
              <a:gdLst/>
              <a:ahLst/>
              <a:cxnLst>
                <a:cxn ang="0">
                  <a:pos x="0" y="0"/>
                </a:cxn>
                <a:cxn ang="0">
                  <a:pos x="0" y="1"/>
                </a:cxn>
                <a:cxn ang="0">
                  <a:pos x="0" y="0"/>
                </a:cxn>
                <a:cxn ang="0">
                  <a:pos x="0" y="0"/>
                </a:cxn>
              </a:cxnLst>
              <a:rect l="0" t="0" r="r" b="b"/>
              <a:pathLst>
                <a:path h="1">
                  <a:moveTo>
                    <a:pt x="0" y="0"/>
                  </a:moveTo>
                  <a:cubicBezTo>
                    <a:pt x="0" y="0"/>
                    <a:pt x="0" y="1"/>
                    <a:pt x="0" y="1"/>
                  </a:cubicBezTo>
                  <a:cubicBezTo>
                    <a:pt x="0" y="0"/>
                    <a:pt x="0" y="0"/>
                    <a:pt x="0" y="0"/>
                  </a:cubicBezTo>
                  <a:cubicBezTo>
                    <a:pt x="0" y="0"/>
                    <a:pt x="0" y="0"/>
                    <a:pt x="0" y="0"/>
                  </a:cubicBezTo>
                </a:path>
              </a:pathLst>
            </a:custGeom>
            <a:solidFill>
              <a:srgbClr val="FFFFFF"/>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146" name="Freeform 145"/>
            <p:cNvSpPr>
              <a:spLocks/>
            </p:cNvSpPr>
            <p:nvPr userDrawn="1"/>
          </p:nvSpPr>
          <p:spPr bwMode="auto">
            <a:xfrm>
              <a:off x="357" y="353"/>
              <a:ext cx="3" cy="4"/>
            </a:xfrm>
            <a:custGeom>
              <a:avLst/>
              <a:gdLst/>
              <a:ahLst/>
              <a:cxnLst>
                <a:cxn ang="0">
                  <a:pos x="0" y="1"/>
                </a:cxn>
                <a:cxn ang="0">
                  <a:pos x="1" y="2"/>
                </a:cxn>
                <a:cxn ang="0">
                  <a:pos x="1" y="2"/>
                </a:cxn>
                <a:cxn ang="0">
                  <a:pos x="1" y="2"/>
                </a:cxn>
                <a:cxn ang="0">
                  <a:pos x="1" y="2"/>
                </a:cxn>
                <a:cxn ang="0">
                  <a:pos x="1" y="1"/>
                </a:cxn>
                <a:cxn ang="0">
                  <a:pos x="1" y="0"/>
                </a:cxn>
                <a:cxn ang="0">
                  <a:pos x="1" y="1"/>
                </a:cxn>
                <a:cxn ang="0">
                  <a:pos x="0" y="1"/>
                </a:cxn>
                <a:cxn ang="0">
                  <a:pos x="0" y="1"/>
                </a:cxn>
                <a:cxn ang="0">
                  <a:pos x="1" y="1"/>
                </a:cxn>
                <a:cxn ang="0">
                  <a:pos x="1" y="1"/>
                </a:cxn>
                <a:cxn ang="0">
                  <a:pos x="1" y="1"/>
                </a:cxn>
                <a:cxn ang="0">
                  <a:pos x="1" y="1"/>
                </a:cxn>
                <a:cxn ang="0">
                  <a:pos x="1" y="2"/>
                </a:cxn>
                <a:cxn ang="0">
                  <a:pos x="1" y="2"/>
                </a:cxn>
                <a:cxn ang="0">
                  <a:pos x="1" y="1"/>
                </a:cxn>
                <a:cxn ang="0">
                  <a:pos x="1" y="1"/>
                </a:cxn>
                <a:cxn ang="0">
                  <a:pos x="1" y="1"/>
                </a:cxn>
                <a:cxn ang="0">
                  <a:pos x="0" y="1"/>
                </a:cxn>
                <a:cxn ang="0">
                  <a:pos x="0" y="1"/>
                </a:cxn>
              </a:cxnLst>
              <a:rect l="0" t="0" r="r" b="b"/>
              <a:pathLst>
                <a:path w="1" h="2">
                  <a:moveTo>
                    <a:pt x="0" y="1"/>
                  </a:moveTo>
                  <a:cubicBezTo>
                    <a:pt x="1" y="2"/>
                    <a:pt x="1" y="2"/>
                    <a:pt x="1" y="2"/>
                  </a:cubicBezTo>
                  <a:cubicBezTo>
                    <a:pt x="1" y="2"/>
                    <a:pt x="1" y="2"/>
                    <a:pt x="1" y="2"/>
                  </a:cubicBezTo>
                  <a:cubicBezTo>
                    <a:pt x="1" y="2"/>
                    <a:pt x="1" y="2"/>
                    <a:pt x="1" y="2"/>
                  </a:cubicBezTo>
                  <a:cubicBezTo>
                    <a:pt x="1" y="2"/>
                    <a:pt x="1" y="2"/>
                    <a:pt x="1" y="2"/>
                  </a:cubicBezTo>
                  <a:cubicBezTo>
                    <a:pt x="1" y="1"/>
                    <a:pt x="1" y="1"/>
                    <a:pt x="1" y="1"/>
                  </a:cubicBezTo>
                  <a:cubicBezTo>
                    <a:pt x="1" y="0"/>
                    <a:pt x="1" y="0"/>
                    <a:pt x="1" y="0"/>
                  </a:cubicBezTo>
                  <a:cubicBezTo>
                    <a:pt x="1" y="1"/>
                    <a:pt x="1" y="1"/>
                    <a:pt x="1" y="1"/>
                  </a:cubicBezTo>
                  <a:cubicBezTo>
                    <a:pt x="0" y="1"/>
                    <a:pt x="0" y="1"/>
                    <a:pt x="0" y="1"/>
                  </a:cubicBezTo>
                  <a:cubicBezTo>
                    <a:pt x="0" y="1"/>
                    <a:pt x="0" y="1"/>
                    <a:pt x="0" y="1"/>
                  </a:cubicBezTo>
                  <a:cubicBezTo>
                    <a:pt x="1" y="1"/>
                    <a:pt x="1" y="1"/>
                    <a:pt x="1" y="1"/>
                  </a:cubicBezTo>
                  <a:cubicBezTo>
                    <a:pt x="1" y="1"/>
                    <a:pt x="1" y="1"/>
                    <a:pt x="1" y="1"/>
                  </a:cubicBezTo>
                  <a:cubicBezTo>
                    <a:pt x="1" y="1"/>
                    <a:pt x="1" y="1"/>
                    <a:pt x="1" y="1"/>
                  </a:cubicBezTo>
                  <a:cubicBezTo>
                    <a:pt x="1" y="1"/>
                    <a:pt x="1" y="1"/>
                    <a:pt x="1" y="1"/>
                  </a:cubicBezTo>
                  <a:cubicBezTo>
                    <a:pt x="1" y="1"/>
                    <a:pt x="1" y="1"/>
                    <a:pt x="1" y="2"/>
                  </a:cubicBezTo>
                  <a:cubicBezTo>
                    <a:pt x="1" y="2"/>
                    <a:pt x="1" y="2"/>
                    <a:pt x="1" y="2"/>
                  </a:cubicBezTo>
                  <a:cubicBezTo>
                    <a:pt x="1" y="1"/>
                    <a:pt x="1" y="1"/>
                    <a:pt x="1" y="1"/>
                  </a:cubicBezTo>
                  <a:cubicBezTo>
                    <a:pt x="1" y="1"/>
                    <a:pt x="1" y="1"/>
                    <a:pt x="1" y="1"/>
                  </a:cubicBezTo>
                  <a:cubicBezTo>
                    <a:pt x="1" y="1"/>
                    <a:pt x="1" y="1"/>
                    <a:pt x="1" y="1"/>
                  </a:cubicBezTo>
                  <a:cubicBezTo>
                    <a:pt x="0" y="1"/>
                    <a:pt x="0" y="1"/>
                    <a:pt x="0" y="1"/>
                  </a:cubicBezTo>
                  <a:cubicBezTo>
                    <a:pt x="0" y="1"/>
                    <a:pt x="0" y="1"/>
                    <a:pt x="0" y="1"/>
                  </a:cubicBezTo>
                </a:path>
              </a:pathLst>
            </a:custGeom>
            <a:solidFill>
              <a:srgbClr val="FFFFFF"/>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147" name="Freeform 146"/>
            <p:cNvSpPr>
              <a:spLocks/>
            </p:cNvSpPr>
            <p:nvPr userDrawn="1"/>
          </p:nvSpPr>
          <p:spPr bwMode="auto">
            <a:xfrm>
              <a:off x="359" y="357"/>
              <a:ext cx="2" cy="3"/>
            </a:xfrm>
            <a:custGeom>
              <a:avLst/>
              <a:gdLst/>
              <a:ahLst/>
              <a:cxnLst>
                <a:cxn ang="0">
                  <a:pos x="0" y="0"/>
                </a:cxn>
                <a:cxn ang="0">
                  <a:pos x="1" y="1"/>
                </a:cxn>
                <a:cxn ang="0">
                  <a:pos x="0" y="0"/>
                </a:cxn>
                <a:cxn ang="0">
                  <a:pos x="0" y="0"/>
                </a:cxn>
              </a:cxnLst>
              <a:rect l="0" t="0" r="r" b="b"/>
              <a:pathLst>
                <a:path w="1" h="1">
                  <a:moveTo>
                    <a:pt x="0" y="0"/>
                  </a:moveTo>
                  <a:cubicBezTo>
                    <a:pt x="0" y="1"/>
                    <a:pt x="0" y="1"/>
                    <a:pt x="1" y="1"/>
                  </a:cubicBezTo>
                  <a:cubicBezTo>
                    <a:pt x="1" y="1"/>
                    <a:pt x="1" y="0"/>
                    <a:pt x="0" y="0"/>
                  </a:cubicBezTo>
                  <a:cubicBezTo>
                    <a:pt x="0" y="0"/>
                    <a:pt x="0" y="0"/>
                    <a:pt x="0" y="0"/>
                  </a:cubicBezTo>
                </a:path>
              </a:pathLst>
            </a:custGeom>
            <a:solidFill>
              <a:srgbClr val="FFFFFF"/>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148" name="Freeform 147"/>
            <p:cNvSpPr>
              <a:spLocks/>
            </p:cNvSpPr>
            <p:nvPr userDrawn="1"/>
          </p:nvSpPr>
          <p:spPr bwMode="auto">
            <a:xfrm>
              <a:off x="359" y="357"/>
              <a:ext cx="2" cy="3"/>
            </a:xfrm>
            <a:custGeom>
              <a:avLst/>
              <a:gdLst/>
              <a:ahLst/>
              <a:cxnLst>
                <a:cxn ang="0">
                  <a:pos x="0" y="0"/>
                </a:cxn>
                <a:cxn ang="0">
                  <a:pos x="0" y="1"/>
                </a:cxn>
                <a:cxn ang="0">
                  <a:pos x="1" y="1"/>
                </a:cxn>
                <a:cxn ang="0">
                  <a:pos x="1" y="1"/>
                </a:cxn>
                <a:cxn ang="0">
                  <a:pos x="1" y="1"/>
                </a:cxn>
                <a:cxn ang="0">
                  <a:pos x="0" y="0"/>
                </a:cxn>
                <a:cxn ang="0">
                  <a:pos x="0" y="0"/>
                </a:cxn>
                <a:cxn ang="0">
                  <a:pos x="0" y="0"/>
                </a:cxn>
                <a:cxn ang="0">
                  <a:pos x="0" y="0"/>
                </a:cxn>
                <a:cxn ang="0">
                  <a:pos x="0" y="0"/>
                </a:cxn>
                <a:cxn ang="0">
                  <a:pos x="0" y="0"/>
                </a:cxn>
                <a:cxn ang="0">
                  <a:pos x="0" y="0"/>
                </a:cxn>
                <a:cxn ang="0">
                  <a:pos x="0" y="0"/>
                </a:cxn>
                <a:cxn ang="0">
                  <a:pos x="1" y="1"/>
                </a:cxn>
                <a:cxn ang="0">
                  <a:pos x="0" y="1"/>
                </a:cxn>
                <a:cxn ang="0">
                  <a:pos x="1" y="1"/>
                </a:cxn>
                <a:cxn ang="0">
                  <a:pos x="1" y="1"/>
                </a:cxn>
                <a:cxn ang="0">
                  <a:pos x="0" y="0"/>
                </a:cxn>
                <a:cxn ang="0">
                  <a:pos x="0" y="0"/>
                </a:cxn>
                <a:cxn ang="0">
                  <a:pos x="0" y="0"/>
                </a:cxn>
              </a:cxnLst>
              <a:rect l="0" t="0" r="r" b="b"/>
              <a:pathLst>
                <a:path w="1" h="1">
                  <a:moveTo>
                    <a:pt x="0" y="0"/>
                  </a:moveTo>
                  <a:cubicBezTo>
                    <a:pt x="0" y="1"/>
                    <a:pt x="0" y="1"/>
                    <a:pt x="0" y="1"/>
                  </a:cubicBezTo>
                  <a:cubicBezTo>
                    <a:pt x="1" y="1"/>
                    <a:pt x="1" y="1"/>
                    <a:pt x="1" y="1"/>
                  </a:cubicBezTo>
                  <a:cubicBezTo>
                    <a:pt x="1" y="1"/>
                    <a:pt x="1" y="1"/>
                    <a:pt x="1" y="1"/>
                  </a:cubicBezTo>
                  <a:cubicBezTo>
                    <a:pt x="1" y="1"/>
                    <a:pt x="1" y="1"/>
                    <a:pt x="1" y="1"/>
                  </a:cubicBezTo>
                  <a:cubicBezTo>
                    <a:pt x="1" y="0"/>
                    <a:pt x="1" y="0"/>
                    <a:pt x="0" y="0"/>
                  </a:cubicBezTo>
                  <a:cubicBezTo>
                    <a:pt x="0" y="0"/>
                    <a:pt x="0" y="0"/>
                    <a:pt x="0" y="0"/>
                  </a:cubicBezTo>
                  <a:cubicBezTo>
                    <a:pt x="0" y="0"/>
                    <a:pt x="0" y="0"/>
                    <a:pt x="0" y="0"/>
                  </a:cubicBezTo>
                  <a:cubicBezTo>
                    <a:pt x="0" y="0"/>
                    <a:pt x="0" y="0"/>
                    <a:pt x="0" y="0"/>
                  </a:cubicBezTo>
                  <a:cubicBezTo>
                    <a:pt x="0" y="0"/>
                    <a:pt x="0" y="0"/>
                    <a:pt x="0" y="0"/>
                  </a:cubicBezTo>
                  <a:cubicBezTo>
                    <a:pt x="0" y="0"/>
                    <a:pt x="0" y="0"/>
                    <a:pt x="0" y="0"/>
                  </a:cubicBezTo>
                  <a:cubicBezTo>
                    <a:pt x="0" y="0"/>
                    <a:pt x="0" y="0"/>
                    <a:pt x="0" y="0"/>
                  </a:cubicBezTo>
                  <a:cubicBezTo>
                    <a:pt x="0" y="0"/>
                    <a:pt x="0" y="0"/>
                    <a:pt x="0" y="0"/>
                  </a:cubicBezTo>
                  <a:cubicBezTo>
                    <a:pt x="1" y="1"/>
                    <a:pt x="1" y="1"/>
                    <a:pt x="1" y="1"/>
                  </a:cubicBezTo>
                  <a:cubicBezTo>
                    <a:pt x="0" y="1"/>
                    <a:pt x="0" y="1"/>
                    <a:pt x="0" y="1"/>
                  </a:cubicBezTo>
                  <a:cubicBezTo>
                    <a:pt x="1" y="1"/>
                    <a:pt x="1" y="1"/>
                    <a:pt x="1" y="1"/>
                  </a:cubicBezTo>
                  <a:cubicBezTo>
                    <a:pt x="1" y="1"/>
                    <a:pt x="1" y="1"/>
                    <a:pt x="1" y="1"/>
                  </a:cubicBezTo>
                  <a:cubicBezTo>
                    <a:pt x="0" y="0"/>
                    <a:pt x="0" y="0"/>
                    <a:pt x="0" y="0"/>
                  </a:cubicBezTo>
                  <a:cubicBezTo>
                    <a:pt x="0" y="0"/>
                    <a:pt x="0" y="0"/>
                    <a:pt x="0" y="0"/>
                  </a:cubicBezTo>
                  <a:cubicBezTo>
                    <a:pt x="0" y="0"/>
                    <a:pt x="0" y="0"/>
                    <a:pt x="0" y="0"/>
                  </a:cubicBezTo>
                </a:path>
              </a:pathLst>
            </a:custGeom>
            <a:solidFill>
              <a:srgbClr val="FFFFFF"/>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149" name="Freeform 148"/>
            <p:cNvSpPr>
              <a:spLocks/>
            </p:cNvSpPr>
            <p:nvPr userDrawn="1"/>
          </p:nvSpPr>
          <p:spPr bwMode="auto">
            <a:xfrm>
              <a:off x="363" y="357"/>
              <a:ext cx="4" cy="3"/>
            </a:xfrm>
            <a:custGeom>
              <a:avLst/>
              <a:gdLst/>
              <a:ahLst/>
              <a:cxnLst>
                <a:cxn ang="0">
                  <a:pos x="0" y="1"/>
                </a:cxn>
                <a:cxn ang="0">
                  <a:pos x="2" y="1"/>
                </a:cxn>
                <a:cxn ang="0">
                  <a:pos x="2" y="0"/>
                </a:cxn>
                <a:cxn ang="0">
                  <a:pos x="0" y="1"/>
                </a:cxn>
              </a:cxnLst>
              <a:rect l="0" t="0" r="r" b="b"/>
              <a:pathLst>
                <a:path w="2" h="1">
                  <a:moveTo>
                    <a:pt x="0" y="1"/>
                  </a:moveTo>
                  <a:cubicBezTo>
                    <a:pt x="1" y="1"/>
                    <a:pt x="2" y="1"/>
                    <a:pt x="2" y="1"/>
                  </a:cubicBezTo>
                  <a:cubicBezTo>
                    <a:pt x="2" y="0"/>
                    <a:pt x="2" y="0"/>
                    <a:pt x="2" y="0"/>
                  </a:cubicBezTo>
                  <a:cubicBezTo>
                    <a:pt x="1" y="0"/>
                    <a:pt x="1" y="1"/>
                    <a:pt x="0" y="1"/>
                  </a:cubicBezTo>
                </a:path>
              </a:pathLst>
            </a:custGeom>
            <a:solidFill>
              <a:srgbClr val="FFFFFF"/>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150" name="Freeform 149"/>
            <p:cNvSpPr>
              <a:spLocks/>
            </p:cNvSpPr>
            <p:nvPr userDrawn="1"/>
          </p:nvSpPr>
          <p:spPr bwMode="auto">
            <a:xfrm>
              <a:off x="363" y="357"/>
              <a:ext cx="4" cy="3"/>
            </a:xfrm>
            <a:custGeom>
              <a:avLst/>
              <a:gdLst/>
              <a:ahLst/>
              <a:cxnLst>
                <a:cxn ang="0">
                  <a:pos x="0" y="1"/>
                </a:cxn>
                <a:cxn ang="0">
                  <a:pos x="1" y="1"/>
                </a:cxn>
                <a:cxn ang="0">
                  <a:pos x="2" y="1"/>
                </a:cxn>
                <a:cxn ang="0">
                  <a:pos x="2" y="1"/>
                </a:cxn>
                <a:cxn ang="0">
                  <a:pos x="2" y="1"/>
                </a:cxn>
                <a:cxn ang="0">
                  <a:pos x="2" y="0"/>
                </a:cxn>
                <a:cxn ang="0">
                  <a:pos x="2" y="0"/>
                </a:cxn>
                <a:cxn ang="0">
                  <a:pos x="2" y="0"/>
                </a:cxn>
                <a:cxn ang="0">
                  <a:pos x="0" y="1"/>
                </a:cxn>
                <a:cxn ang="0">
                  <a:pos x="0" y="1"/>
                </a:cxn>
                <a:cxn ang="0">
                  <a:pos x="1" y="1"/>
                </a:cxn>
                <a:cxn ang="0">
                  <a:pos x="2" y="0"/>
                </a:cxn>
                <a:cxn ang="0">
                  <a:pos x="2" y="0"/>
                </a:cxn>
                <a:cxn ang="0">
                  <a:pos x="2" y="0"/>
                </a:cxn>
                <a:cxn ang="0">
                  <a:pos x="2" y="1"/>
                </a:cxn>
                <a:cxn ang="0">
                  <a:pos x="2" y="1"/>
                </a:cxn>
                <a:cxn ang="0">
                  <a:pos x="2" y="1"/>
                </a:cxn>
                <a:cxn ang="0">
                  <a:pos x="1" y="1"/>
                </a:cxn>
                <a:cxn ang="0">
                  <a:pos x="1" y="1"/>
                </a:cxn>
                <a:cxn ang="0">
                  <a:pos x="0" y="1"/>
                </a:cxn>
                <a:cxn ang="0">
                  <a:pos x="0" y="1"/>
                </a:cxn>
              </a:cxnLst>
              <a:rect l="0" t="0" r="r" b="b"/>
              <a:pathLst>
                <a:path w="2" h="1">
                  <a:moveTo>
                    <a:pt x="0" y="1"/>
                  </a:moveTo>
                  <a:cubicBezTo>
                    <a:pt x="1" y="1"/>
                    <a:pt x="1" y="1"/>
                    <a:pt x="1" y="1"/>
                  </a:cubicBezTo>
                  <a:cubicBezTo>
                    <a:pt x="2" y="1"/>
                    <a:pt x="2" y="1"/>
                    <a:pt x="2" y="1"/>
                  </a:cubicBezTo>
                  <a:cubicBezTo>
                    <a:pt x="2" y="1"/>
                    <a:pt x="2" y="1"/>
                    <a:pt x="2" y="1"/>
                  </a:cubicBezTo>
                  <a:cubicBezTo>
                    <a:pt x="2" y="1"/>
                    <a:pt x="2" y="1"/>
                    <a:pt x="2" y="1"/>
                  </a:cubicBezTo>
                  <a:cubicBezTo>
                    <a:pt x="2" y="0"/>
                    <a:pt x="2" y="0"/>
                    <a:pt x="2" y="0"/>
                  </a:cubicBezTo>
                  <a:cubicBezTo>
                    <a:pt x="2" y="0"/>
                    <a:pt x="2" y="0"/>
                    <a:pt x="2" y="0"/>
                  </a:cubicBezTo>
                  <a:cubicBezTo>
                    <a:pt x="2" y="0"/>
                    <a:pt x="2" y="0"/>
                    <a:pt x="2" y="0"/>
                  </a:cubicBezTo>
                  <a:cubicBezTo>
                    <a:pt x="1" y="0"/>
                    <a:pt x="1" y="0"/>
                    <a:pt x="0" y="1"/>
                  </a:cubicBezTo>
                  <a:cubicBezTo>
                    <a:pt x="0" y="1"/>
                    <a:pt x="0" y="1"/>
                    <a:pt x="0" y="1"/>
                  </a:cubicBezTo>
                  <a:cubicBezTo>
                    <a:pt x="1" y="1"/>
                    <a:pt x="1" y="1"/>
                    <a:pt x="1" y="1"/>
                  </a:cubicBezTo>
                  <a:cubicBezTo>
                    <a:pt x="1" y="1"/>
                    <a:pt x="1" y="1"/>
                    <a:pt x="2" y="0"/>
                  </a:cubicBezTo>
                  <a:cubicBezTo>
                    <a:pt x="2" y="0"/>
                    <a:pt x="2" y="0"/>
                    <a:pt x="2" y="0"/>
                  </a:cubicBezTo>
                  <a:cubicBezTo>
                    <a:pt x="2" y="0"/>
                    <a:pt x="2" y="0"/>
                    <a:pt x="2" y="0"/>
                  </a:cubicBezTo>
                  <a:cubicBezTo>
                    <a:pt x="2" y="1"/>
                    <a:pt x="2" y="1"/>
                    <a:pt x="2" y="1"/>
                  </a:cubicBezTo>
                  <a:cubicBezTo>
                    <a:pt x="2" y="1"/>
                    <a:pt x="2" y="1"/>
                    <a:pt x="2" y="1"/>
                  </a:cubicBezTo>
                  <a:cubicBezTo>
                    <a:pt x="2" y="1"/>
                    <a:pt x="2" y="1"/>
                    <a:pt x="2" y="1"/>
                  </a:cubicBezTo>
                  <a:cubicBezTo>
                    <a:pt x="1" y="1"/>
                    <a:pt x="1" y="1"/>
                    <a:pt x="1" y="1"/>
                  </a:cubicBezTo>
                  <a:cubicBezTo>
                    <a:pt x="1" y="1"/>
                    <a:pt x="1" y="1"/>
                    <a:pt x="1" y="1"/>
                  </a:cubicBezTo>
                  <a:cubicBezTo>
                    <a:pt x="0" y="1"/>
                    <a:pt x="0" y="1"/>
                    <a:pt x="0" y="1"/>
                  </a:cubicBezTo>
                  <a:cubicBezTo>
                    <a:pt x="0" y="1"/>
                    <a:pt x="0" y="1"/>
                    <a:pt x="0" y="1"/>
                  </a:cubicBezTo>
                </a:path>
              </a:pathLst>
            </a:custGeom>
            <a:solidFill>
              <a:srgbClr val="FFFFFF"/>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151" name="Freeform 150"/>
            <p:cNvSpPr>
              <a:spLocks/>
            </p:cNvSpPr>
            <p:nvPr userDrawn="1"/>
          </p:nvSpPr>
          <p:spPr bwMode="auto">
            <a:xfrm>
              <a:off x="371" y="355"/>
              <a:ext cx="4" cy="2"/>
            </a:xfrm>
            <a:custGeom>
              <a:avLst/>
              <a:gdLst/>
              <a:ahLst/>
              <a:cxnLst>
                <a:cxn ang="0">
                  <a:pos x="0" y="0"/>
                </a:cxn>
                <a:cxn ang="0">
                  <a:pos x="2" y="1"/>
                </a:cxn>
                <a:cxn ang="0">
                  <a:pos x="1" y="0"/>
                </a:cxn>
                <a:cxn ang="0">
                  <a:pos x="0" y="0"/>
                </a:cxn>
              </a:cxnLst>
              <a:rect l="0" t="0" r="r" b="b"/>
              <a:pathLst>
                <a:path w="2" h="1">
                  <a:moveTo>
                    <a:pt x="0" y="0"/>
                  </a:moveTo>
                  <a:cubicBezTo>
                    <a:pt x="1" y="1"/>
                    <a:pt x="1" y="1"/>
                    <a:pt x="2" y="1"/>
                  </a:cubicBezTo>
                  <a:cubicBezTo>
                    <a:pt x="1" y="0"/>
                    <a:pt x="1" y="0"/>
                    <a:pt x="1" y="0"/>
                  </a:cubicBezTo>
                  <a:cubicBezTo>
                    <a:pt x="1" y="0"/>
                    <a:pt x="1" y="0"/>
                    <a:pt x="0" y="0"/>
                  </a:cubicBezTo>
                </a:path>
              </a:pathLst>
            </a:custGeom>
            <a:solidFill>
              <a:srgbClr val="FFFFFF"/>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152" name="Freeform 151"/>
            <p:cNvSpPr>
              <a:spLocks/>
            </p:cNvSpPr>
            <p:nvPr userDrawn="1"/>
          </p:nvSpPr>
          <p:spPr bwMode="auto">
            <a:xfrm>
              <a:off x="371" y="355"/>
              <a:ext cx="4" cy="2"/>
            </a:xfrm>
            <a:custGeom>
              <a:avLst/>
              <a:gdLst/>
              <a:ahLst/>
              <a:cxnLst>
                <a:cxn ang="0">
                  <a:pos x="0" y="0"/>
                </a:cxn>
                <a:cxn ang="0">
                  <a:pos x="1" y="1"/>
                </a:cxn>
                <a:cxn ang="0">
                  <a:pos x="2" y="1"/>
                </a:cxn>
                <a:cxn ang="0">
                  <a:pos x="2" y="0"/>
                </a:cxn>
                <a:cxn ang="0">
                  <a:pos x="2" y="0"/>
                </a:cxn>
                <a:cxn ang="0">
                  <a:pos x="2" y="0"/>
                </a:cxn>
                <a:cxn ang="0">
                  <a:pos x="1" y="0"/>
                </a:cxn>
                <a:cxn ang="0">
                  <a:pos x="0" y="0"/>
                </a:cxn>
                <a:cxn ang="0">
                  <a:pos x="0" y="0"/>
                </a:cxn>
                <a:cxn ang="0">
                  <a:pos x="1" y="0"/>
                </a:cxn>
                <a:cxn ang="0">
                  <a:pos x="1" y="0"/>
                </a:cxn>
                <a:cxn ang="0">
                  <a:pos x="1" y="0"/>
                </a:cxn>
                <a:cxn ang="0">
                  <a:pos x="1" y="0"/>
                </a:cxn>
                <a:cxn ang="0">
                  <a:pos x="1" y="0"/>
                </a:cxn>
                <a:cxn ang="0">
                  <a:pos x="1" y="0"/>
                </a:cxn>
                <a:cxn ang="0">
                  <a:pos x="1" y="1"/>
                </a:cxn>
                <a:cxn ang="0">
                  <a:pos x="2" y="1"/>
                </a:cxn>
                <a:cxn ang="0">
                  <a:pos x="2" y="0"/>
                </a:cxn>
                <a:cxn ang="0">
                  <a:pos x="1" y="0"/>
                </a:cxn>
                <a:cxn ang="0">
                  <a:pos x="1" y="0"/>
                </a:cxn>
                <a:cxn ang="0">
                  <a:pos x="0" y="0"/>
                </a:cxn>
                <a:cxn ang="0">
                  <a:pos x="0" y="0"/>
                </a:cxn>
              </a:cxnLst>
              <a:rect l="0" t="0" r="r" b="b"/>
              <a:pathLst>
                <a:path w="2" h="1">
                  <a:moveTo>
                    <a:pt x="0" y="0"/>
                  </a:moveTo>
                  <a:cubicBezTo>
                    <a:pt x="1" y="1"/>
                    <a:pt x="1" y="1"/>
                    <a:pt x="1" y="1"/>
                  </a:cubicBezTo>
                  <a:cubicBezTo>
                    <a:pt x="2" y="1"/>
                    <a:pt x="2" y="1"/>
                    <a:pt x="2" y="1"/>
                  </a:cubicBezTo>
                  <a:cubicBezTo>
                    <a:pt x="2" y="0"/>
                    <a:pt x="2" y="0"/>
                    <a:pt x="2" y="0"/>
                  </a:cubicBezTo>
                  <a:cubicBezTo>
                    <a:pt x="2" y="0"/>
                    <a:pt x="2" y="0"/>
                    <a:pt x="2" y="0"/>
                  </a:cubicBezTo>
                  <a:cubicBezTo>
                    <a:pt x="2" y="0"/>
                    <a:pt x="2" y="0"/>
                    <a:pt x="2" y="0"/>
                  </a:cubicBezTo>
                  <a:cubicBezTo>
                    <a:pt x="1" y="0"/>
                    <a:pt x="1" y="0"/>
                    <a:pt x="1" y="0"/>
                  </a:cubicBezTo>
                  <a:cubicBezTo>
                    <a:pt x="1" y="0"/>
                    <a:pt x="0" y="0"/>
                    <a:pt x="0" y="0"/>
                  </a:cubicBezTo>
                  <a:cubicBezTo>
                    <a:pt x="0" y="0"/>
                    <a:pt x="0" y="0"/>
                    <a:pt x="0" y="0"/>
                  </a:cubicBezTo>
                  <a:cubicBezTo>
                    <a:pt x="1" y="0"/>
                    <a:pt x="1" y="0"/>
                    <a:pt x="1" y="0"/>
                  </a:cubicBezTo>
                  <a:cubicBezTo>
                    <a:pt x="1" y="0"/>
                    <a:pt x="1" y="0"/>
                    <a:pt x="1" y="0"/>
                  </a:cubicBezTo>
                  <a:cubicBezTo>
                    <a:pt x="1" y="0"/>
                    <a:pt x="1" y="0"/>
                    <a:pt x="1" y="0"/>
                  </a:cubicBezTo>
                  <a:cubicBezTo>
                    <a:pt x="1" y="0"/>
                    <a:pt x="1" y="0"/>
                    <a:pt x="1" y="0"/>
                  </a:cubicBezTo>
                  <a:cubicBezTo>
                    <a:pt x="1" y="0"/>
                    <a:pt x="1" y="0"/>
                    <a:pt x="1" y="0"/>
                  </a:cubicBezTo>
                  <a:cubicBezTo>
                    <a:pt x="1" y="0"/>
                    <a:pt x="1" y="0"/>
                    <a:pt x="1" y="0"/>
                  </a:cubicBezTo>
                  <a:cubicBezTo>
                    <a:pt x="1" y="1"/>
                    <a:pt x="1" y="1"/>
                    <a:pt x="1" y="1"/>
                  </a:cubicBezTo>
                  <a:cubicBezTo>
                    <a:pt x="2" y="1"/>
                    <a:pt x="2" y="1"/>
                    <a:pt x="2" y="1"/>
                  </a:cubicBezTo>
                  <a:cubicBezTo>
                    <a:pt x="2" y="0"/>
                    <a:pt x="2" y="0"/>
                    <a:pt x="2" y="0"/>
                  </a:cubicBezTo>
                  <a:cubicBezTo>
                    <a:pt x="1" y="0"/>
                    <a:pt x="1" y="0"/>
                    <a:pt x="1" y="0"/>
                  </a:cubicBezTo>
                  <a:cubicBezTo>
                    <a:pt x="1" y="0"/>
                    <a:pt x="1" y="0"/>
                    <a:pt x="1" y="0"/>
                  </a:cubicBezTo>
                  <a:cubicBezTo>
                    <a:pt x="0" y="0"/>
                    <a:pt x="0" y="0"/>
                    <a:pt x="0" y="0"/>
                  </a:cubicBezTo>
                  <a:cubicBezTo>
                    <a:pt x="0" y="0"/>
                    <a:pt x="0" y="0"/>
                    <a:pt x="0" y="0"/>
                  </a:cubicBezTo>
                </a:path>
              </a:pathLst>
            </a:custGeom>
            <a:solidFill>
              <a:srgbClr val="FFFFFF"/>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153" name="Freeform 152"/>
            <p:cNvSpPr>
              <a:spLocks/>
            </p:cNvSpPr>
            <p:nvPr userDrawn="1"/>
          </p:nvSpPr>
          <p:spPr bwMode="auto">
            <a:xfrm>
              <a:off x="375" y="355"/>
              <a:ext cx="2" cy="2"/>
            </a:xfrm>
            <a:custGeom>
              <a:avLst/>
              <a:gdLst/>
              <a:ahLst/>
              <a:cxnLst>
                <a:cxn ang="0">
                  <a:pos x="0" y="1"/>
                </a:cxn>
                <a:cxn ang="0">
                  <a:pos x="1" y="0"/>
                </a:cxn>
                <a:cxn ang="0">
                  <a:pos x="0" y="1"/>
                </a:cxn>
              </a:cxnLst>
              <a:rect l="0" t="0" r="r" b="b"/>
              <a:pathLst>
                <a:path w="1" h="1">
                  <a:moveTo>
                    <a:pt x="0" y="1"/>
                  </a:moveTo>
                  <a:cubicBezTo>
                    <a:pt x="1" y="1"/>
                    <a:pt x="1" y="1"/>
                    <a:pt x="1" y="0"/>
                  </a:cubicBezTo>
                  <a:cubicBezTo>
                    <a:pt x="1" y="1"/>
                    <a:pt x="0" y="1"/>
                    <a:pt x="0" y="1"/>
                  </a:cubicBezTo>
                </a:path>
              </a:pathLst>
            </a:custGeom>
            <a:solidFill>
              <a:srgbClr val="FFFFFF"/>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154" name="Freeform 153"/>
            <p:cNvSpPr>
              <a:spLocks/>
            </p:cNvSpPr>
            <p:nvPr userDrawn="1"/>
          </p:nvSpPr>
          <p:spPr bwMode="auto">
            <a:xfrm>
              <a:off x="375" y="355"/>
              <a:ext cx="4" cy="2"/>
            </a:xfrm>
            <a:custGeom>
              <a:avLst/>
              <a:gdLst/>
              <a:ahLst/>
              <a:cxnLst>
                <a:cxn ang="0">
                  <a:pos x="0" y="1"/>
                </a:cxn>
                <a:cxn ang="0">
                  <a:pos x="2" y="1"/>
                </a:cxn>
                <a:cxn ang="0">
                  <a:pos x="2" y="0"/>
                </a:cxn>
                <a:cxn ang="0">
                  <a:pos x="1" y="0"/>
                </a:cxn>
                <a:cxn ang="0">
                  <a:pos x="0" y="1"/>
                </a:cxn>
                <a:cxn ang="0">
                  <a:pos x="0" y="1"/>
                </a:cxn>
                <a:cxn ang="0">
                  <a:pos x="0" y="1"/>
                </a:cxn>
                <a:cxn ang="0">
                  <a:pos x="1" y="1"/>
                </a:cxn>
                <a:cxn ang="0">
                  <a:pos x="1" y="0"/>
                </a:cxn>
                <a:cxn ang="0">
                  <a:pos x="1" y="0"/>
                </a:cxn>
                <a:cxn ang="0">
                  <a:pos x="0" y="1"/>
                </a:cxn>
                <a:cxn ang="0">
                  <a:pos x="0" y="1"/>
                </a:cxn>
                <a:cxn ang="0">
                  <a:pos x="0" y="1"/>
                </a:cxn>
              </a:cxnLst>
              <a:rect l="0" t="0" r="r" b="b"/>
              <a:pathLst>
                <a:path w="2" h="1">
                  <a:moveTo>
                    <a:pt x="0" y="1"/>
                  </a:moveTo>
                  <a:cubicBezTo>
                    <a:pt x="1" y="1"/>
                    <a:pt x="1" y="1"/>
                    <a:pt x="2" y="1"/>
                  </a:cubicBezTo>
                  <a:cubicBezTo>
                    <a:pt x="2" y="0"/>
                    <a:pt x="2" y="0"/>
                    <a:pt x="2" y="0"/>
                  </a:cubicBezTo>
                  <a:cubicBezTo>
                    <a:pt x="1" y="0"/>
                    <a:pt x="1" y="0"/>
                    <a:pt x="1" y="0"/>
                  </a:cubicBezTo>
                  <a:cubicBezTo>
                    <a:pt x="1" y="0"/>
                    <a:pt x="0" y="1"/>
                    <a:pt x="0" y="1"/>
                  </a:cubicBezTo>
                  <a:cubicBezTo>
                    <a:pt x="0" y="1"/>
                    <a:pt x="0" y="1"/>
                    <a:pt x="0" y="1"/>
                  </a:cubicBezTo>
                  <a:cubicBezTo>
                    <a:pt x="0" y="1"/>
                    <a:pt x="0" y="1"/>
                    <a:pt x="0" y="1"/>
                  </a:cubicBezTo>
                  <a:cubicBezTo>
                    <a:pt x="1" y="1"/>
                    <a:pt x="1" y="1"/>
                    <a:pt x="1" y="1"/>
                  </a:cubicBezTo>
                  <a:cubicBezTo>
                    <a:pt x="1" y="0"/>
                    <a:pt x="1" y="0"/>
                    <a:pt x="1" y="0"/>
                  </a:cubicBezTo>
                  <a:cubicBezTo>
                    <a:pt x="1" y="0"/>
                    <a:pt x="1" y="0"/>
                    <a:pt x="1" y="0"/>
                  </a:cubicBezTo>
                  <a:cubicBezTo>
                    <a:pt x="1" y="1"/>
                    <a:pt x="1" y="1"/>
                    <a:pt x="0" y="1"/>
                  </a:cubicBezTo>
                  <a:cubicBezTo>
                    <a:pt x="0" y="1"/>
                    <a:pt x="0" y="1"/>
                    <a:pt x="0" y="1"/>
                  </a:cubicBezTo>
                  <a:cubicBezTo>
                    <a:pt x="0" y="1"/>
                    <a:pt x="0" y="1"/>
                    <a:pt x="0" y="1"/>
                  </a:cubicBezTo>
                </a:path>
              </a:pathLst>
            </a:custGeom>
            <a:solidFill>
              <a:srgbClr val="FFFFFF"/>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155" name="Freeform 154"/>
            <p:cNvSpPr>
              <a:spLocks/>
            </p:cNvSpPr>
            <p:nvPr userDrawn="1"/>
          </p:nvSpPr>
          <p:spPr bwMode="auto">
            <a:xfrm>
              <a:off x="383" y="351"/>
              <a:ext cx="2" cy="2"/>
            </a:xfrm>
            <a:custGeom>
              <a:avLst/>
              <a:gdLst/>
              <a:ahLst/>
              <a:cxnLst>
                <a:cxn ang="0">
                  <a:pos x="0" y="1"/>
                </a:cxn>
                <a:cxn ang="0">
                  <a:pos x="1" y="0"/>
                </a:cxn>
                <a:cxn ang="0">
                  <a:pos x="0" y="1"/>
                </a:cxn>
              </a:cxnLst>
              <a:rect l="0" t="0" r="r" b="b"/>
              <a:pathLst>
                <a:path w="1" h="1">
                  <a:moveTo>
                    <a:pt x="0" y="1"/>
                  </a:moveTo>
                  <a:cubicBezTo>
                    <a:pt x="1" y="1"/>
                    <a:pt x="1" y="1"/>
                    <a:pt x="1" y="0"/>
                  </a:cubicBezTo>
                  <a:cubicBezTo>
                    <a:pt x="0" y="1"/>
                    <a:pt x="0" y="1"/>
                    <a:pt x="0" y="1"/>
                  </a:cubicBezTo>
                </a:path>
              </a:pathLst>
            </a:custGeom>
            <a:solidFill>
              <a:srgbClr val="FFFFFF"/>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156" name="Freeform 155"/>
            <p:cNvSpPr>
              <a:spLocks/>
            </p:cNvSpPr>
            <p:nvPr userDrawn="1"/>
          </p:nvSpPr>
          <p:spPr bwMode="auto">
            <a:xfrm>
              <a:off x="383" y="351"/>
              <a:ext cx="2" cy="2"/>
            </a:xfrm>
            <a:custGeom>
              <a:avLst/>
              <a:gdLst/>
              <a:ahLst/>
              <a:cxnLst>
                <a:cxn ang="0">
                  <a:pos x="0" y="1"/>
                </a:cxn>
                <a:cxn ang="0">
                  <a:pos x="1" y="1"/>
                </a:cxn>
                <a:cxn ang="0">
                  <a:pos x="1" y="0"/>
                </a:cxn>
                <a:cxn ang="0">
                  <a:pos x="1" y="0"/>
                </a:cxn>
                <a:cxn ang="0">
                  <a:pos x="1" y="0"/>
                </a:cxn>
                <a:cxn ang="0">
                  <a:pos x="0" y="1"/>
                </a:cxn>
                <a:cxn ang="0">
                  <a:pos x="0" y="1"/>
                </a:cxn>
                <a:cxn ang="0">
                  <a:pos x="0" y="1"/>
                </a:cxn>
                <a:cxn ang="0">
                  <a:pos x="1" y="1"/>
                </a:cxn>
                <a:cxn ang="0">
                  <a:pos x="1" y="0"/>
                </a:cxn>
                <a:cxn ang="0">
                  <a:pos x="1" y="0"/>
                </a:cxn>
                <a:cxn ang="0">
                  <a:pos x="1" y="1"/>
                </a:cxn>
                <a:cxn ang="0">
                  <a:pos x="0" y="1"/>
                </a:cxn>
                <a:cxn ang="0">
                  <a:pos x="0" y="1"/>
                </a:cxn>
                <a:cxn ang="0">
                  <a:pos x="0" y="1"/>
                </a:cxn>
              </a:cxnLst>
              <a:rect l="0" t="0" r="r" b="b"/>
              <a:pathLst>
                <a:path w="1" h="1">
                  <a:moveTo>
                    <a:pt x="0" y="1"/>
                  </a:moveTo>
                  <a:cubicBezTo>
                    <a:pt x="1" y="1"/>
                    <a:pt x="1" y="1"/>
                    <a:pt x="1" y="1"/>
                  </a:cubicBezTo>
                  <a:cubicBezTo>
                    <a:pt x="1" y="1"/>
                    <a:pt x="1" y="1"/>
                    <a:pt x="1" y="0"/>
                  </a:cubicBezTo>
                  <a:cubicBezTo>
                    <a:pt x="1" y="0"/>
                    <a:pt x="1" y="0"/>
                    <a:pt x="1" y="0"/>
                  </a:cubicBezTo>
                  <a:cubicBezTo>
                    <a:pt x="1" y="0"/>
                    <a:pt x="1" y="0"/>
                    <a:pt x="1" y="0"/>
                  </a:cubicBezTo>
                  <a:cubicBezTo>
                    <a:pt x="0" y="1"/>
                    <a:pt x="0" y="1"/>
                    <a:pt x="0" y="1"/>
                  </a:cubicBezTo>
                  <a:cubicBezTo>
                    <a:pt x="0" y="1"/>
                    <a:pt x="0" y="1"/>
                    <a:pt x="0" y="1"/>
                  </a:cubicBezTo>
                  <a:cubicBezTo>
                    <a:pt x="0" y="1"/>
                    <a:pt x="0" y="1"/>
                    <a:pt x="0" y="1"/>
                  </a:cubicBezTo>
                  <a:cubicBezTo>
                    <a:pt x="1" y="1"/>
                    <a:pt x="1" y="1"/>
                    <a:pt x="1" y="1"/>
                  </a:cubicBezTo>
                  <a:cubicBezTo>
                    <a:pt x="1" y="0"/>
                    <a:pt x="1" y="0"/>
                    <a:pt x="1" y="0"/>
                  </a:cubicBezTo>
                  <a:cubicBezTo>
                    <a:pt x="1" y="0"/>
                    <a:pt x="1" y="0"/>
                    <a:pt x="1" y="0"/>
                  </a:cubicBezTo>
                  <a:cubicBezTo>
                    <a:pt x="1" y="1"/>
                    <a:pt x="1" y="1"/>
                    <a:pt x="1" y="1"/>
                  </a:cubicBezTo>
                  <a:cubicBezTo>
                    <a:pt x="0" y="1"/>
                    <a:pt x="0" y="1"/>
                    <a:pt x="0" y="1"/>
                  </a:cubicBezTo>
                  <a:cubicBezTo>
                    <a:pt x="0" y="1"/>
                    <a:pt x="0" y="1"/>
                    <a:pt x="0" y="1"/>
                  </a:cubicBezTo>
                  <a:cubicBezTo>
                    <a:pt x="0" y="1"/>
                    <a:pt x="0" y="1"/>
                    <a:pt x="0" y="1"/>
                  </a:cubicBezTo>
                </a:path>
              </a:pathLst>
            </a:custGeom>
            <a:solidFill>
              <a:srgbClr val="FFFFFF"/>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157" name="Freeform 156"/>
            <p:cNvSpPr>
              <a:spLocks/>
            </p:cNvSpPr>
            <p:nvPr userDrawn="1"/>
          </p:nvSpPr>
          <p:spPr bwMode="auto">
            <a:xfrm>
              <a:off x="375" y="351"/>
              <a:ext cx="1" cy="1"/>
            </a:xfrm>
            <a:custGeom>
              <a:avLst/>
              <a:gdLst/>
              <a:ahLst/>
              <a:cxnLst>
                <a:cxn ang="0">
                  <a:pos x="0" y="0"/>
                </a:cxn>
                <a:cxn ang="0">
                  <a:pos x="0" y="0"/>
                </a:cxn>
                <a:cxn ang="0">
                  <a:pos x="0" y="0"/>
                </a:cxn>
              </a:cxnLst>
              <a:rect l="0" t="0" r="r" b="b"/>
              <a:pathLst>
                <a:path>
                  <a:moveTo>
                    <a:pt x="0" y="0"/>
                  </a:moveTo>
                  <a:lnTo>
                    <a:pt x="0" y="0"/>
                  </a:lnTo>
                  <a:lnTo>
                    <a:pt x="0" y="0"/>
                  </a:lnTo>
                  <a:close/>
                </a:path>
              </a:pathLst>
            </a:custGeom>
            <a:solidFill>
              <a:srgbClr val="FFFFFF"/>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158" name="Freeform 157"/>
            <p:cNvSpPr>
              <a:spLocks/>
            </p:cNvSpPr>
            <p:nvPr userDrawn="1"/>
          </p:nvSpPr>
          <p:spPr bwMode="auto">
            <a:xfrm>
              <a:off x="375" y="351"/>
              <a:ext cx="2" cy="2"/>
            </a:xfrm>
            <a:custGeom>
              <a:avLst/>
              <a:gdLst/>
              <a:ahLst/>
              <a:cxnLst>
                <a:cxn ang="0">
                  <a:pos x="0" y="2"/>
                </a:cxn>
                <a:cxn ang="0">
                  <a:pos x="0" y="2"/>
                </a:cxn>
                <a:cxn ang="0">
                  <a:pos x="2" y="2"/>
                </a:cxn>
                <a:cxn ang="0">
                  <a:pos x="2" y="0"/>
                </a:cxn>
                <a:cxn ang="0">
                  <a:pos x="2" y="0"/>
                </a:cxn>
                <a:cxn ang="0">
                  <a:pos x="0" y="0"/>
                </a:cxn>
                <a:cxn ang="0">
                  <a:pos x="0" y="0"/>
                </a:cxn>
                <a:cxn ang="0">
                  <a:pos x="0" y="0"/>
                </a:cxn>
                <a:cxn ang="0">
                  <a:pos x="0" y="2"/>
                </a:cxn>
                <a:cxn ang="0">
                  <a:pos x="0" y="2"/>
                </a:cxn>
                <a:cxn ang="0">
                  <a:pos x="2" y="2"/>
                </a:cxn>
                <a:cxn ang="0">
                  <a:pos x="2" y="0"/>
                </a:cxn>
                <a:cxn ang="0">
                  <a:pos x="2" y="0"/>
                </a:cxn>
                <a:cxn ang="0">
                  <a:pos x="0" y="0"/>
                </a:cxn>
                <a:cxn ang="0">
                  <a:pos x="0" y="0"/>
                </a:cxn>
                <a:cxn ang="0">
                  <a:pos x="0" y="0"/>
                </a:cxn>
                <a:cxn ang="0">
                  <a:pos x="0" y="2"/>
                </a:cxn>
              </a:cxnLst>
              <a:rect l="0" t="0" r="r" b="b"/>
              <a:pathLst>
                <a:path w="2" h="2">
                  <a:moveTo>
                    <a:pt x="0" y="2"/>
                  </a:moveTo>
                  <a:lnTo>
                    <a:pt x="0" y="2"/>
                  </a:lnTo>
                  <a:lnTo>
                    <a:pt x="2" y="2"/>
                  </a:lnTo>
                  <a:lnTo>
                    <a:pt x="2" y="0"/>
                  </a:lnTo>
                  <a:lnTo>
                    <a:pt x="2" y="0"/>
                  </a:lnTo>
                  <a:lnTo>
                    <a:pt x="0" y="0"/>
                  </a:lnTo>
                  <a:lnTo>
                    <a:pt x="0" y="0"/>
                  </a:lnTo>
                  <a:lnTo>
                    <a:pt x="0" y="0"/>
                  </a:lnTo>
                  <a:lnTo>
                    <a:pt x="0" y="2"/>
                  </a:lnTo>
                  <a:lnTo>
                    <a:pt x="0" y="2"/>
                  </a:lnTo>
                  <a:lnTo>
                    <a:pt x="2" y="2"/>
                  </a:lnTo>
                  <a:lnTo>
                    <a:pt x="2" y="0"/>
                  </a:lnTo>
                  <a:lnTo>
                    <a:pt x="2" y="0"/>
                  </a:lnTo>
                  <a:lnTo>
                    <a:pt x="0" y="0"/>
                  </a:lnTo>
                  <a:lnTo>
                    <a:pt x="0" y="0"/>
                  </a:lnTo>
                  <a:lnTo>
                    <a:pt x="0" y="0"/>
                  </a:lnTo>
                  <a:lnTo>
                    <a:pt x="0" y="2"/>
                  </a:lnTo>
                  <a:close/>
                </a:path>
              </a:pathLst>
            </a:custGeom>
            <a:solidFill>
              <a:srgbClr val="FFFFFF"/>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159" name="Line 158"/>
            <p:cNvSpPr>
              <a:spLocks noChangeShapeType="1"/>
            </p:cNvSpPr>
            <p:nvPr userDrawn="1"/>
          </p:nvSpPr>
          <p:spPr bwMode="auto">
            <a:xfrm>
              <a:off x="375" y="353"/>
              <a:ext cx="1" cy="1"/>
            </a:xfrm>
            <a:prstGeom prst="line">
              <a:avLst/>
            </a:prstGeom>
            <a:no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160" name="Line 159"/>
            <p:cNvSpPr>
              <a:spLocks noChangeShapeType="1"/>
            </p:cNvSpPr>
            <p:nvPr userDrawn="1"/>
          </p:nvSpPr>
          <p:spPr bwMode="auto">
            <a:xfrm>
              <a:off x="375" y="353"/>
              <a:ext cx="1" cy="1"/>
            </a:xfrm>
            <a:prstGeom prst="line">
              <a:avLst/>
            </a:prstGeom>
            <a:no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161" name="Freeform 160"/>
            <p:cNvSpPr>
              <a:spLocks/>
            </p:cNvSpPr>
            <p:nvPr userDrawn="1"/>
          </p:nvSpPr>
          <p:spPr bwMode="auto">
            <a:xfrm>
              <a:off x="375" y="351"/>
              <a:ext cx="2" cy="2"/>
            </a:xfrm>
            <a:custGeom>
              <a:avLst/>
              <a:gdLst/>
              <a:ahLst/>
              <a:cxnLst>
                <a:cxn ang="0">
                  <a:pos x="0" y="2"/>
                </a:cxn>
                <a:cxn ang="0">
                  <a:pos x="2" y="2"/>
                </a:cxn>
                <a:cxn ang="0">
                  <a:pos x="0" y="0"/>
                </a:cxn>
                <a:cxn ang="0">
                  <a:pos x="0" y="2"/>
                </a:cxn>
                <a:cxn ang="0">
                  <a:pos x="0" y="2"/>
                </a:cxn>
              </a:cxnLst>
              <a:rect l="0" t="0" r="r" b="b"/>
              <a:pathLst>
                <a:path w="2" h="2">
                  <a:moveTo>
                    <a:pt x="0" y="2"/>
                  </a:moveTo>
                  <a:lnTo>
                    <a:pt x="2" y="2"/>
                  </a:lnTo>
                  <a:lnTo>
                    <a:pt x="0" y="0"/>
                  </a:lnTo>
                  <a:lnTo>
                    <a:pt x="0" y="2"/>
                  </a:lnTo>
                  <a:lnTo>
                    <a:pt x="0" y="2"/>
                  </a:lnTo>
                  <a:close/>
                </a:path>
              </a:pathLst>
            </a:custGeom>
            <a:solidFill>
              <a:srgbClr val="FFFFFF"/>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162" name="Freeform 161"/>
            <p:cNvSpPr>
              <a:spLocks/>
            </p:cNvSpPr>
            <p:nvPr userDrawn="1"/>
          </p:nvSpPr>
          <p:spPr bwMode="auto">
            <a:xfrm>
              <a:off x="375" y="395"/>
              <a:ext cx="1" cy="1"/>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close/>
                </a:path>
              </a:pathLst>
            </a:custGeom>
            <a:solidFill>
              <a:srgbClr val="000000"/>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163" name="Freeform 162"/>
            <p:cNvSpPr>
              <a:spLocks/>
            </p:cNvSpPr>
            <p:nvPr userDrawn="1"/>
          </p:nvSpPr>
          <p:spPr bwMode="auto">
            <a:xfrm>
              <a:off x="461" y="341"/>
              <a:ext cx="2" cy="2"/>
            </a:xfrm>
            <a:custGeom>
              <a:avLst/>
              <a:gdLst/>
              <a:ahLst/>
              <a:cxnLst>
                <a:cxn ang="0">
                  <a:pos x="0" y="0"/>
                </a:cxn>
                <a:cxn ang="0">
                  <a:pos x="0" y="0"/>
                </a:cxn>
                <a:cxn ang="0">
                  <a:pos x="0" y="0"/>
                </a:cxn>
              </a:cxnLst>
              <a:rect l="0" t="0" r="r" b="b"/>
              <a:pathLst>
                <a:path>
                  <a:moveTo>
                    <a:pt x="0" y="0"/>
                  </a:moveTo>
                  <a:lnTo>
                    <a:pt x="0" y="0"/>
                  </a:lnTo>
                  <a:lnTo>
                    <a:pt x="0" y="0"/>
                  </a:lnTo>
                  <a:close/>
                </a:path>
              </a:pathLst>
            </a:custGeom>
            <a:solidFill>
              <a:srgbClr val="000000"/>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164" name="Freeform 163"/>
            <p:cNvSpPr>
              <a:spLocks/>
            </p:cNvSpPr>
            <p:nvPr userDrawn="1"/>
          </p:nvSpPr>
          <p:spPr bwMode="auto">
            <a:xfrm>
              <a:off x="461" y="341"/>
              <a:ext cx="3" cy="3"/>
            </a:xfrm>
            <a:custGeom>
              <a:avLst/>
              <a:gdLst/>
              <a:ahLst/>
              <a:cxnLst>
                <a:cxn ang="0">
                  <a:pos x="2" y="0"/>
                </a:cxn>
                <a:cxn ang="0">
                  <a:pos x="2" y="0"/>
                </a:cxn>
                <a:cxn ang="0">
                  <a:pos x="2" y="0"/>
                </a:cxn>
                <a:cxn ang="0">
                  <a:pos x="0" y="0"/>
                </a:cxn>
                <a:cxn ang="0">
                  <a:pos x="0" y="0"/>
                </a:cxn>
                <a:cxn ang="0">
                  <a:pos x="0" y="2"/>
                </a:cxn>
                <a:cxn ang="0">
                  <a:pos x="2" y="0"/>
                </a:cxn>
                <a:cxn ang="0">
                  <a:pos x="2" y="0"/>
                </a:cxn>
                <a:cxn ang="0">
                  <a:pos x="2" y="0"/>
                </a:cxn>
                <a:cxn ang="0">
                  <a:pos x="0" y="0"/>
                </a:cxn>
                <a:cxn ang="0">
                  <a:pos x="0" y="0"/>
                </a:cxn>
                <a:cxn ang="0">
                  <a:pos x="0" y="2"/>
                </a:cxn>
                <a:cxn ang="0">
                  <a:pos x="2" y="0"/>
                </a:cxn>
              </a:cxnLst>
              <a:rect l="0" t="0" r="r" b="b"/>
              <a:pathLst>
                <a:path w="2" h="2">
                  <a:moveTo>
                    <a:pt x="2" y="0"/>
                  </a:moveTo>
                  <a:lnTo>
                    <a:pt x="2" y="0"/>
                  </a:lnTo>
                  <a:lnTo>
                    <a:pt x="2" y="0"/>
                  </a:lnTo>
                  <a:lnTo>
                    <a:pt x="0" y="0"/>
                  </a:lnTo>
                  <a:lnTo>
                    <a:pt x="0" y="0"/>
                  </a:lnTo>
                  <a:lnTo>
                    <a:pt x="0" y="2"/>
                  </a:lnTo>
                  <a:lnTo>
                    <a:pt x="2" y="0"/>
                  </a:lnTo>
                  <a:lnTo>
                    <a:pt x="2" y="0"/>
                  </a:lnTo>
                  <a:lnTo>
                    <a:pt x="2" y="0"/>
                  </a:lnTo>
                  <a:lnTo>
                    <a:pt x="0" y="0"/>
                  </a:lnTo>
                  <a:lnTo>
                    <a:pt x="0" y="0"/>
                  </a:lnTo>
                  <a:lnTo>
                    <a:pt x="0" y="2"/>
                  </a:lnTo>
                  <a:lnTo>
                    <a:pt x="2" y="0"/>
                  </a:lnTo>
                  <a:close/>
                </a:path>
              </a:pathLst>
            </a:custGeom>
            <a:solidFill>
              <a:srgbClr val="000000"/>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165" name="Freeform 164"/>
            <p:cNvSpPr>
              <a:spLocks/>
            </p:cNvSpPr>
            <p:nvPr userDrawn="1"/>
          </p:nvSpPr>
          <p:spPr bwMode="auto">
            <a:xfrm>
              <a:off x="463" y="359"/>
              <a:ext cx="2" cy="2"/>
            </a:xfrm>
            <a:custGeom>
              <a:avLst/>
              <a:gdLst/>
              <a:ahLst/>
              <a:cxnLst>
                <a:cxn ang="0">
                  <a:pos x="0" y="1"/>
                </a:cxn>
                <a:cxn ang="0">
                  <a:pos x="0" y="1"/>
                </a:cxn>
              </a:cxnLst>
              <a:rect l="0" t="0" r="r" b="b"/>
              <a:pathLst>
                <a:path w="1" h="1">
                  <a:moveTo>
                    <a:pt x="0" y="1"/>
                  </a:moveTo>
                  <a:cubicBezTo>
                    <a:pt x="0" y="1"/>
                    <a:pt x="1" y="0"/>
                    <a:pt x="0" y="1"/>
                  </a:cubicBezTo>
                </a:path>
              </a:pathLst>
            </a:custGeom>
            <a:solidFill>
              <a:srgbClr val="000000"/>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166" name="Freeform 165"/>
            <p:cNvSpPr>
              <a:spLocks/>
            </p:cNvSpPr>
            <p:nvPr userDrawn="1"/>
          </p:nvSpPr>
          <p:spPr bwMode="auto">
            <a:xfrm>
              <a:off x="463" y="359"/>
              <a:ext cx="2" cy="2"/>
            </a:xfrm>
            <a:custGeom>
              <a:avLst/>
              <a:gdLst/>
              <a:ahLst/>
              <a:cxnLst>
                <a:cxn ang="0">
                  <a:pos x="2" y="2"/>
                </a:cxn>
                <a:cxn ang="0">
                  <a:pos x="2" y="2"/>
                </a:cxn>
                <a:cxn ang="0">
                  <a:pos x="2" y="2"/>
                </a:cxn>
                <a:cxn ang="0">
                  <a:pos x="2" y="2"/>
                </a:cxn>
                <a:cxn ang="0">
                  <a:pos x="2" y="2"/>
                </a:cxn>
                <a:cxn ang="0">
                  <a:pos x="0" y="0"/>
                </a:cxn>
                <a:cxn ang="0">
                  <a:pos x="0" y="2"/>
                </a:cxn>
                <a:cxn ang="0">
                  <a:pos x="2" y="2"/>
                </a:cxn>
                <a:cxn ang="0">
                  <a:pos x="0" y="0"/>
                </a:cxn>
                <a:cxn ang="0">
                  <a:pos x="0" y="2"/>
                </a:cxn>
                <a:cxn ang="0">
                  <a:pos x="0" y="0"/>
                </a:cxn>
                <a:cxn ang="0">
                  <a:pos x="0" y="0"/>
                </a:cxn>
                <a:cxn ang="0">
                  <a:pos x="0" y="0"/>
                </a:cxn>
                <a:cxn ang="0">
                  <a:pos x="0" y="0"/>
                </a:cxn>
                <a:cxn ang="0">
                  <a:pos x="0" y="0"/>
                </a:cxn>
                <a:cxn ang="0">
                  <a:pos x="0" y="0"/>
                </a:cxn>
                <a:cxn ang="0">
                  <a:pos x="0" y="0"/>
                </a:cxn>
                <a:cxn ang="0">
                  <a:pos x="0" y="0"/>
                </a:cxn>
                <a:cxn ang="0">
                  <a:pos x="0" y="2"/>
                </a:cxn>
                <a:cxn ang="0">
                  <a:pos x="0" y="2"/>
                </a:cxn>
                <a:cxn ang="0">
                  <a:pos x="2" y="2"/>
                </a:cxn>
                <a:cxn ang="0">
                  <a:pos x="2" y="2"/>
                </a:cxn>
                <a:cxn ang="0">
                  <a:pos x="2" y="2"/>
                </a:cxn>
                <a:cxn ang="0">
                  <a:pos x="2" y="2"/>
                </a:cxn>
                <a:cxn ang="0">
                  <a:pos x="2" y="0"/>
                </a:cxn>
                <a:cxn ang="0">
                  <a:pos x="0" y="0"/>
                </a:cxn>
                <a:cxn ang="0">
                  <a:pos x="0" y="0"/>
                </a:cxn>
                <a:cxn ang="0">
                  <a:pos x="0" y="2"/>
                </a:cxn>
                <a:cxn ang="0">
                  <a:pos x="0" y="2"/>
                </a:cxn>
                <a:cxn ang="0">
                  <a:pos x="2" y="2"/>
                </a:cxn>
              </a:cxnLst>
              <a:rect l="0" t="0" r="r" b="b"/>
              <a:pathLst>
                <a:path w="2" h="2">
                  <a:moveTo>
                    <a:pt x="2" y="2"/>
                  </a:moveTo>
                  <a:lnTo>
                    <a:pt x="2" y="2"/>
                  </a:lnTo>
                  <a:lnTo>
                    <a:pt x="2" y="2"/>
                  </a:lnTo>
                  <a:lnTo>
                    <a:pt x="2" y="2"/>
                  </a:lnTo>
                  <a:lnTo>
                    <a:pt x="2" y="2"/>
                  </a:lnTo>
                  <a:lnTo>
                    <a:pt x="0" y="0"/>
                  </a:lnTo>
                  <a:lnTo>
                    <a:pt x="0" y="2"/>
                  </a:lnTo>
                  <a:lnTo>
                    <a:pt x="2" y="2"/>
                  </a:lnTo>
                  <a:lnTo>
                    <a:pt x="0" y="0"/>
                  </a:lnTo>
                  <a:lnTo>
                    <a:pt x="0" y="2"/>
                  </a:lnTo>
                  <a:lnTo>
                    <a:pt x="0" y="0"/>
                  </a:lnTo>
                  <a:lnTo>
                    <a:pt x="0" y="0"/>
                  </a:lnTo>
                  <a:lnTo>
                    <a:pt x="0" y="0"/>
                  </a:lnTo>
                  <a:lnTo>
                    <a:pt x="0" y="0"/>
                  </a:lnTo>
                  <a:lnTo>
                    <a:pt x="0" y="0"/>
                  </a:lnTo>
                  <a:lnTo>
                    <a:pt x="0" y="0"/>
                  </a:lnTo>
                  <a:lnTo>
                    <a:pt x="0" y="0"/>
                  </a:lnTo>
                  <a:lnTo>
                    <a:pt x="0" y="0"/>
                  </a:lnTo>
                  <a:lnTo>
                    <a:pt x="0" y="2"/>
                  </a:lnTo>
                  <a:lnTo>
                    <a:pt x="0" y="2"/>
                  </a:lnTo>
                  <a:lnTo>
                    <a:pt x="2" y="2"/>
                  </a:lnTo>
                  <a:lnTo>
                    <a:pt x="2" y="2"/>
                  </a:lnTo>
                  <a:lnTo>
                    <a:pt x="2" y="2"/>
                  </a:lnTo>
                  <a:lnTo>
                    <a:pt x="2" y="2"/>
                  </a:lnTo>
                  <a:lnTo>
                    <a:pt x="2" y="0"/>
                  </a:lnTo>
                  <a:lnTo>
                    <a:pt x="0" y="0"/>
                  </a:lnTo>
                  <a:lnTo>
                    <a:pt x="0" y="0"/>
                  </a:lnTo>
                  <a:lnTo>
                    <a:pt x="0" y="2"/>
                  </a:lnTo>
                  <a:lnTo>
                    <a:pt x="0" y="2"/>
                  </a:lnTo>
                  <a:lnTo>
                    <a:pt x="2" y="2"/>
                  </a:lnTo>
                  <a:close/>
                </a:path>
              </a:pathLst>
            </a:custGeom>
            <a:solidFill>
              <a:srgbClr val="000000"/>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167" name="Freeform 166"/>
            <p:cNvSpPr>
              <a:spLocks/>
            </p:cNvSpPr>
            <p:nvPr userDrawn="1"/>
          </p:nvSpPr>
          <p:spPr bwMode="auto">
            <a:xfrm>
              <a:off x="463" y="359"/>
              <a:ext cx="2" cy="2"/>
            </a:xfrm>
            <a:custGeom>
              <a:avLst/>
              <a:gdLst/>
              <a:ahLst/>
              <a:cxnLst>
                <a:cxn ang="0">
                  <a:pos x="2" y="2"/>
                </a:cxn>
                <a:cxn ang="0">
                  <a:pos x="2" y="2"/>
                </a:cxn>
                <a:cxn ang="0">
                  <a:pos x="2" y="2"/>
                </a:cxn>
                <a:cxn ang="0">
                  <a:pos x="2" y="2"/>
                </a:cxn>
                <a:cxn ang="0">
                  <a:pos x="2" y="2"/>
                </a:cxn>
                <a:cxn ang="0">
                  <a:pos x="0" y="0"/>
                </a:cxn>
                <a:cxn ang="0">
                  <a:pos x="0" y="2"/>
                </a:cxn>
                <a:cxn ang="0">
                  <a:pos x="2" y="2"/>
                </a:cxn>
                <a:cxn ang="0">
                  <a:pos x="0" y="0"/>
                </a:cxn>
                <a:cxn ang="0">
                  <a:pos x="0" y="2"/>
                </a:cxn>
                <a:cxn ang="0">
                  <a:pos x="0" y="0"/>
                </a:cxn>
                <a:cxn ang="0">
                  <a:pos x="0" y="0"/>
                </a:cxn>
                <a:cxn ang="0">
                  <a:pos x="0" y="0"/>
                </a:cxn>
                <a:cxn ang="0">
                  <a:pos x="0" y="0"/>
                </a:cxn>
                <a:cxn ang="0">
                  <a:pos x="0" y="0"/>
                </a:cxn>
                <a:cxn ang="0">
                  <a:pos x="0" y="0"/>
                </a:cxn>
                <a:cxn ang="0">
                  <a:pos x="0" y="0"/>
                </a:cxn>
                <a:cxn ang="0">
                  <a:pos x="0" y="0"/>
                </a:cxn>
                <a:cxn ang="0">
                  <a:pos x="0" y="2"/>
                </a:cxn>
                <a:cxn ang="0">
                  <a:pos x="0" y="2"/>
                </a:cxn>
                <a:cxn ang="0">
                  <a:pos x="2" y="2"/>
                </a:cxn>
                <a:cxn ang="0">
                  <a:pos x="2" y="2"/>
                </a:cxn>
                <a:cxn ang="0">
                  <a:pos x="2" y="2"/>
                </a:cxn>
                <a:cxn ang="0">
                  <a:pos x="2" y="2"/>
                </a:cxn>
                <a:cxn ang="0">
                  <a:pos x="2" y="0"/>
                </a:cxn>
                <a:cxn ang="0">
                  <a:pos x="0" y="0"/>
                </a:cxn>
                <a:cxn ang="0">
                  <a:pos x="0" y="0"/>
                </a:cxn>
                <a:cxn ang="0">
                  <a:pos x="0" y="2"/>
                </a:cxn>
                <a:cxn ang="0">
                  <a:pos x="0" y="2"/>
                </a:cxn>
                <a:cxn ang="0">
                  <a:pos x="2" y="2"/>
                </a:cxn>
              </a:cxnLst>
              <a:rect l="0" t="0" r="r" b="b"/>
              <a:pathLst>
                <a:path w="2" h="2">
                  <a:moveTo>
                    <a:pt x="2" y="2"/>
                  </a:moveTo>
                  <a:lnTo>
                    <a:pt x="2" y="2"/>
                  </a:lnTo>
                  <a:lnTo>
                    <a:pt x="2" y="2"/>
                  </a:lnTo>
                  <a:lnTo>
                    <a:pt x="2" y="2"/>
                  </a:lnTo>
                  <a:lnTo>
                    <a:pt x="2" y="2"/>
                  </a:lnTo>
                  <a:lnTo>
                    <a:pt x="0" y="0"/>
                  </a:lnTo>
                  <a:lnTo>
                    <a:pt x="0" y="2"/>
                  </a:lnTo>
                  <a:lnTo>
                    <a:pt x="2" y="2"/>
                  </a:lnTo>
                  <a:lnTo>
                    <a:pt x="0" y="0"/>
                  </a:lnTo>
                  <a:lnTo>
                    <a:pt x="0" y="2"/>
                  </a:lnTo>
                  <a:lnTo>
                    <a:pt x="0" y="0"/>
                  </a:lnTo>
                  <a:lnTo>
                    <a:pt x="0" y="0"/>
                  </a:lnTo>
                  <a:lnTo>
                    <a:pt x="0" y="0"/>
                  </a:lnTo>
                  <a:lnTo>
                    <a:pt x="0" y="0"/>
                  </a:lnTo>
                  <a:lnTo>
                    <a:pt x="0" y="0"/>
                  </a:lnTo>
                  <a:lnTo>
                    <a:pt x="0" y="0"/>
                  </a:lnTo>
                  <a:lnTo>
                    <a:pt x="0" y="0"/>
                  </a:lnTo>
                  <a:lnTo>
                    <a:pt x="0" y="0"/>
                  </a:lnTo>
                  <a:lnTo>
                    <a:pt x="0" y="2"/>
                  </a:lnTo>
                  <a:lnTo>
                    <a:pt x="0" y="2"/>
                  </a:lnTo>
                  <a:lnTo>
                    <a:pt x="2" y="2"/>
                  </a:lnTo>
                  <a:lnTo>
                    <a:pt x="2" y="2"/>
                  </a:lnTo>
                  <a:lnTo>
                    <a:pt x="2" y="2"/>
                  </a:lnTo>
                  <a:lnTo>
                    <a:pt x="2" y="2"/>
                  </a:lnTo>
                  <a:lnTo>
                    <a:pt x="2" y="0"/>
                  </a:lnTo>
                  <a:lnTo>
                    <a:pt x="0" y="0"/>
                  </a:lnTo>
                  <a:lnTo>
                    <a:pt x="0" y="0"/>
                  </a:lnTo>
                  <a:lnTo>
                    <a:pt x="0" y="2"/>
                  </a:lnTo>
                  <a:lnTo>
                    <a:pt x="0" y="2"/>
                  </a:lnTo>
                  <a:lnTo>
                    <a:pt x="2" y="2"/>
                  </a:lnTo>
                </a:path>
              </a:pathLst>
            </a:custGeom>
            <a:no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168" name="Freeform 167"/>
            <p:cNvSpPr>
              <a:spLocks/>
            </p:cNvSpPr>
            <p:nvPr userDrawn="1"/>
          </p:nvSpPr>
          <p:spPr bwMode="auto">
            <a:xfrm>
              <a:off x="465" y="361"/>
              <a:ext cx="1" cy="4"/>
            </a:xfrm>
            <a:custGeom>
              <a:avLst/>
              <a:gdLst/>
              <a:ahLst/>
              <a:cxnLst>
                <a:cxn ang="0">
                  <a:pos x="0" y="0"/>
                </a:cxn>
                <a:cxn ang="0">
                  <a:pos x="0" y="2"/>
                </a:cxn>
                <a:cxn ang="0">
                  <a:pos x="0" y="0"/>
                </a:cxn>
                <a:cxn ang="0">
                  <a:pos x="0" y="0"/>
                </a:cxn>
              </a:cxnLst>
              <a:rect l="0" t="0" r="r" b="b"/>
              <a:pathLst>
                <a:path h="2">
                  <a:moveTo>
                    <a:pt x="0" y="0"/>
                  </a:moveTo>
                  <a:cubicBezTo>
                    <a:pt x="0" y="1"/>
                    <a:pt x="0" y="1"/>
                    <a:pt x="0" y="2"/>
                  </a:cubicBezTo>
                  <a:cubicBezTo>
                    <a:pt x="0" y="1"/>
                    <a:pt x="0" y="0"/>
                    <a:pt x="0" y="0"/>
                  </a:cubicBezTo>
                  <a:cubicBezTo>
                    <a:pt x="0" y="0"/>
                    <a:pt x="0" y="0"/>
                    <a:pt x="0" y="0"/>
                  </a:cubicBezTo>
                </a:path>
              </a:pathLst>
            </a:custGeom>
            <a:solidFill>
              <a:srgbClr val="000000"/>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169" name="Freeform 168"/>
            <p:cNvSpPr>
              <a:spLocks/>
            </p:cNvSpPr>
            <p:nvPr userDrawn="1"/>
          </p:nvSpPr>
          <p:spPr bwMode="auto">
            <a:xfrm>
              <a:off x="463" y="359"/>
              <a:ext cx="2" cy="5"/>
            </a:xfrm>
            <a:custGeom>
              <a:avLst/>
              <a:gdLst/>
              <a:ahLst/>
              <a:cxnLst>
                <a:cxn ang="0">
                  <a:pos x="1" y="1"/>
                </a:cxn>
                <a:cxn ang="0">
                  <a:pos x="0" y="2"/>
                </a:cxn>
                <a:cxn ang="0">
                  <a:pos x="1" y="3"/>
                </a:cxn>
                <a:cxn ang="0">
                  <a:pos x="1" y="3"/>
                </a:cxn>
                <a:cxn ang="0">
                  <a:pos x="1" y="1"/>
                </a:cxn>
                <a:cxn ang="0">
                  <a:pos x="1" y="0"/>
                </a:cxn>
                <a:cxn ang="0">
                  <a:pos x="1" y="1"/>
                </a:cxn>
                <a:cxn ang="0">
                  <a:pos x="1" y="1"/>
                </a:cxn>
                <a:cxn ang="0">
                  <a:pos x="1" y="1"/>
                </a:cxn>
                <a:cxn ang="0">
                  <a:pos x="1" y="1"/>
                </a:cxn>
                <a:cxn ang="0">
                  <a:pos x="1" y="1"/>
                </a:cxn>
                <a:cxn ang="0">
                  <a:pos x="1" y="1"/>
                </a:cxn>
                <a:cxn ang="0">
                  <a:pos x="1" y="1"/>
                </a:cxn>
                <a:cxn ang="0">
                  <a:pos x="0" y="2"/>
                </a:cxn>
                <a:cxn ang="0">
                  <a:pos x="1" y="3"/>
                </a:cxn>
                <a:cxn ang="0">
                  <a:pos x="1" y="3"/>
                </a:cxn>
                <a:cxn ang="0">
                  <a:pos x="1" y="1"/>
                </a:cxn>
                <a:cxn ang="0">
                  <a:pos x="1" y="1"/>
                </a:cxn>
                <a:cxn ang="0">
                  <a:pos x="1" y="1"/>
                </a:cxn>
              </a:cxnLst>
              <a:rect l="0" t="0" r="r" b="b"/>
              <a:pathLst>
                <a:path w="1" h="3">
                  <a:moveTo>
                    <a:pt x="1" y="1"/>
                  </a:moveTo>
                  <a:cubicBezTo>
                    <a:pt x="1" y="2"/>
                    <a:pt x="0" y="2"/>
                    <a:pt x="0" y="2"/>
                  </a:cubicBezTo>
                  <a:cubicBezTo>
                    <a:pt x="1" y="3"/>
                    <a:pt x="1" y="3"/>
                    <a:pt x="1" y="3"/>
                  </a:cubicBezTo>
                  <a:cubicBezTo>
                    <a:pt x="1" y="3"/>
                    <a:pt x="1" y="3"/>
                    <a:pt x="1" y="3"/>
                  </a:cubicBezTo>
                  <a:cubicBezTo>
                    <a:pt x="1" y="2"/>
                    <a:pt x="1" y="1"/>
                    <a:pt x="1" y="1"/>
                  </a:cubicBezTo>
                  <a:cubicBezTo>
                    <a:pt x="1" y="0"/>
                    <a:pt x="1" y="0"/>
                    <a:pt x="1" y="0"/>
                  </a:cubicBezTo>
                  <a:cubicBezTo>
                    <a:pt x="1" y="1"/>
                    <a:pt x="1" y="1"/>
                    <a:pt x="1" y="1"/>
                  </a:cubicBezTo>
                  <a:cubicBezTo>
                    <a:pt x="1" y="1"/>
                    <a:pt x="1" y="1"/>
                    <a:pt x="1" y="1"/>
                  </a:cubicBezTo>
                  <a:cubicBezTo>
                    <a:pt x="1" y="1"/>
                    <a:pt x="1" y="1"/>
                    <a:pt x="1" y="1"/>
                  </a:cubicBezTo>
                  <a:cubicBezTo>
                    <a:pt x="1" y="1"/>
                    <a:pt x="1" y="1"/>
                    <a:pt x="1" y="1"/>
                  </a:cubicBezTo>
                  <a:cubicBezTo>
                    <a:pt x="1" y="1"/>
                    <a:pt x="1" y="1"/>
                    <a:pt x="1" y="1"/>
                  </a:cubicBezTo>
                  <a:cubicBezTo>
                    <a:pt x="1" y="1"/>
                    <a:pt x="1" y="1"/>
                    <a:pt x="1" y="1"/>
                  </a:cubicBezTo>
                  <a:cubicBezTo>
                    <a:pt x="1" y="1"/>
                    <a:pt x="1" y="1"/>
                    <a:pt x="1" y="1"/>
                  </a:cubicBezTo>
                  <a:cubicBezTo>
                    <a:pt x="1" y="1"/>
                    <a:pt x="1" y="2"/>
                    <a:pt x="0" y="2"/>
                  </a:cubicBezTo>
                  <a:cubicBezTo>
                    <a:pt x="1" y="3"/>
                    <a:pt x="1" y="3"/>
                    <a:pt x="1" y="3"/>
                  </a:cubicBezTo>
                  <a:cubicBezTo>
                    <a:pt x="1" y="3"/>
                    <a:pt x="1" y="3"/>
                    <a:pt x="1" y="3"/>
                  </a:cubicBezTo>
                  <a:cubicBezTo>
                    <a:pt x="1" y="2"/>
                    <a:pt x="1" y="2"/>
                    <a:pt x="1" y="1"/>
                  </a:cubicBezTo>
                  <a:cubicBezTo>
                    <a:pt x="1" y="1"/>
                    <a:pt x="1" y="1"/>
                    <a:pt x="1" y="1"/>
                  </a:cubicBezTo>
                  <a:cubicBezTo>
                    <a:pt x="1" y="1"/>
                    <a:pt x="1" y="1"/>
                    <a:pt x="1" y="1"/>
                  </a:cubicBezTo>
                </a:path>
              </a:pathLst>
            </a:custGeom>
            <a:solidFill>
              <a:srgbClr val="000000"/>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170" name="Freeform 169"/>
            <p:cNvSpPr>
              <a:spLocks/>
            </p:cNvSpPr>
            <p:nvPr userDrawn="1"/>
          </p:nvSpPr>
          <p:spPr bwMode="auto">
            <a:xfrm>
              <a:off x="443" y="345"/>
              <a:ext cx="8" cy="8"/>
            </a:xfrm>
            <a:custGeom>
              <a:avLst/>
              <a:gdLst/>
              <a:ahLst/>
              <a:cxnLst>
                <a:cxn ang="0">
                  <a:pos x="0" y="1"/>
                </a:cxn>
                <a:cxn ang="0">
                  <a:pos x="2" y="2"/>
                </a:cxn>
                <a:cxn ang="0">
                  <a:pos x="4" y="2"/>
                </a:cxn>
                <a:cxn ang="0">
                  <a:pos x="0" y="1"/>
                </a:cxn>
              </a:cxnLst>
              <a:rect l="0" t="0" r="r" b="b"/>
              <a:pathLst>
                <a:path w="4" h="4">
                  <a:moveTo>
                    <a:pt x="0" y="1"/>
                  </a:moveTo>
                  <a:cubicBezTo>
                    <a:pt x="0" y="2"/>
                    <a:pt x="1" y="2"/>
                    <a:pt x="2" y="2"/>
                  </a:cubicBezTo>
                  <a:cubicBezTo>
                    <a:pt x="3" y="2"/>
                    <a:pt x="4" y="4"/>
                    <a:pt x="4" y="2"/>
                  </a:cubicBezTo>
                  <a:cubicBezTo>
                    <a:pt x="4" y="1"/>
                    <a:pt x="1" y="0"/>
                    <a:pt x="0" y="1"/>
                  </a:cubicBezTo>
                </a:path>
              </a:pathLst>
            </a:custGeom>
            <a:solidFill>
              <a:srgbClr val="FFFFFF"/>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171" name="Freeform 170"/>
            <p:cNvSpPr>
              <a:spLocks/>
            </p:cNvSpPr>
            <p:nvPr userDrawn="1"/>
          </p:nvSpPr>
          <p:spPr bwMode="auto">
            <a:xfrm>
              <a:off x="443" y="345"/>
              <a:ext cx="8" cy="6"/>
            </a:xfrm>
            <a:custGeom>
              <a:avLst/>
              <a:gdLst/>
              <a:ahLst/>
              <a:cxnLst>
                <a:cxn ang="0">
                  <a:pos x="0" y="1"/>
                </a:cxn>
                <a:cxn ang="0">
                  <a:pos x="2" y="2"/>
                </a:cxn>
                <a:cxn ang="0">
                  <a:pos x="3" y="3"/>
                </a:cxn>
                <a:cxn ang="0">
                  <a:pos x="4" y="3"/>
                </a:cxn>
                <a:cxn ang="0">
                  <a:pos x="4" y="2"/>
                </a:cxn>
                <a:cxn ang="0">
                  <a:pos x="4" y="2"/>
                </a:cxn>
                <a:cxn ang="0">
                  <a:pos x="1" y="0"/>
                </a:cxn>
                <a:cxn ang="0">
                  <a:pos x="0" y="1"/>
                </a:cxn>
                <a:cxn ang="0">
                  <a:pos x="0" y="1"/>
                </a:cxn>
                <a:cxn ang="0">
                  <a:pos x="0" y="1"/>
                </a:cxn>
                <a:cxn ang="0">
                  <a:pos x="1" y="1"/>
                </a:cxn>
                <a:cxn ang="0">
                  <a:pos x="3" y="1"/>
                </a:cxn>
                <a:cxn ang="0">
                  <a:pos x="4" y="2"/>
                </a:cxn>
                <a:cxn ang="0">
                  <a:pos x="4" y="2"/>
                </a:cxn>
                <a:cxn ang="0">
                  <a:pos x="4" y="3"/>
                </a:cxn>
                <a:cxn ang="0">
                  <a:pos x="3" y="3"/>
                </a:cxn>
                <a:cxn ang="0">
                  <a:pos x="2" y="2"/>
                </a:cxn>
                <a:cxn ang="0">
                  <a:pos x="0" y="1"/>
                </a:cxn>
                <a:cxn ang="0">
                  <a:pos x="0" y="1"/>
                </a:cxn>
                <a:cxn ang="0">
                  <a:pos x="0" y="1"/>
                </a:cxn>
              </a:cxnLst>
              <a:rect l="0" t="0" r="r" b="b"/>
              <a:pathLst>
                <a:path w="4" h="3">
                  <a:moveTo>
                    <a:pt x="0" y="1"/>
                  </a:moveTo>
                  <a:cubicBezTo>
                    <a:pt x="0" y="2"/>
                    <a:pt x="1" y="2"/>
                    <a:pt x="2" y="2"/>
                  </a:cubicBezTo>
                  <a:cubicBezTo>
                    <a:pt x="2" y="3"/>
                    <a:pt x="3" y="3"/>
                    <a:pt x="3" y="3"/>
                  </a:cubicBezTo>
                  <a:cubicBezTo>
                    <a:pt x="4" y="3"/>
                    <a:pt x="4" y="3"/>
                    <a:pt x="4" y="3"/>
                  </a:cubicBezTo>
                  <a:cubicBezTo>
                    <a:pt x="4" y="2"/>
                    <a:pt x="4" y="2"/>
                    <a:pt x="4" y="2"/>
                  </a:cubicBezTo>
                  <a:cubicBezTo>
                    <a:pt x="4" y="2"/>
                    <a:pt x="4" y="2"/>
                    <a:pt x="4" y="2"/>
                  </a:cubicBezTo>
                  <a:cubicBezTo>
                    <a:pt x="4" y="1"/>
                    <a:pt x="3" y="0"/>
                    <a:pt x="1" y="0"/>
                  </a:cubicBezTo>
                  <a:cubicBezTo>
                    <a:pt x="1" y="0"/>
                    <a:pt x="0" y="0"/>
                    <a:pt x="0" y="1"/>
                  </a:cubicBezTo>
                  <a:cubicBezTo>
                    <a:pt x="0" y="1"/>
                    <a:pt x="0" y="1"/>
                    <a:pt x="0" y="1"/>
                  </a:cubicBezTo>
                  <a:cubicBezTo>
                    <a:pt x="0" y="1"/>
                    <a:pt x="0" y="1"/>
                    <a:pt x="0" y="1"/>
                  </a:cubicBezTo>
                  <a:cubicBezTo>
                    <a:pt x="0" y="1"/>
                    <a:pt x="1" y="1"/>
                    <a:pt x="1" y="1"/>
                  </a:cubicBezTo>
                  <a:cubicBezTo>
                    <a:pt x="2" y="1"/>
                    <a:pt x="2" y="1"/>
                    <a:pt x="3" y="1"/>
                  </a:cubicBezTo>
                  <a:cubicBezTo>
                    <a:pt x="3" y="1"/>
                    <a:pt x="4" y="2"/>
                    <a:pt x="4" y="2"/>
                  </a:cubicBezTo>
                  <a:cubicBezTo>
                    <a:pt x="4" y="2"/>
                    <a:pt x="4" y="2"/>
                    <a:pt x="4" y="2"/>
                  </a:cubicBezTo>
                  <a:cubicBezTo>
                    <a:pt x="4" y="3"/>
                    <a:pt x="4" y="3"/>
                    <a:pt x="4" y="3"/>
                  </a:cubicBezTo>
                  <a:cubicBezTo>
                    <a:pt x="3" y="3"/>
                    <a:pt x="3" y="3"/>
                    <a:pt x="3" y="3"/>
                  </a:cubicBezTo>
                  <a:cubicBezTo>
                    <a:pt x="3" y="3"/>
                    <a:pt x="3" y="2"/>
                    <a:pt x="2" y="2"/>
                  </a:cubicBezTo>
                  <a:cubicBezTo>
                    <a:pt x="1" y="1"/>
                    <a:pt x="0" y="1"/>
                    <a:pt x="0" y="1"/>
                  </a:cubicBezTo>
                  <a:cubicBezTo>
                    <a:pt x="0" y="1"/>
                    <a:pt x="0" y="1"/>
                    <a:pt x="0" y="1"/>
                  </a:cubicBezTo>
                  <a:cubicBezTo>
                    <a:pt x="0" y="1"/>
                    <a:pt x="0" y="1"/>
                    <a:pt x="0" y="1"/>
                  </a:cubicBezTo>
                </a:path>
              </a:pathLst>
            </a:custGeom>
            <a:solidFill>
              <a:srgbClr val="FFFFFF"/>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172" name="Freeform 171"/>
            <p:cNvSpPr>
              <a:spLocks/>
            </p:cNvSpPr>
            <p:nvPr userDrawn="1"/>
          </p:nvSpPr>
          <p:spPr bwMode="auto">
            <a:xfrm>
              <a:off x="451" y="347"/>
              <a:ext cx="4" cy="4"/>
            </a:xfrm>
            <a:custGeom>
              <a:avLst/>
              <a:gdLst/>
              <a:ahLst/>
              <a:cxnLst>
                <a:cxn ang="0">
                  <a:pos x="0" y="2"/>
                </a:cxn>
                <a:cxn ang="0">
                  <a:pos x="2" y="0"/>
                </a:cxn>
                <a:cxn ang="0">
                  <a:pos x="0" y="2"/>
                </a:cxn>
              </a:cxnLst>
              <a:rect l="0" t="0" r="r" b="b"/>
              <a:pathLst>
                <a:path w="2" h="2">
                  <a:moveTo>
                    <a:pt x="0" y="2"/>
                  </a:moveTo>
                  <a:cubicBezTo>
                    <a:pt x="1" y="2"/>
                    <a:pt x="2" y="1"/>
                    <a:pt x="2" y="0"/>
                  </a:cubicBezTo>
                  <a:cubicBezTo>
                    <a:pt x="2" y="0"/>
                    <a:pt x="0" y="1"/>
                    <a:pt x="0" y="2"/>
                  </a:cubicBezTo>
                </a:path>
              </a:pathLst>
            </a:custGeom>
            <a:solidFill>
              <a:srgbClr val="FFFFFF"/>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173" name="Freeform 172"/>
            <p:cNvSpPr>
              <a:spLocks/>
            </p:cNvSpPr>
            <p:nvPr userDrawn="1"/>
          </p:nvSpPr>
          <p:spPr bwMode="auto">
            <a:xfrm>
              <a:off x="451" y="347"/>
              <a:ext cx="4" cy="4"/>
            </a:xfrm>
            <a:custGeom>
              <a:avLst/>
              <a:gdLst/>
              <a:ahLst/>
              <a:cxnLst>
                <a:cxn ang="0">
                  <a:pos x="0" y="2"/>
                </a:cxn>
                <a:cxn ang="0">
                  <a:pos x="1" y="1"/>
                </a:cxn>
                <a:cxn ang="0">
                  <a:pos x="2" y="0"/>
                </a:cxn>
                <a:cxn ang="0">
                  <a:pos x="2" y="0"/>
                </a:cxn>
                <a:cxn ang="0">
                  <a:pos x="2" y="0"/>
                </a:cxn>
                <a:cxn ang="0">
                  <a:pos x="0" y="2"/>
                </a:cxn>
                <a:cxn ang="0">
                  <a:pos x="0" y="2"/>
                </a:cxn>
                <a:cxn ang="0">
                  <a:pos x="0" y="2"/>
                </a:cxn>
                <a:cxn ang="0">
                  <a:pos x="2" y="0"/>
                </a:cxn>
                <a:cxn ang="0">
                  <a:pos x="2" y="0"/>
                </a:cxn>
                <a:cxn ang="0">
                  <a:pos x="2" y="0"/>
                </a:cxn>
                <a:cxn ang="0">
                  <a:pos x="1" y="1"/>
                </a:cxn>
                <a:cxn ang="0">
                  <a:pos x="0" y="2"/>
                </a:cxn>
                <a:cxn ang="0">
                  <a:pos x="0" y="2"/>
                </a:cxn>
                <a:cxn ang="0">
                  <a:pos x="0" y="2"/>
                </a:cxn>
              </a:cxnLst>
              <a:rect l="0" t="0" r="r" b="b"/>
              <a:pathLst>
                <a:path w="2" h="2">
                  <a:moveTo>
                    <a:pt x="0" y="2"/>
                  </a:moveTo>
                  <a:cubicBezTo>
                    <a:pt x="0" y="2"/>
                    <a:pt x="1" y="2"/>
                    <a:pt x="1" y="1"/>
                  </a:cubicBezTo>
                  <a:cubicBezTo>
                    <a:pt x="2" y="1"/>
                    <a:pt x="2" y="1"/>
                    <a:pt x="2" y="0"/>
                  </a:cubicBezTo>
                  <a:cubicBezTo>
                    <a:pt x="2" y="0"/>
                    <a:pt x="2" y="0"/>
                    <a:pt x="2" y="0"/>
                  </a:cubicBezTo>
                  <a:cubicBezTo>
                    <a:pt x="2" y="0"/>
                    <a:pt x="2" y="0"/>
                    <a:pt x="2" y="0"/>
                  </a:cubicBezTo>
                  <a:cubicBezTo>
                    <a:pt x="1" y="0"/>
                    <a:pt x="0" y="1"/>
                    <a:pt x="0" y="2"/>
                  </a:cubicBezTo>
                  <a:cubicBezTo>
                    <a:pt x="0" y="2"/>
                    <a:pt x="0" y="2"/>
                    <a:pt x="0" y="2"/>
                  </a:cubicBezTo>
                  <a:cubicBezTo>
                    <a:pt x="0" y="2"/>
                    <a:pt x="0" y="2"/>
                    <a:pt x="0" y="2"/>
                  </a:cubicBezTo>
                  <a:cubicBezTo>
                    <a:pt x="0" y="1"/>
                    <a:pt x="2" y="0"/>
                    <a:pt x="2" y="0"/>
                  </a:cubicBezTo>
                  <a:cubicBezTo>
                    <a:pt x="2" y="0"/>
                    <a:pt x="2" y="0"/>
                    <a:pt x="2" y="0"/>
                  </a:cubicBezTo>
                  <a:cubicBezTo>
                    <a:pt x="2" y="0"/>
                    <a:pt x="2" y="0"/>
                    <a:pt x="2" y="0"/>
                  </a:cubicBezTo>
                  <a:cubicBezTo>
                    <a:pt x="2" y="0"/>
                    <a:pt x="2" y="1"/>
                    <a:pt x="1" y="1"/>
                  </a:cubicBezTo>
                  <a:cubicBezTo>
                    <a:pt x="1" y="1"/>
                    <a:pt x="0" y="2"/>
                    <a:pt x="0" y="2"/>
                  </a:cubicBezTo>
                  <a:cubicBezTo>
                    <a:pt x="0" y="2"/>
                    <a:pt x="0" y="2"/>
                    <a:pt x="0" y="2"/>
                  </a:cubicBezTo>
                  <a:cubicBezTo>
                    <a:pt x="0" y="2"/>
                    <a:pt x="0" y="2"/>
                    <a:pt x="0" y="2"/>
                  </a:cubicBezTo>
                </a:path>
              </a:pathLst>
            </a:custGeom>
            <a:solidFill>
              <a:srgbClr val="FFFFFF"/>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174" name="Freeform 173"/>
            <p:cNvSpPr>
              <a:spLocks/>
            </p:cNvSpPr>
            <p:nvPr userDrawn="1"/>
          </p:nvSpPr>
          <p:spPr bwMode="auto">
            <a:xfrm>
              <a:off x="455" y="347"/>
              <a:ext cx="2" cy="1"/>
            </a:xfrm>
            <a:custGeom>
              <a:avLst/>
              <a:gdLst/>
              <a:ahLst/>
              <a:cxnLst>
                <a:cxn ang="0">
                  <a:pos x="0" y="0"/>
                </a:cxn>
                <a:cxn ang="0">
                  <a:pos x="0" y="0"/>
                </a:cxn>
              </a:cxnLst>
              <a:rect l="0" t="0" r="r" b="b"/>
              <a:pathLst>
                <a:path w="1">
                  <a:moveTo>
                    <a:pt x="0" y="0"/>
                  </a:moveTo>
                  <a:cubicBezTo>
                    <a:pt x="0" y="0"/>
                    <a:pt x="1" y="0"/>
                    <a:pt x="0" y="0"/>
                  </a:cubicBezTo>
                </a:path>
              </a:pathLst>
            </a:custGeom>
            <a:solidFill>
              <a:srgbClr val="FFFFFF"/>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175" name="Freeform 174"/>
            <p:cNvSpPr>
              <a:spLocks/>
            </p:cNvSpPr>
            <p:nvPr userDrawn="1"/>
          </p:nvSpPr>
          <p:spPr bwMode="auto">
            <a:xfrm>
              <a:off x="455" y="347"/>
              <a:ext cx="2" cy="1"/>
            </a:xfrm>
            <a:custGeom>
              <a:avLst/>
              <a:gdLst/>
              <a:ahLst/>
              <a:cxnLst>
                <a:cxn ang="0">
                  <a:pos x="0" y="0"/>
                </a:cxn>
                <a:cxn ang="0">
                  <a:pos x="0" y="0"/>
                </a:cxn>
                <a:cxn ang="0">
                  <a:pos x="2" y="0"/>
                </a:cxn>
                <a:cxn ang="0">
                  <a:pos x="2" y="0"/>
                </a:cxn>
                <a:cxn ang="0">
                  <a:pos x="2" y="0"/>
                </a:cxn>
                <a:cxn ang="0">
                  <a:pos x="2" y="0"/>
                </a:cxn>
                <a:cxn ang="0">
                  <a:pos x="0" y="0"/>
                </a:cxn>
                <a:cxn ang="0">
                  <a:pos x="0" y="0"/>
                </a:cxn>
                <a:cxn ang="0">
                  <a:pos x="0" y="0"/>
                </a:cxn>
                <a:cxn ang="0">
                  <a:pos x="0" y="0"/>
                </a:cxn>
                <a:cxn ang="0">
                  <a:pos x="0" y="0"/>
                </a:cxn>
                <a:cxn ang="0">
                  <a:pos x="0" y="0"/>
                </a:cxn>
                <a:cxn ang="0">
                  <a:pos x="2" y="0"/>
                </a:cxn>
                <a:cxn ang="0">
                  <a:pos x="2" y="0"/>
                </a:cxn>
                <a:cxn ang="0">
                  <a:pos x="2" y="0"/>
                </a:cxn>
                <a:cxn ang="0">
                  <a:pos x="0" y="0"/>
                </a:cxn>
                <a:cxn ang="0">
                  <a:pos x="0" y="0"/>
                </a:cxn>
                <a:cxn ang="0">
                  <a:pos x="2"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w="2">
                  <a:moveTo>
                    <a:pt x="0" y="0"/>
                  </a:moveTo>
                  <a:lnTo>
                    <a:pt x="0" y="0"/>
                  </a:lnTo>
                  <a:lnTo>
                    <a:pt x="2" y="0"/>
                  </a:lnTo>
                  <a:lnTo>
                    <a:pt x="2" y="0"/>
                  </a:lnTo>
                  <a:lnTo>
                    <a:pt x="2" y="0"/>
                  </a:lnTo>
                  <a:lnTo>
                    <a:pt x="2" y="0"/>
                  </a:lnTo>
                  <a:lnTo>
                    <a:pt x="0" y="0"/>
                  </a:lnTo>
                  <a:lnTo>
                    <a:pt x="0" y="0"/>
                  </a:lnTo>
                  <a:lnTo>
                    <a:pt x="0" y="0"/>
                  </a:lnTo>
                  <a:lnTo>
                    <a:pt x="0" y="0"/>
                  </a:lnTo>
                  <a:lnTo>
                    <a:pt x="0" y="0"/>
                  </a:lnTo>
                  <a:lnTo>
                    <a:pt x="0" y="0"/>
                  </a:lnTo>
                  <a:lnTo>
                    <a:pt x="2" y="0"/>
                  </a:lnTo>
                  <a:lnTo>
                    <a:pt x="2" y="0"/>
                  </a:lnTo>
                  <a:lnTo>
                    <a:pt x="2" y="0"/>
                  </a:lnTo>
                  <a:lnTo>
                    <a:pt x="0" y="0"/>
                  </a:lnTo>
                  <a:lnTo>
                    <a:pt x="0" y="0"/>
                  </a:lnTo>
                  <a:lnTo>
                    <a:pt x="2"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close/>
                </a:path>
              </a:pathLst>
            </a:custGeom>
            <a:solidFill>
              <a:srgbClr val="FFFFFF"/>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176" name="Freeform 175"/>
            <p:cNvSpPr>
              <a:spLocks/>
            </p:cNvSpPr>
            <p:nvPr userDrawn="1"/>
          </p:nvSpPr>
          <p:spPr bwMode="auto">
            <a:xfrm>
              <a:off x="457" y="343"/>
              <a:ext cx="2" cy="4"/>
            </a:xfrm>
            <a:custGeom>
              <a:avLst/>
              <a:gdLst/>
              <a:ahLst/>
              <a:cxnLst>
                <a:cxn ang="0">
                  <a:pos x="0" y="2"/>
                </a:cxn>
                <a:cxn ang="0">
                  <a:pos x="1" y="0"/>
                </a:cxn>
                <a:cxn ang="0">
                  <a:pos x="0" y="2"/>
                </a:cxn>
              </a:cxnLst>
              <a:rect l="0" t="0" r="r" b="b"/>
              <a:pathLst>
                <a:path w="1" h="2">
                  <a:moveTo>
                    <a:pt x="0" y="2"/>
                  </a:moveTo>
                  <a:cubicBezTo>
                    <a:pt x="0" y="1"/>
                    <a:pt x="1" y="1"/>
                    <a:pt x="1" y="0"/>
                  </a:cubicBezTo>
                  <a:cubicBezTo>
                    <a:pt x="1" y="1"/>
                    <a:pt x="0" y="1"/>
                    <a:pt x="0" y="2"/>
                  </a:cubicBezTo>
                </a:path>
              </a:pathLst>
            </a:custGeom>
            <a:solidFill>
              <a:srgbClr val="FFFFFF"/>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177" name="Freeform 176"/>
            <p:cNvSpPr>
              <a:spLocks/>
            </p:cNvSpPr>
            <p:nvPr userDrawn="1"/>
          </p:nvSpPr>
          <p:spPr bwMode="auto">
            <a:xfrm>
              <a:off x="455" y="341"/>
              <a:ext cx="4" cy="6"/>
            </a:xfrm>
            <a:custGeom>
              <a:avLst/>
              <a:gdLst/>
              <a:ahLst/>
              <a:cxnLst>
                <a:cxn ang="0">
                  <a:pos x="1" y="3"/>
                </a:cxn>
                <a:cxn ang="0">
                  <a:pos x="2" y="1"/>
                </a:cxn>
                <a:cxn ang="0">
                  <a:pos x="2" y="0"/>
                </a:cxn>
                <a:cxn ang="0">
                  <a:pos x="2" y="1"/>
                </a:cxn>
                <a:cxn ang="0">
                  <a:pos x="0" y="3"/>
                </a:cxn>
                <a:cxn ang="0">
                  <a:pos x="0" y="3"/>
                </a:cxn>
                <a:cxn ang="0">
                  <a:pos x="1" y="3"/>
                </a:cxn>
                <a:cxn ang="0">
                  <a:pos x="2" y="1"/>
                </a:cxn>
                <a:cxn ang="0">
                  <a:pos x="2" y="1"/>
                </a:cxn>
                <a:cxn ang="0">
                  <a:pos x="2" y="1"/>
                </a:cxn>
                <a:cxn ang="0">
                  <a:pos x="0" y="3"/>
                </a:cxn>
                <a:cxn ang="0">
                  <a:pos x="0" y="3"/>
                </a:cxn>
                <a:cxn ang="0">
                  <a:pos x="1" y="3"/>
                </a:cxn>
              </a:cxnLst>
              <a:rect l="0" t="0" r="r" b="b"/>
              <a:pathLst>
                <a:path w="2" h="3">
                  <a:moveTo>
                    <a:pt x="1" y="3"/>
                  </a:moveTo>
                  <a:cubicBezTo>
                    <a:pt x="1" y="2"/>
                    <a:pt x="2" y="2"/>
                    <a:pt x="2" y="1"/>
                  </a:cubicBezTo>
                  <a:cubicBezTo>
                    <a:pt x="2" y="0"/>
                    <a:pt x="2" y="0"/>
                    <a:pt x="2" y="0"/>
                  </a:cubicBezTo>
                  <a:cubicBezTo>
                    <a:pt x="2" y="1"/>
                    <a:pt x="2" y="1"/>
                    <a:pt x="2" y="1"/>
                  </a:cubicBezTo>
                  <a:cubicBezTo>
                    <a:pt x="1" y="1"/>
                    <a:pt x="1" y="2"/>
                    <a:pt x="0" y="3"/>
                  </a:cubicBezTo>
                  <a:cubicBezTo>
                    <a:pt x="0" y="3"/>
                    <a:pt x="0" y="3"/>
                    <a:pt x="0" y="3"/>
                  </a:cubicBezTo>
                  <a:cubicBezTo>
                    <a:pt x="1" y="3"/>
                    <a:pt x="1" y="3"/>
                    <a:pt x="1" y="3"/>
                  </a:cubicBezTo>
                  <a:cubicBezTo>
                    <a:pt x="1" y="2"/>
                    <a:pt x="2" y="2"/>
                    <a:pt x="2" y="1"/>
                  </a:cubicBezTo>
                  <a:cubicBezTo>
                    <a:pt x="2" y="1"/>
                    <a:pt x="2" y="1"/>
                    <a:pt x="2" y="1"/>
                  </a:cubicBezTo>
                  <a:cubicBezTo>
                    <a:pt x="2" y="1"/>
                    <a:pt x="2" y="1"/>
                    <a:pt x="2" y="1"/>
                  </a:cubicBezTo>
                  <a:cubicBezTo>
                    <a:pt x="1" y="1"/>
                    <a:pt x="1" y="2"/>
                    <a:pt x="0" y="3"/>
                  </a:cubicBezTo>
                  <a:cubicBezTo>
                    <a:pt x="0" y="3"/>
                    <a:pt x="0" y="3"/>
                    <a:pt x="0" y="3"/>
                  </a:cubicBezTo>
                  <a:cubicBezTo>
                    <a:pt x="1" y="3"/>
                    <a:pt x="1" y="3"/>
                    <a:pt x="1" y="3"/>
                  </a:cubicBezTo>
                </a:path>
              </a:pathLst>
            </a:custGeom>
            <a:solidFill>
              <a:srgbClr val="FFFFFF"/>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178" name="Freeform 177"/>
            <p:cNvSpPr>
              <a:spLocks/>
            </p:cNvSpPr>
            <p:nvPr userDrawn="1"/>
          </p:nvSpPr>
          <p:spPr bwMode="auto">
            <a:xfrm>
              <a:off x="459" y="341"/>
              <a:ext cx="1" cy="3"/>
            </a:xfrm>
            <a:custGeom>
              <a:avLst/>
              <a:gdLst/>
              <a:ahLst/>
              <a:cxnLst>
                <a:cxn ang="0">
                  <a:pos x="0" y="2"/>
                </a:cxn>
                <a:cxn ang="0">
                  <a:pos x="0" y="2"/>
                </a:cxn>
                <a:cxn ang="0">
                  <a:pos x="0" y="0"/>
                </a:cxn>
                <a:cxn ang="0">
                  <a:pos x="0" y="2"/>
                </a:cxn>
                <a:cxn ang="0">
                  <a:pos x="0" y="2"/>
                </a:cxn>
              </a:cxnLst>
              <a:rect l="0" t="0" r="r" b="b"/>
              <a:pathLst>
                <a:path h="2">
                  <a:moveTo>
                    <a:pt x="0" y="2"/>
                  </a:moveTo>
                  <a:lnTo>
                    <a:pt x="0" y="2"/>
                  </a:lnTo>
                  <a:lnTo>
                    <a:pt x="0" y="0"/>
                  </a:lnTo>
                  <a:lnTo>
                    <a:pt x="0" y="2"/>
                  </a:lnTo>
                  <a:lnTo>
                    <a:pt x="0" y="2"/>
                  </a:lnTo>
                  <a:close/>
                </a:path>
              </a:pathLst>
            </a:custGeom>
            <a:solidFill>
              <a:srgbClr val="000000"/>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179" name="Freeform 178"/>
            <p:cNvSpPr>
              <a:spLocks/>
            </p:cNvSpPr>
            <p:nvPr userDrawn="1"/>
          </p:nvSpPr>
          <p:spPr bwMode="auto">
            <a:xfrm>
              <a:off x="459" y="339"/>
              <a:ext cx="1" cy="2"/>
            </a:xfrm>
            <a:custGeom>
              <a:avLst/>
              <a:gdLst/>
              <a:ahLst/>
              <a:cxnLst>
                <a:cxn ang="0">
                  <a:pos x="0" y="1"/>
                </a:cxn>
                <a:cxn ang="0">
                  <a:pos x="0" y="1"/>
                </a:cxn>
              </a:cxnLst>
              <a:rect l="0" t="0" r="r" b="b"/>
              <a:pathLst>
                <a:path h="1">
                  <a:moveTo>
                    <a:pt x="0" y="1"/>
                  </a:moveTo>
                  <a:cubicBezTo>
                    <a:pt x="0" y="1"/>
                    <a:pt x="0" y="0"/>
                    <a:pt x="0" y="1"/>
                  </a:cubicBezTo>
                </a:path>
              </a:pathLst>
            </a:custGeom>
            <a:solidFill>
              <a:srgbClr val="000000"/>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180" name="Freeform 179"/>
            <p:cNvSpPr>
              <a:spLocks/>
            </p:cNvSpPr>
            <p:nvPr userDrawn="1"/>
          </p:nvSpPr>
          <p:spPr bwMode="auto">
            <a:xfrm>
              <a:off x="459" y="339"/>
              <a:ext cx="2" cy="2"/>
            </a:xfrm>
            <a:custGeom>
              <a:avLst/>
              <a:gdLst/>
              <a:ahLst/>
              <a:cxnLst>
                <a:cxn ang="0">
                  <a:pos x="2" y="2"/>
                </a:cxn>
                <a:cxn ang="0">
                  <a:pos x="2" y="2"/>
                </a:cxn>
                <a:cxn ang="0">
                  <a:pos x="2" y="2"/>
                </a:cxn>
                <a:cxn ang="0">
                  <a:pos x="2" y="2"/>
                </a:cxn>
                <a:cxn ang="0">
                  <a:pos x="0" y="2"/>
                </a:cxn>
                <a:cxn ang="0">
                  <a:pos x="0" y="2"/>
                </a:cxn>
                <a:cxn ang="0">
                  <a:pos x="2" y="2"/>
                </a:cxn>
                <a:cxn ang="0">
                  <a:pos x="0" y="2"/>
                </a:cxn>
                <a:cxn ang="0">
                  <a:pos x="0" y="2"/>
                </a:cxn>
                <a:cxn ang="0">
                  <a:pos x="0" y="2"/>
                </a:cxn>
                <a:cxn ang="0">
                  <a:pos x="0" y="2"/>
                </a:cxn>
                <a:cxn ang="0">
                  <a:pos x="0" y="2"/>
                </a:cxn>
                <a:cxn ang="0">
                  <a:pos x="0" y="2"/>
                </a:cxn>
                <a:cxn ang="0">
                  <a:pos x="0" y="2"/>
                </a:cxn>
                <a:cxn ang="0">
                  <a:pos x="0" y="2"/>
                </a:cxn>
                <a:cxn ang="0">
                  <a:pos x="0" y="2"/>
                </a:cxn>
                <a:cxn ang="0">
                  <a:pos x="0" y="2"/>
                </a:cxn>
                <a:cxn ang="0">
                  <a:pos x="0" y="2"/>
                </a:cxn>
                <a:cxn ang="0">
                  <a:pos x="0" y="2"/>
                </a:cxn>
                <a:cxn ang="0">
                  <a:pos x="2" y="2"/>
                </a:cxn>
                <a:cxn ang="0">
                  <a:pos x="2" y="2"/>
                </a:cxn>
                <a:cxn ang="0">
                  <a:pos x="2" y="2"/>
                </a:cxn>
                <a:cxn ang="0">
                  <a:pos x="2" y="2"/>
                </a:cxn>
                <a:cxn ang="0">
                  <a:pos x="2" y="2"/>
                </a:cxn>
                <a:cxn ang="0">
                  <a:pos x="0" y="0"/>
                </a:cxn>
                <a:cxn ang="0">
                  <a:pos x="0" y="2"/>
                </a:cxn>
                <a:cxn ang="0">
                  <a:pos x="0" y="2"/>
                </a:cxn>
                <a:cxn ang="0">
                  <a:pos x="0" y="2"/>
                </a:cxn>
                <a:cxn ang="0">
                  <a:pos x="2" y="2"/>
                </a:cxn>
              </a:cxnLst>
              <a:rect l="0" t="0" r="r" b="b"/>
              <a:pathLst>
                <a:path w="2" h="2">
                  <a:moveTo>
                    <a:pt x="2" y="2"/>
                  </a:moveTo>
                  <a:lnTo>
                    <a:pt x="2" y="2"/>
                  </a:lnTo>
                  <a:lnTo>
                    <a:pt x="2" y="2"/>
                  </a:lnTo>
                  <a:lnTo>
                    <a:pt x="2" y="2"/>
                  </a:lnTo>
                  <a:lnTo>
                    <a:pt x="0" y="2"/>
                  </a:lnTo>
                  <a:lnTo>
                    <a:pt x="0" y="2"/>
                  </a:lnTo>
                  <a:lnTo>
                    <a:pt x="2" y="2"/>
                  </a:lnTo>
                  <a:lnTo>
                    <a:pt x="0" y="2"/>
                  </a:lnTo>
                  <a:lnTo>
                    <a:pt x="0" y="2"/>
                  </a:lnTo>
                  <a:lnTo>
                    <a:pt x="0" y="2"/>
                  </a:lnTo>
                  <a:lnTo>
                    <a:pt x="0" y="2"/>
                  </a:lnTo>
                  <a:lnTo>
                    <a:pt x="0" y="2"/>
                  </a:lnTo>
                  <a:lnTo>
                    <a:pt x="0" y="2"/>
                  </a:lnTo>
                  <a:lnTo>
                    <a:pt x="0" y="2"/>
                  </a:lnTo>
                  <a:lnTo>
                    <a:pt x="0" y="2"/>
                  </a:lnTo>
                  <a:lnTo>
                    <a:pt x="0" y="2"/>
                  </a:lnTo>
                  <a:lnTo>
                    <a:pt x="0" y="2"/>
                  </a:lnTo>
                  <a:lnTo>
                    <a:pt x="0" y="2"/>
                  </a:lnTo>
                  <a:lnTo>
                    <a:pt x="0" y="2"/>
                  </a:lnTo>
                  <a:lnTo>
                    <a:pt x="2" y="2"/>
                  </a:lnTo>
                  <a:lnTo>
                    <a:pt x="2" y="2"/>
                  </a:lnTo>
                  <a:lnTo>
                    <a:pt x="2" y="2"/>
                  </a:lnTo>
                  <a:lnTo>
                    <a:pt x="2" y="2"/>
                  </a:lnTo>
                  <a:lnTo>
                    <a:pt x="2" y="2"/>
                  </a:lnTo>
                  <a:lnTo>
                    <a:pt x="0" y="0"/>
                  </a:lnTo>
                  <a:lnTo>
                    <a:pt x="0" y="2"/>
                  </a:lnTo>
                  <a:lnTo>
                    <a:pt x="0" y="2"/>
                  </a:lnTo>
                  <a:lnTo>
                    <a:pt x="0" y="2"/>
                  </a:lnTo>
                  <a:lnTo>
                    <a:pt x="2" y="2"/>
                  </a:lnTo>
                  <a:close/>
                </a:path>
              </a:pathLst>
            </a:custGeom>
            <a:solidFill>
              <a:srgbClr val="000000"/>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181" name="Freeform 180"/>
            <p:cNvSpPr>
              <a:spLocks/>
            </p:cNvSpPr>
            <p:nvPr userDrawn="1"/>
          </p:nvSpPr>
          <p:spPr bwMode="auto">
            <a:xfrm>
              <a:off x="457" y="345"/>
              <a:ext cx="2" cy="2"/>
            </a:xfrm>
            <a:custGeom>
              <a:avLst/>
              <a:gdLst/>
              <a:ahLst/>
              <a:cxnLst>
                <a:cxn ang="0">
                  <a:pos x="0" y="0"/>
                </a:cxn>
                <a:cxn ang="0">
                  <a:pos x="1" y="0"/>
                </a:cxn>
                <a:cxn ang="0">
                  <a:pos x="0" y="0"/>
                </a:cxn>
              </a:cxnLst>
              <a:rect l="0" t="0" r="r" b="b"/>
              <a:pathLst>
                <a:path w="1" h="1">
                  <a:moveTo>
                    <a:pt x="0" y="0"/>
                  </a:moveTo>
                  <a:cubicBezTo>
                    <a:pt x="0" y="0"/>
                    <a:pt x="0" y="1"/>
                    <a:pt x="1" y="0"/>
                  </a:cubicBezTo>
                  <a:cubicBezTo>
                    <a:pt x="0" y="0"/>
                    <a:pt x="0" y="0"/>
                    <a:pt x="0" y="0"/>
                  </a:cubicBezTo>
                </a:path>
              </a:pathLst>
            </a:custGeom>
            <a:solidFill>
              <a:srgbClr val="FFFFFF"/>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182" name="Freeform 181"/>
            <p:cNvSpPr>
              <a:spLocks/>
            </p:cNvSpPr>
            <p:nvPr userDrawn="1"/>
          </p:nvSpPr>
          <p:spPr bwMode="auto">
            <a:xfrm>
              <a:off x="457" y="345"/>
              <a:ext cx="2" cy="2"/>
            </a:xfrm>
            <a:custGeom>
              <a:avLst/>
              <a:gdLst/>
              <a:ahLst/>
              <a:cxnLst>
                <a:cxn ang="0">
                  <a:pos x="0" y="2"/>
                </a:cxn>
                <a:cxn ang="0">
                  <a:pos x="0" y="2"/>
                </a:cxn>
                <a:cxn ang="0">
                  <a:pos x="2" y="0"/>
                </a:cxn>
                <a:cxn ang="0">
                  <a:pos x="2" y="0"/>
                </a:cxn>
                <a:cxn ang="0">
                  <a:pos x="0" y="0"/>
                </a:cxn>
                <a:cxn ang="0">
                  <a:pos x="0" y="0"/>
                </a:cxn>
                <a:cxn ang="0">
                  <a:pos x="0" y="2"/>
                </a:cxn>
                <a:cxn ang="0">
                  <a:pos x="0" y="2"/>
                </a:cxn>
                <a:cxn ang="0">
                  <a:pos x="2" y="0"/>
                </a:cxn>
                <a:cxn ang="0">
                  <a:pos x="2"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2"/>
                </a:cxn>
                <a:cxn ang="0">
                  <a:pos x="0" y="2"/>
                </a:cxn>
              </a:cxnLst>
              <a:rect l="0" t="0" r="r" b="b"/>
              <a:pathLst>
                <a:path w="2" h="2">
                  <a:moveTo>
                    <a:pt x="0" y="2"/>
                  </a:moveTo>
                  <a:lnTo>
                    <a:pt x="0" y="2"/>
                  </a:lnTo>
                  <a:lnTo>
                    <a:pt x="2" y="0"/>
                  </a:lnTo>
                  <a:lnTo>
                    <a:pt x="2" y="0"/>
                  </a:lnTo>
                  <a:lnTo>
                    <a:pt x="0" y="0"/>
                  </a:lnTo>
                  <a:lnTo>
                    <a:pt x="0" y="0"/>
                  </a:lnTo>
                  <a:lnTo>
                    <a:pt x="0" y="2"/>
                  </a:lnTo>
                  <a:lnTo>
                    <a:pt x="0" y="2"/>
                  </a:lnTo>
                  <a:lnTo>
                    <a:pt x="2" y="0"/>
                  </a:lnTo>
                  <a:lnTo>
                    <a:pt x="2"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2"/>
                  </a:lnTo>
                  <a:lnTo>
                    <a:pt x="0" y="2"/>
                  </a:lnTo>
                  <a:close/>
                </a:path>
              </a:pathLst>
            </a:custGeom>
            <a:solidFill>
              <a:srgbClr val="FFFFFF"/>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183" name="Freeform 182"/>
            <p:cNvSpPr>
              <a:spLocks/>
            </p:cNvSpPr>
            <p:nvPr userDrawn="1"/>
          </p:nvSpPr>
          <p:spPr bwMode="auto">
            <a:xfrm>
              <a:off x="459" y="341"/>
              <a:ext cx="2" cy="4"/>
            </a:xfrm>
            <a:custGeom>
              <a:avLst/>
              <a:gdLst/>
              <a:ahLst/>
              <a:cxnLst>
                <a:cxn ang="0">
                  <a:pos x="0" y="2"/>
                </a:cxn>
                <a:cxn ang="0">
                  <a:pos x="1" y="0"/>
                </a:cxn>
                <a:cxn ang="0">
                  <a:pos x="0" y="2"/>
                </a:cxn>
              </a:cxnLst>
              <a:rect l="0" t="0" r="r" b="b"/>
              <a:pathLst>
                <a:path w="1" h="2">
                  <a:moveTo>
                    <a:pt x="0" y="2"/>
                  </a:moveTo>
                  <a:cubicBezTo>
                    <a:pt x="0" y="1"/>
                    <a:pt x="0" y="0"/>
                    <a:pt x="1" y="0"/>
                  </a:cubicBezTo>
                  <a:cubicBezTo>
                    <a:pt x="0" y="0"/>
                    <a:pt x="0" y="1"/>
                    <a:pt x="0" y="2"/>
                  </a:cubicBezTo>
                </a:path>
              </a:pathLst>
            </a:custGeom>
            <a:solidFill>
              <a:srgbClr val="FFFFFF"/>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184" name="Freeform 183"/>
            <p:cNvSpPr>
              <a:spLocks/>
            </p:cNvSpPr>
            <p:nvPr userDrawn="1"/>
          </p:nvSpPr>
          <p:spPr bwMode="auto">
            <a:xfrm>
              <a:off x="459" y="341"/>
              <a:ext cx="2" cy="4"/>
            </a:xfrm>
            <a:custGeom>
              <a:avLst/>
              <a:gdLst/>
              <a:ahLst/>
              <a:cxnLst>
                <a:cxn ang="0">
                  <a:pos x="0" y="2"/>
                </a:cxn>
                <a:cxn ang="0">
                  <a:pos x="1" y="0"/>
                </a:cxn>
                <a:cxn ang="0">
                  <a:pos x="1" y="0"/>
                </a:cxn>
                <a:cxn ang="0">
                  <a:pos x="0" y="0"/>
                </a:cxn>
                <a:cxn ang="0">
                  <a:pos x="0" y="1"/>
                </a:cxn>
                <a:cxn ang="0">
                  <a:pos x="0" y="2"/>
                </a:cxn>
                <a:cxn ang="0">
                  <a:pos x="0" y="2"/>
                </a:cxn>
                <a:cxn ang="0">
                  <a:pos x="0" y="2"/>
                </a:cxn>
                <a:cxn ang="0">
                  <a:pos x="0" y="1"/>
                </a:cxn>
                <a:cxn ang="0">
                  <a:pos x="1" y="0"/>
                </a:cxn>
                <a:cxn ang="0">
                  <a:pos x="1" y="0"/>
                </a:cxn>
                <a:cxn ang="0">
                  <a:pos x="0" y="0"/>
                </a:cxn>
                <a:cxn ang="0">
                  <a:pos x="0" y="1"/>
                </a:cxn>
                <a:cxn ang="0">
                  <a:pos x="0" y="2"/>
                </a:cxn>
                <a:cxn ang="0">
                  <a:pos x="0" y="2"/>
                </a:cxn>
              </a:cxnLst>
              <a:rect l="0" t="0" r="r" b="b"/>
              <a:pathLst>
                <a:path w="1" h="2">
                  <a:moveTo>
                    <a:pt x="0" y="2"/>
                  </a:moveTo>
                  <a:cubicBezTo>
                    <a:pt x="1" y="1"/>
                    <a:pt x="1" y="0"/>
                    <a:pt x="1" y="0"/>
                  </a:cubicBezTo>
                  <a:cubicBezTo>
                    <a:pt x="1" y="0"/>
                    <a:pt x="1" y="0"/>
                    <a:pt x="1" y="0"/>
                  </a:cubicBezTo>
                  <a:cubicBezTo>
                    <a:pt x="0" y="0"/>
                    <a:pt x="0" y="0"/>
                    <a:pt x="0" y="0"/>
                  </a:cubicBezTo>
                  <a:cubicBezTo>
                    <a:pt x="0" y="0"/>
                    <a:pt x="0" y="1"/>
                    <a:pt x="0" y="1"/>
                  </a:cubicBezTo>
                  <a:cubicBezTo>
                    <a:pt x="0" y="2"/>
                    <a:pt x="0" y="2"/>
                    <a:pt x="0" y="2"/>
                  </a:cubicBezTo>
                  <a:cubicBezTo>
                    <a:pt x="0" y="2"/>
                    <a:pt x="0" y="2"/>
                    <a:pt x="0" y="2"/>
                  </a:cubicBezTo>
                  <a:cubicBezTo>
                    <a:pt x="0" y="2"/>
                    <a:pt x="0" y="2"/>
                    <a:pt x="0" y="2"/>
                  </a:cubicBezTo>
                  <a:cubicBezTo>
                    <a:pt x="0" y="1"/>
                    <a:pt x="0" y="1"/>
                    <a:pt x="0" y="1"/>
                  </a:cubicBezTo>
                  <a:cubicBezTo>
                    <a:pt x="0" y="1"/>
                    <a:pt x="1" y="0"/>
                    <a:pt x="1" y="0"/>
                  </a:cubicBezTo>
                  <a:cubicBezTo>
                    <a:pt x="1" y="0"/>
                    <a:pt x="1" y="0"/>
                    <a:pt x="1" y="0"/>
                  </a:cubicBezTo>
                  <a:cubicBezTo>
                    <a:pt x="0" y="0"/>
                    <a:pt x="0" y="0"/>
                    <a:pt x="0" y="0"/>
                  </a:cubicBezTo>
                  <a:cubicBezTo>
                    <a:pt x="0" y="0"/>
                    <a:pt x="0" y="1"/>
                    <a:pt x="0" y="1"/>
                  </a:cubicBezTo>
                  <a:cubicBezTo>
                    <a:pt x="0" y="2"/>
                    <a:pt x="0" y="2"/>
                    <a:pt x="0" y="2"/>
                  </a:cubicBezTo>
                  <a:cubicBezTo>
                    <a:pt x="0" y="2"/>
                    <a:pt x="0" y="2"/>
                    <a:pt x="0" y="2"/>
                  </a:cubicBezTo>
                </a:path>
              </a:pathLst>
            </a:custGeom>
            <a:solidFill>
              <a:srgbClr val="FFFFFF"/>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185" name="Freeform 184"/>
            <p:cNvSpPr>
              <a:spLocks/>
            </p:cNvSpPr>
            <p:nvPr userDrawn="1"/>
          </p:nvSpPr>
          <p:spPr bwMode="auto">
            <a:xfrm>
              <a:off x="461" y="334"/>
              <a:ext cx="3" cy="1"/>
            </a:xfrm>
            <a:custGeom>
              <a:avLst/>
              <a:gdLst/>
              <a:ahLst/>
              <a:cxnLst>
                <a:cxn ang="0">
                  <a:pos x="2" y="0"/>
                </a:cxn>
                <a:cxn ang="0">
                  <a:pos x="0" y="0"/>
                </a:cxn>
                <a:cxn ang="0">
                  <a:pos x="2" y="0"/>
                </a:cxn>
              </a:cxnLst>
              <a:rect l="0" t="0" r="r" b="b"/>
              <a:pathLst>
                <a:path w="2">
                  <a:moveTo>
                    <a:pt x="2" y="0"/>
                  </a:moveTo>
                  <a:lnTo>
                    <a:pt x="0" y="0"/>
                  </a:lnTo>
                  <a:lnTo>
                    <a:pt x="2" y="0"/>
                  </a:lnTo>
                  <a:close/>
                </a:path>
              </a:pathLst>
            </a:custGeom>
            <a:solidFill>
              <a:srgbClr val="000000"/>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186" name="Freeform 185"/>
            <p:cNvSpPr>
              <a:spLocks/>
            </p:cNvSpPr>
            <p:nvPr userDrawn="1"/>
          </p:nvSpPr>
          <p:spPr bwMode="auto">
            <a:xfrm>
              <a:off x="461" y="332"/>
              <a:ext cx="3" cy="5"/>
            </a:xfrm>
            <a:custGeom>
              <a:avLst/>
              <a:gdLst/>
              <a:ahLst/>
              <a:cxnLst>
                <a:cxn ang="0">
                  <a:pos x="2" y="2"/>
                </a:cxn>
                <a:cxn ang="0">
                  <a:pos x="2" y="2"/>
                </a:cxn>
                <a:cxn ang="0">
                  <a:pos x="0" y="0"/>
                </a:cxn>
                <a:cxn ang="0">
                  <a:pos x="0" y="2"/>
                </a:cxn>
                <a:cxn ang="0">
                  <a:pos x="0" y="2"/>
                </a:cxn>
                <a:cxn ang="0">
                  <a:pos x="2" y="5"/>
                </a:cxn>
                <a:cxn ang="0">
                  <a:pos x="2" y="2"/>
                </a:cxn>
                <a:cxn ang="0">
                  <a:pos x="2" y="2"/>
                </a:cxn>
                <a:cxn ang="0">
                  <a:pos x="0" y="0"/>
                </a:cxn>
                <a:cxn ang="0">
                  <a:pos x="0" y="2"/>
                </a:cxn>
                <a:cxn ang="0">
                  <a:pos x="0" y="2"/>
                </a:cxn>
                <a:cxn ang="0">
                  <a:pos x="2" y="5"/>
                </a:cxn>
                <a:cxn ang="0">
                  <a:pos x="2" y="2"/>
                </a:cxn>
              </a:cxnLst>
              <a:rect l="0" t="0" r="r" b="b"/>
              <a:pathLst>
                <a:path w="2" h="5">
                  <a:moveTo>
                    <a:pt x="2" y="2"/>
                  </a:moveTo>
                  <a:lnTo>
                    <a:pt x="2" y="2"/>
                  </a:lnTo>
                  <a:lnTo>
                    <a:pt x="0" y="0"/>
                  </a:lnTo>
                  <a:lnTo>
                    <a:pt x="0" y="2"/>
                  </a:lnTo>
                  <a:lnTo>
                    <a:pt x="0" y="2"/>
                  </a:lnTo>
                  <a:lnTo>
                    <a:pt x="2" y="5"/>
                  </a:lnTo>
                  <a:lnTo>
                    <a:pt x="2" y="2"/>
                  </a:lnTo>
                  <a:lnTo>
                    <a:pt x="2" y="2"/>
                  </a:lnTo>
                  <a:lnTo>
                    <a:pt x="0" y="0"/>
                  </a:lnTo>
                  <a:lnTo>
                    <a:pt x="0" y="2"/>
                  </a:lnTo>
                  <a:lnTo>
                    <a:pt x="0" y="2"/>
                  </a:lnTo>
                  <a:lnTo>
                    <a:pt x="2" y="5"/>
                  </a:lnTo>
                  <a:lnTo>
                    <a:pt x="2" y="2"/>
                  </a:lnTo>
                  <a:close/>
                </a:path>
              </a:pathLst>
            </a:custGeom>
            <a:solidFill>
              <a:srgbClr val="000000"/>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187" name="Freeform 186"/>
            <p:cNvSpPr>
              <a:spLocks/>
            </p:cNvSpPr>
            <p:nvPr userDrawn="1"/>
          </p:nvSpPr>
          <p:spPr bwMode="auto">
            <a:xfrm>
              <a:off x="449" y="347"/>
              <a:ext cx="2" cy="1"/>
            </a:xfrm>
            <a:custGeom>
              <a:avLst/>
              <a:gdLst/>
              <a:ahLst/>
              <a:cxnLst>
                <a:cxn ang="0">
                  <a:pos x="0" y="0"/>
                </a:cxn>
                <a:cxn ang="0">
                  <a:pos x="1" y="0"/>
                </a:cxn>
                <a:cxn ang="0">
                  <a:pos x="0" y="0"/>
                </a:cxn>
              </a:cxnLst>
              <a:rect l="0" t="0" r="r" b="b"/>
              <a:pathLst>
                <a:path w="1">
                  <a:moveTo>
                    <a:pt x="0" y="0"/>
                  </a:moveTo>
                  <a:cubicBezTo>
                    <a:pt x="1" y="0"/>
                    <a:pt x="1" y="0"/>
                    <a:pt x="1" y="0"/>
                  </a:cubicBezTo>
                  <a:cubicBezTo>
                    <a:pt x="1" y="0"/>
                    <a:pt x="1" y="0"/>
                    <a:pt x="0" y="0"/>
                  </a:cubicBezTo>
                </a:path>
              </a:pathLst>
            </a:custGeom>
            <a:solidFill>
              <a:srgbClr val="FFFFFF"/>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188" name="Freeform 187"/>
            <p:cNvSpPr>
              <a:spLocks/>
            </p:cNvSpPr>
            <p:nvPr userDrawn="1"/>
          </p:nvSpPr>
          <p:spPr bwMode="auto">
            <a:xfrm>
              <a:off x="449" y="347"/>
              <a:ext cx="2" cy="1"/>
            </a:xfrm>
            <a:custGeom>
              <a:avLst/>
              <a:gdLst/>
              <a:ahLst/>
              <a:cxnLst>
                <a:cxn ang="0">
                  <a:pos x="0" y="0"/>
                </a:cxn>
                <a:cxn ang="0">
                  <a:pos x="2" y="0"/>
                </a:cxn>
                <a:cxn ang="0">
                  <a:pos x="2" y="0"/>
                </a:cxn>
                <a:cxn ang="0">
                  <a:pos x="2" y="0"/>
                </a:cxn>
                <a:cxn ang="0">
                  <a:pos x="2" y="0"/>
                </a:cxn>
                <a:cxn ang="0">
                  <a:pos x="0" y="0"/>
                </a:cxn>
                <a:cxn ang="0">
                  <a:pos x="0" y="0"/>
                </a:cxn>
                <a:cxn ang="0">
                  <a:pos x="0" y="0"/>
                </a:cxn>
                <a:cxn ang="0">
                  <a:pos x="0" y="0"/>
                </a:cxn>
                <a:cxn ang="0">
                  <a:pos x="2" y="0"/>
                </a:cxn>
                <a:cxn ang="0">
                  <a:pos x="2" y="0"/>
                </a:cxn>
                <a:cxn ang="0">
                  <a:pos x="2" y="0"/>
                </a:cxn>
                <a:cxn ang="0">
                  <a:pos x="2" y="0"/>
                </a:cxn>
                <a:cxn ang="0">
                  <a:pos x="2" y="0"/>
                </a:cxn>
                <a:cxn ang="0">
                  <a:pos x="2" y="0"/>
                </a:cxn>
                <a:cxn ang="0">
                  <a:pos x="2" y="0"/>
                </a:cxn>
                <a:cxn ang="0">
                  <a:pos x="2" y="0"/>
                </a:cxn>
                <a:cxn ang="0">
                  <a:pos x="2" y="0"/>
                </a:cxn>
                <a:cxn ang="0">
                  <a:pos x="2" y="0"/>
                </a:cxn>
                <a:cxn ang="0">
                  <a:pos x="2" y="0"/>
                </a:cxn>
                <a:cxn ang="0">
                  <a:pos x="2" y="0"/>
                </a:cxn>
                <a:cxn ang="0">
                  <a:pos x="2" y="0"/>
                </a:cxn>
                <a:cxn ang="0">
                  <a:pos x="2" y="0"/>
                </a:cxn>
                <a:cxn ang="0">
                  <a:pos x="2" y="0"/>
                </a:cxn>
                <a:cxn ang="0">
                  <a:pos x="2" y="0"/>
                </a:cxn>
                <a:cxn ang="0">
                  <a:pos x="2" y="0"/>
                </a:cxn>
                <a:cxn ang="0">
                  <a:pos x="2" y="0"/>
                </a:cxn>
                <a:cxn ang="0">
                  <a:pos x="2" y="0"/>
                </a:cxn>
                <a:cxn ang="0">
                  <a:pos x="2" y="0"/>
                </a:cxn>
                <a:cxn ang="0">
                  <a:pos x="0" y="0"/>
                </a:cxn>
                <a:cxn ang="0">
                  <a:pos x="0" y="0"/>
                </a:cxn>
                <a:cxn ang="0">
                  <a:pos x="0" y="0"/>
                </a:cxn>
              </a:cxnLst>
              <a:rect l="0" t="0" r="r" b="b"/>
              <a:pathLst>
                <a:path w="2">
                  <a:moveTo>
                    <a:pt x="0" y="0"/>
                  </a:moveTo>
                  <a:lnTo>
                    <a:pt x="2" y="0"/>
                  </a:lnTo>
                  <a:lnTo>
                    <a:pt x="2" y="0"/>
                  </a:lnTo>
                  <a:lnTo>
                    <a:pt x="2" y="0"/>
                  </a:lnTo>
                  <a:lnTo>
                    <a:pt x="2" y="0"/>
                  </a:lnTo>
                  <a:lnTo>
                    <a:pt x="0" y="0"/>
                  </a:lnTo>
                  <a:lnTo>
                    <a:pt x="0" y="0"/>
                  </a:lnTo>
                  <a:lnTo>
                    <a:pt x="0" y="0"/>
                  </a:lnTo>
                  <a:lnTo>
                    <a:pt x="0" y="0"/>
                  </a:lnTo>
                  <a:lnTo>
                    <a:pt x="2" y="0"/>
                  </a:lnTo>
                  <a:lnTo>
                    <a:pt x="2" y="0"/>
                  </a:lnTo>
                  <a:lnTo>
                    <a:pt x="2" y="0"/>
                  </a:lnTo>
                  <a:lnTo>
                    <a:pt x="2" y="0"/>
                  </a:lnTo>
                  <a:lnTo>
                    <a:pt x="2" y="0"/>
                  </a:lnTo>
                  <a:lnTo>
                    <a:pt x="2" y="0"/>
                  </a:lnTo>
                  <a:lnTo>
                    <a:pt x="2" y="0"/>
                  </a:lnTo>
                  <a:lnTo>
                    <a:pt x="2" y="0"/>
                  </a:lnTo>
                  <a:lnTo>
                    <a:pt x="2" y="0"/>
                  </a:lnTo>
                  <a:lnTo>
                    <a:pt x="2" y="0"/>
                  </a:lnTo>
                  <a:lnTo>
                    <a:pt x="2" y="0"/>
                  </a:lnTo>
                  <a:lnTo>
                    <a:pt x="2" y="0"/>
                  </a:lnTo>
                  <a:lnTo>
                    <a:pt x="2" y="0"/>
                  </a:lnTo>
                  <a:lnTo>
                    <a:pt x="2" y="0"/>
                  </a:lnTo>
                  <a:lnTo>
                    <a:pt x="2" y="0"/>
                  </a:lnTo>
                  <a:lnTo>
                    <a:pt x="2" y="0"/>
                  </a:lnTo>
                  <a:lnTo>
                    <a:pt x="2" y="0"/>
                  </a:lnTo>
                  <a:lnTo>
                    <a:pt x="2" y="0"/>
                  </a:lnTo>
                  <a:lnTo>
                    <a:pt x="2" y="0"/>
                  </a:lnTo>
                  <a:lnTo>
                    <a:pt x="2" y="0"/>
                  </a:lnTo>
                  <a:lnTo>
                    <a:pt x="0" y="0"/>
                  </a:lnTo>
                  <a:lnTo>
                    <a:pt x="0" y="0"/>
                  </a:lnTo>
                  <a:lnTo>
                    <a:pt x="0" y="0"/>
                  </a:lnTo>
                  <a:close/>
                </a:path>
              </a:pathLst>
            </a:custGeom>
            <a:solidFill>
              <a:srgbClr val="FFFFFF"/>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189" name="Freeform 188"/>
            <p:cNvSpPr>
              <a:spLocks/>
            </p:cNvSpPr>
            <p:nvPr userDrawn="1"/>
          </p:nvSpPr>
          <p:spPr bwMode="auto">
            <a:xfrm>
              <a:off x="455" y="347"/>
              <a:ext cx="1" cy="1"/>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close/>
                </a:path>
              </a:pathLst>
            </a:custGeom>
            <a:solidFill>
              <a:srgbClr val="FFFFFF"/>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190" name="Freeform 189"/>
            <p:cNvSpPr>
              <a:spLocks/>
            </p:cNvSpPr>
            <p:nvPr userDrawn="1"/>
          </p:nvSpPr>
          <p:spPr bwMode="auto">
            <a:xfrm>
              <a:off x="451" y="332"/>
              <a:ext cx="6" cy="13"/>
            </a:xfrm>
            <a:custGeom>
              <a:avLst/>
              <a:gdLst/>
              <a:ahLst/>
              <a:cxnLst>
                <a:cxn ang="0">
                  <a:pos x="0" y="5"/>
                </a:cxn>
                <a:cxn ang="0">
                  <a:pos x="1" y="6"/>
                </a:cxn>
                <a:cxn ang="0">
                  <a:pos x="1" y="6"/>
                </a:cxn>
                <a:cxn ang="0">
                  <a:pos x="1" y="6"/>
                </a:cxn>
                <a:cxn ang="0">
                  <a:pos x="2" y="5"/>
                </a:cxn>
                <a:cxn ang="0">
                  <a:pos x="2" y="0"/>
                </a:cxn>
                <a:cxn ang="0">
                  <a:pos x="1" y="0"/>
                </a:cxn>
                <a:cxn ang="0">
                  <a:pos x="0" y="5"/>
                </a:cxn>
              </a:cxnLst>
              <a:rect l="0" t="0" r="r" b="b"/>
              <a:pathLst>
                <a:path w="3" h="6">
                  <a:moveTo>
                    <a:pt x="0" y="5"/>
                  </a:moveTo>
                  <a:cubicBezTo>
                    <a:pt x="0" y="5"/>
                    <a:pt x="0" y="6"/>
                    <a:pt x="1" y="6"/>
                  </a:cubicBezTo>
                  <a:cubicBezTo>
                    <a:pt x="1" y="6"/>
                    <a:pt x="1" y="6"/>
                    <a:pt x="1" y="6"/>
                  </a:cubicBezTo>
                  <a:cubicBezTo>
                    <a:pt x="1" y="6"/>
                    <a:pt x="1" y="6"/>
                    <a:pt x="1" y="6"/>
                  </a:cubicBezTo>
                  <a:cubicBezTo>
                    <a:pt x="2" y="5"/>
                    <a:pt x="1" y="5"/>
                    <a:pt x="2" y="5"/>
                  </a:cubicBezTo>
                  <a:cubicBezTo>
                    <a:pt x="3" y="3"/>
                    <a:pt x="1" y="2"/>
                    <a:pt x="2" y="0"/>
                  </a:cubicBezTo>
                  <a:cubicBezTo>
                    <a:pt x="1" y="0"/>
                    <a:pt x="1" y="0"/>
                    <a:pt x="1" y="0"/>
                  </a:cubicBezTo>
                  <a:cubicBezTo>
                    <a:pt x="1" y="2"/>
                    <a:pt x="0" y="4"/>
                    <a:pt x="0" y="5"/>
                  </a:cubicBezTo>
                </a:path>
              </a:pathLst>
            </a:custGeom>
            <a:solidFill>
              <a:srgbClr val="FFFFFF"/>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191" name="Freeform 190"/>
            <p:cNvSpPr>
              <a:spLocks/>
            </p:cNvSpPr>
            <p:nvPr userDrawn="1"/>
          </p:nvSpPr>
          <p:spPr bwMode="auto">
            <a:xfrm>
              <a:off x="455" y="332"/>
              <a:ext cx="4" cy="12"/>
            </a:xfrm>
            <a:custGeom>
              <a:avLst/>
              <a:gdLst/>
              <a:ahLst/>
              <a:cxnLst>
                <a:cxn ang="0">
                  <a:pos x="1" y="4"/>
                </a:cxn>
                <a:cxn ang="0">
                  <a:pos x="1" y="5"/>
                </a:cxn>
                <a:cxn ang="0">
                  <a:pos x="1" y="3"/>
                </a:cxn>
                <a:cxn ang="0">
                  <a:pos x="1" y="4"/>
                </a:cxn>
                <a:cxn ang="0">
                  <a:pos x="1" y="4"/>
                </a:cxn>
                <a:cxn ang="0">
                  <a:pos x="2" y="4"/>
                </a:cxn>
                <a:cxn ang="0">
                  <a:pos x="1" y="2"/>
                </a:cxn>
                <a:cxn ang="0">
                  <a:pos x="1" y="3"/>
                </a:cxn>
                <a:cxn ang="0">
                  <a:pos x="1" y="0"/>
                </a:cxn>
                <a:cxn ang="0">
                  <a:pos x="1" y="4"/>
                </a:cxn>
              </a:cxnLst>
              <a:rect l="0" t="0" r="r" b="b"/>
              <a:pathLst>
                <a:path w="2" h="5">
                  <a:moveTo>
                    <a:pt x="1" y="4"/>
                  </a:moveTo>
                  <a:cubicBezTo>
                    <a:pt x="1" y="4"/>
                    <a:pt x="1" y="4"/>
                    <a:pt x="1" y="5"/>
                  </a:cubicBezTo>
                  <a:cubicBezTo>
                    <a:pt x="1" y="4"/>
                    <a:pt x="1" y="4"/>
                    <a:pt x="1" y="3"/>
                  </a:cubicBezTo>
                  <a:cubicBezTo>
                    <a:pt x="1" y="4"/>
                    <a:pt x="1" y="4"/>
                    <a:pt x="1" y="4"/>
                  </a:cubicBezTo>
                  <a:cubicBezTo>
                    <a:pt x="1" y="4"/>
                    <a:pt x="1" y="4"/>
                    <a:pt x="1" y="4"/>
                  </a:cubicBezTo>
                  <a:cubicBezTo>
                    <a:pt x="2" y="4"/>
                    <a:pt x="2" y="4"/>
                    <a:pt x="2" y="4"/>
                  </a:cubicBezTo>
                  <a:cubicBezTo>
                    <a:pt x="1" y="3"/>
                    <a:pt x="1" y="3"/>
                    <a:pt x="1" y="2"/>
                  </a:cubicBezTo>
                  <a:cubicBezTo>
                    <a:pt x="1" y="3"/>
                    <a:pt x="1" y="3"/>
                    <a:pt x="1" y="3"/>
                  </a:cubicBezTo>
                  <a:cubicBezTo>
                    <a:pt x="0" y="2"/>
                    <a:pt x="1" y="1"/>
                    <a:pt x="1" y="0"/>
                  </a:cubicBezTo>
                  <a:cubicBezTo>
                    <a:pt x="1" y="2"/>
                    <a:pt x="0" y="2"/>
                    <a:pt x="1" y="4"/>
                  </a:cubicBezTo>
                </a:path>
              </a:pathLst>
            </a:custGeom>
            <a:solidFill>
              <a:srgbClr val="FFFFFF"/>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192" name="Freeform 191"/>
            <p:cNvSpPr>
              <a:spLocks/>
            </p:cNvSpPr>
            <p:nvPr userDrawn="1"/>
          </p:nvSpPr>
          <p:spPr bwMode="auto">
            <a:xfrm>
              <a:off x="455" y="332"/>
              <a:ext cx="4" cy="12"/>
            </a:xfrm>
            <a:custGeom>
              <a:avLst/>
              <a:gdLst/>
              <a:ahLst/>
              <a:cxnLst>
                <a:cxn ang="0">
                  <a:pos x="1" y="5"/>
                </a:cxn>
                <a:cxn ang="0">
                  <a:pos x="1" y="5"/>
                </a:cxn>
                <a:cxn ang="0">
                  <a:pos x="1" y="3"/>
                </a:cxn>
                <a:cxn ang="0">
                  <a:pos x="1" y="3"/>
                </a:cxn>
                <a:cxn ang="0">
                  <a:pos x="1" y="4"/>
                </a:cxn>
                <a:cxn ang="0">
                  <a:pos x="2" y="4"/>
                </a:cxn>
                <a:cxn ang="0">
                  <a:pos x="1" y="4"/>
                </a:cxn>
                <a:cxn ang="0">
                  <a:pos x="2" y="4"/>
                </a:cxn>
                <a:cxn ang="0">
                  <a:pos x="1" y="2"/>
                </a:cxn>
                <a:cxn ang="0">
                  <a:pos x="1" y="1"/>
                </a:cxn>
                <a:cxn ang="0">
                  <a:pos x="0" y="3"/>
                </a:cxn>
                <a:cxn ang="0">
                  <a:pos x="1" y="2"/>
                </a:cxn>
                <a:cxn ang="0">
                  <a:pos x="1" y="1"/>
                </a:cxn>
                <a:cxn ang="0">
                  <a:pos x="1" y="0"/>
                </a:cxn>
                <a:cxn ang="0">
                  <a:pos x="0" y="3"/>
                </a:cxn>
                <a:cxn ang="0">
                  <a:pos x="1" y="4"/>
                </a:cxn>
                <a:cxn ang="0">
                  <a:pos x="1" y="3"/>
                </a:cxn>
                <a:cxn ang="0">
                  <a:pos x="1" y="0"/>
                </a:cxn>
                <a:cxn ang="0">
                  <a:pos x="1" y="1"/>
                </a:cxn>
                <a:cxn ang="0">
                  <a:pos x="1" y="3"/>
                </a:cxn>
                <a:cxn ang="0">
                  <a:pos x="1" y="3"/>
                </a:cxn>
                <a:cxn ang="0">
                  <a:pos x="1" y="2"/>
                </a:cxn>
                <a:cxn ang="0">
                  <a:pos x="1" y="2"/>
                </a:cxn>
                <a:cxn ang="0">
                  <a:pos x="2" y="4"/>
                </a:cxn>
                <a:cxn ang="0">
                  <a:pos x="2" y="3"/>
                </a:cxn>
                <a:cxn ang="0">
                  <a:pos x="1" y="3"/>
                </a:cxn>
                <a:cxn ang="0">
                  <a:pos x="1" y="4"/>
                </a:cxn>
                <a:cxn ang="0">
                  <a:pos x="1" y="3"/>
                </a:cxn>
                <a:cxn ang="0">
                  <a:pos x="1" y="3"/>
                </a:cxn>
                <a:cxn ang="0">
                  <a:pos x="1" y="5"/>
                </a:cxn>
                <a:cxn ang="0">
                  <a:pos x="1" y="5"/>
                </a:cxn>
                <a:cxn ang="0">
                  <a:pos x="0" y="4"/>
                </a:cxn>
              </a:cxnLst>
              <a:rect l="0" t="0" r="r" b="b"/>
              <a:pathLst>
                <a:path w="2" h="5">
                  <a:moveTo>
                    <a:pt x="0" y="4"/>
                  </a:moveTo>
                  <a:cubicBezTo>
                    <a:pt x="1" y="4"/>
                    <a:pt x="1" y="4"/>
                    <a:pt x="1" y="5"/>
                  </a:cubicBezTo>
                  <a:cubicBezTo>
                    <a:pt x="1" y="5"/>
                    <a:pt x="1" y="5"/>
                    <a:pt x="1" y="5"/>
                  </a:cubicBezTo>
                  <a:cubicBezTo>
                    <a:pt x="1" y="5"/>
                    <a:pt x="1" y="5"/>
                    <a:pt x="1" y="5"/>
                  </a:cubicBezTo>
                  <a:cubicBezTo>
                    <a:pt x="1" y="4"/>
                    <a:pt x="1" y="4"/>
                    <a:pt x="1" y="4"/>
                  </a:cubicBezTo>
                  <a:cubicBezTo>
                    <a:pt x="1" y="3"/>
                    <a:pt x="1" y="3"/>
                    <a:pt x="1" y="3"/>
                  </a:cubicBezTo>
                  <a:cubicBezTo>
                    <a:pt x="1" y="3"/>
                    <a:pt x="1" y="3"/>
                    <a:pt x="1" y="3"/>
                  </a:cubicBezTo>
                  <a:cubicBezTo>
                    <a:pt x="1" y="3"/>
                    <a:pt x="1" y="3"/>
                    <a:pt x="1" y="3"/>
                  </a:cubicBezTo>
                  <a:cubicBezTo>
                    <a:pt x="1" y="4"/>
                    <a:pt x="1" y="4"/>
                    <a:pt x="1" y="4"/>
                  </a:cubicBezTo>
                  <a:cubicBezTo>
                    <a:pt x="1" y="4"/>
                    <a:pt x="1" y="4"/>
                    <a:pt x="1" y="4"/>
                  </a:cubicBezTo>
                  <a:cubicBezTo>
                    <a:pt x="1" y="4"/>
                    <a:pt x="1" y="4"/>
                    <a:pt x="1" y="4"/>
                  </a:cubicBezTo>
                  <a:cubicBezTo>
                    <a:pt x="2" y="4"/>
                    <a:pt x="2" y="4"/>
                    <a:pt x="2" y="4"/>
                  </a:cubicBezTo>
                  <a:cubicBezTo>
                    <a:pt x="1" y="4"/>
                    <a:pt x="1" y="4"/>
                    <a:pt x="1" y="4"/>
                  </a:cubicBezTo>
                  <a:cubicBezTo>
                    <a:pt x="1" y="4"/>
                    <a:pt x="1" y="4"/>
                    <a:pt x="1" y="4"/>
                  </a:cubicBezTo>
                  <a:cubicBezTo>
                    <a:pt x="1" y="4"/>
                    <a:pt x="1" y="4"/>
                    <a:pt x="1" y="4"/>
                  </a:cubicBezTo>
                  <a:cubicBezTo>
                    <a:pt x="2" y="4"/>
                    <a:pt x="2" y="4"/>
                    <a:pt x="2" y="4"/>
                  </a:cubicBezTo>
                  <a:cubicBezTo>
                    <a:pt x="2" y="4"/>
                    <a:pt x="2" y="4"/>
                    <a:pt x="2" y="4"/>
                  </a:cubicBezTo>
                  <a:cubicBezTo>
                    <a:pt x="2" y="3"/>
                    <a:pt x="1" y="3"/>
                    <a:pt x="1" y="2"/>
                  </a:cubicBezTo>
                  <a:cubicBezTo>
                    <a:pt x="1" y="2"/>
                    <a:pt x="1" y="2"/>
                    <a:pt x="1" y="2"/>
                  </a:cubicBezTo>
                  <a:cubicBezTo>
                    <a:pt x="1" y="1"/>
                    <a:pt x="1" y="1"/>
                    <a:pt x="1" y="1"/>
                  </a:cubicBezTo>
                  <a:cubicBezTo>
                    <a:pt x="1" y="2"/>
                    <a:pt x="1" y="2"/>
                    <a:pt x="1" y="2"/>
                  </a:cubicBezTo>
                  <a:cubicBezTo>
                    <a:pt x="0" y="3"/>
                    <a:pt x="0" y="3"/>
                    <a:pt x="0" y="3"/>
                  </a:cubicBezTo>
                  <a:cubicBezTo>
                    <a:pt x="1" y="3"/>
                    <a:pt x="1" y="3"/>
                    <a:pt x="1" y="3"/>
                  </a:cubicBezTo>
                  <a:cubicBezTo>
                    <a:pt x="1" y="2"/>
                    <a:pt x="1" y="2"/>
                    <a:pt x="1" y="2"/>
                  </a:cubicBezTo>
                  <a:cubicBezTo>
                    <a:pt x="1" y="2"/>
                    <a:pt x="1" y="2"/>
                    <a:pt x="1" y="2"/>
                  </a:cubicBezTo>
                  <a:cubicBezTo>
                    <a:pt x="1" y="2"/>
                    <a:pt x="1" y="1"/>
                    <a:pt x="1" y="1"/>
                  </a:cubicBezTo>
                  <a:cubicBezTo>
                    <a:pt x="1" y="0"/>
                    <a:pt x="1" y="0"/>
                    <a:pt x="1" y="0"/>
                  </a:cubicBezTo>
                  <a:cubicBezTo>
                    <a:pt x="1" y="0"/>
                    <a:pt x="1" y="0"/>
                    <a:pt x="1" y="0"/>
                  </a:cubicBezTo>
                  <a:cubicBezTo>
                    <a:pt x="1" y="0"/>
                    <a:pt x="1" y="0"/>
                    <a:pt x="1" y="0"/>
                  </a:cubicBezTo>
                  <a:cubicBezTo>
                    <a:pt x="0" y="2"/>
                    <a:pt x="0" y="2"/>
                    <a:pt x="0" y="3"/>
                  </a:cubicBezTo>
                  <a:cubicBezTo>
                    <a:pt x="0" y="4"/>
                    <a:pt x="0" y="4"/>
                    <a:pt x="0" y="4"/>
                  </a:cubicBezTo>
                  <a:cubicBezTo>
                    <a:pt x="1" y="4"/>
                    <a:pt x="1" y="4"/>
                    <a:pt x="1" y="4"/>
                  </a:cubicBezTo>
                  <a:cubicBezTo>
                    <a:pt x="1" y="4"/>
                    <a:pt x="1" y="4"/>
                    <a:pt x="1" y="4"/>
                  </a:cubicBezTo>
                  <a:cubicBezTo>
                    <a:pt x="1" y="3"/>
                    <a:pt x="1" y="3"/>
                    <a:pt x="1" y="3"/>
                  </a:cubicBezTo>
                  <a:cubicBezTo>
                    <a:pt x="1" y="2"/>
                    <a:pt x="1" y="2"/>
                    <a:pt x="1" y="0"/>
                  </a:cubicBezTo>
                  <a:cubicBezTo>
                    <a:pt x="1" y="0"/>
                    <a:pt x="1" y="0"/>
                    <a:pt x="1" y="0"/>
                  </a:cubicBezTo>
                  <a:cubicBezTo>
                    <a:pt x="1" y="0"/>
                    <a:pt x="1" y="0"/>
                    <a:pt x="1" y="0"/>
                  </a:cubicBezTo>
                  <a:cubicBezTo>
                    <a:pt x="1" y="1"/>
                    <a:pt x="1" y="1"/>
                    <a:pt x="1" y="1"/>
                  </a:cubicBezTo>
                  <a:cubicBezTo>
                    <a:pt x="1" y="1"/>
                    <a:pt x="0" y="2"/>
                    <a:pt x="0" y="2"/>
                  </a:cubicBezTo>
                  <a:cubicBezTo>
                    <a:pt x="1" y="3"/>
                    <a:pt x="1" y="3"/>
                    <a:pt x="1" y="3"/>
                  </a:cubicBezTo>
                  <a:cubicBezTo>
                    <a:pt x="1" y="3"/>
                    <a:pt x="1" y="3"/>
                    <a:pt x="1" y="3"/>
                  </a:cubicBezTo>
                  <a:cubicBezTo>
                    <a:pt x="1" y="3"/>
                    <a:pt x="1" y="3"/>
                    <a:pt x="1" y="3"/>
                  </a:cubicBezTo>
                  <a:cubicBezTo>
                    <a:pt x="1" y="2"/>
                    <a:pt x="1" y="2"/>
                    <a:pt x="1" y="2"/>
                  </a:cubicBezTo>
                  <a:cubicBezTo>
                    <a:pt x="1" y="2"/>
                    <a:pt x="1" y="2"/>
                    <a:pt x="1" y="2"/>
                  </a:cubicBezTo>
                  <a:cubicBezTo>
                    <a:pt x="1" y="2"/>
                    <a:pt x="1" y="2"/>
                    <a:pt x="1" y="2"/>
                  </a:cubicBezTo>
                  <a:cubicBezTo>
                    <a:pt x="1" y="2"/>
                    <a:pt x="1" y="2"/>
                    <a:pt x="1" y="2"/>
                  </a:cubicBezTo>
                  <a:cubicBezTo>
                    <a:pt x="1" y="3"/>
                    <a:pt x="1" y="3"/>
                    <a:pt x="1" y="4"/>
                  </a:cubicBezTo>
                  <a:cubicBezTo>
                    <a:pt x="2" y="4"/>
                    <a:pt x="2" y="4"/>
                    <a:pt x="2" y="4"/>
                  </a:cubicBezTo>
                  <a:cubicBezTo>
                    <a:pt x="2" y="4"/>
                    <a:pt x="2" y="4"/>
                    <a:pt x="2" y="4"/>
                  </a:cubicBezTo>
                  <a:cubicBezTo>
                    <a:pt x="2" y="3"/>
                    <a:pt x="2" y="3"/>
                    <a:pt x="2" y="3"/>
                  </a:cubicBezTo>
                  <a:cubicBezTo>
                    <a:pt x="1" y="3"/>
                    <a:pt x="1" y="3"/>
                    <a:pt x="1" y="3"/>
                  </a:cubicBezTo>
                  <a:cubicBezTo>
                    <a:pt x="1" y="3"/>
                    <a:pt x="1" y="3"/>
                    <a:pt x="1" y="3"/>
                  </a:cubicBezTo>
                  <a:cubicBezTo>
                    <a:pt x="1" y="4"/>
                    <a:pt x="1" y="4"/>
                    <a:pt x="1" y="4"/>
                  </a:cubicBezTo>
                  <a:cubicBezTo>
                    <a:pt x="1" y="4"/>
                    <a:pt x="1" y="4"/>
                    <a:pt x="1" y="4"/>
                  </a:cubicBezTo>
                  <a:cubicBezTo>
                    <a:pt x="1" y="4"/>
                    <a:pt x="1" y="4"/>
                    <a:pt x="1" y="4"/>
                  </a:cubicBezTo>
                  <a:cubicBezTo>
                    <a:pt x="1" y="3"/>
                    <a:pt x="1" y="3"/>
                    <a:pt x="1" y="3"/>
                  </a:cubicBezTo>
                  <a:cubicBezTo>
                    <a:pt x="1" y="3"/>
                    <a:pt x="1" y="3"/>
                    <a:pt x="1" y="3"/>
                  </a:cubicBezTo>
                  <a:cubicBezTo>
                    <a:pt x="1" y="3"/>
                    <a:pt x="1" y="3"/>
                    <a:pt x="1" y="3"/>
                  </a:cubicBezTo>
                  <a:cubicBezTo>
                    <a:pt x="1" y="4"/>
                    <a:pt x="1" y="4"/>
                    <a:pt x="1" y="4"/>
                  </a:cubicBezTo>
                  <a:cubicBezTo>
                    <a:pt x="1" y="5"/>
                    <a:pt x="1" y="5"/>
                    <a:pt x="1" y="5"/>
                  </a:cubicBezTo>
                  <a:cubicBezTo>
                    <a:pt x="1" y="5"/>
                    <a:pt x="1" y="5"/>
                    <a:pt x="1" y="5"/>
                  </a:cubicBezTo>
                  <a:cubicBezTo>
                    <a:pt x="1" y="5"/>
                    <a:pt x="1" y="5"/>
                    <a:pt x="1" y="5"/>
                  </a:cubicBezTo>
                  <a:cubicBezTo>
                    <a:pt x="1" y="4"/>
                    <a:pt x="1" y="4"/>
                    <a:pt x="1" y="4"/>
                  </a:cubicBezTo>
                  <a:cubicBezTo>
                    <a:pt x="0" y="4"/>
                    <a:pt x="0" y="4"/>
                    <a:pt x="0" y="4"/>
                  </a:cubicBezTo>
                  <a:cubicBezTo>
                    <a:pt x="0" y="4"/>
                    <a:pt x="0" y="4"/>
                    <a:pt x="0" y="4"/>
                  </a:cubicBezTo>
                </a:path>
              </a:pathLst>
            </a:custGeom>
            <a:solidFill>
              <a:srgbClr val="FFFFFF"/>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193" name="Freeform 192"/>
            <p:cNvSpPr>
              <a:spLocks/>
            </p:cNvSpPr>
            <p:nvPr userDrawn="1"/>
          </p:nvSpPr>
          <p:spPr bwMode="auto">
            <a:xfrm>
              <a:off x="457" y="330"/>
              <a:ext cx="2" cy="2"/>
            </a:xfrm>
            <a:custGeom>
              <a:avLst/>
              <a:gdLst/>
              <a:ahLst/>
              <a:cxnLst>
                <a:cxn ang="0">
                  <a:pos x="1" y="1"/>
                </a:cxn>
                <a:cxn ang="0">
                  <a:pos x="1" y="1"/>
                </a:cxn>
                <a:cxn ang="0">
                  <a:pos x="1" y="0"/>
                </a:cxn>
                <a:cxn ang="0">
                  <a:pos x="1" y="0"/>
                </a:cxn>
                <a:cxn ang="0">
                  <a:pos x="1" y="1"/>
                </a:cxn>
              </a:cxnLst>
              <a:rect l="0" t="0" r="r" b="b"/>
              <a:pathLst>
                <a:path w="1" h="1">
                  <a:moveTo>
                    <a:pt x="1" y="1"/>
                  </a:moveTo>
                  <a:cubicBezTo>
                    <a:pt x="1" y="1"/>
                    <a:pt x="1" y="1"/>
                    <a:pt x="1" y="1"/>
                  </a:cubicBezTo>
                  <a:cubicBezTo>
                    <a:pt x="1" y="1"/>
                    <a:pt x="1" y="1"/>
                    <a:pt x="1" y="0"/>
                  </a:cubicBezTo>
                  <a:cubicBezTo>
                    <a:pt x="0" y="0"/>
                    <a:pt x="1" y="1"/>
                    <a:pt x="1" y="0"/>
                  </a:cubicBezTo>
                  <a:cubicBezTo>
                    <a:pt x="1" y="1"/>
                    <a:pt x="1" y="1"/>
                    <a:pt x="1" y="1"/>
                  </a:cubicBezTo>
                </a:path>
              </a:pathLst>
            </a:custGeom>
            <a:solidFill>
              <a:srgbClr val="FFFFFF"/>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194" name="Freeform 193"/>
            <p:cNvSpPr>
              <a:spLocks/>
            </p:cNvSpPr>
            <p:nvPr userDrawn="1"/>
          </p:nvSpPr>
          <p:spPr bwMode="auto">
            <a:xfrm>
              <a:off x="457" y="330"/>
              <a:ext cx="2" cy="4"/>
            </a:xfrm>
            <a:custGeom>
              <a:avLst/>
              <a:gdLst/>
              <a:ahLst/>
              <a:cxnLst>
                <a:cxn ang="0">
                  <a:pos x="1" y="2"/>
                </a:cxn>
                <a:cxn ang="0">
                  <a:pos x="1" y="1"/>
                </a:cxn>
                <a:cxn ang="0">
                  <a:pos x="1" y="0"/>
                </a:cxn>
                <a:cxn ang="0">
                  <a:pos x="0" y="0"/>
                </a:cxn>
                <a:cxn ang="0">
                  <a:pos x="0" y="1"/>
                </a:cxn>
                <a:cxn ang="0">
                  <a:pos x="0" y="1"/>
                </a:cxn>
                <a:cxn ang="0">
                  <a:pos x="1" y="1"/>
                </a:cxn>
                <a:cxn ang="0">
                  <a:pos x="1" y="0"/>
                </a:cxn>
                <a:cxn ang="0">
                  <a:pos x="0" y="0"/>
                </a:cxn>
                <a:cxn ang="0">
                  <a:pos x="0" y="1"/>
                </a:cxn>
                <a:cxn ang="0">
                  <a:pos x="1" y="1"/>
                </a:cxn>
                <a:cxn ang="0">
                  <a:pos x="1" y="0"/>
                </a:cxn>
                <a:cxn ang="0">
                  <a:pos x="0" y="1"/>
                </a:cxn>
                <a:cxn ang="0">
                  <a:pos x="1" y="1"/>
                </a:cxn>
                <a:cxn ang="0">
                  <a:pos x="0" y="1"/>
                </a:cxn>
                <a:cxn ang="0">
                  <a:pos x="0" y="1"/>
                </a:cxn>
                <a:cxn ang="0">
                  <a:pos x="0" y="1"/>
                </a:cxn>
                <a:cxn ang="0">
                  <a:pos x="1" y="1"/>
                </a:cxn>
                <a:cxn ang="0">
                  <a:pos x="1" y="1"/>
                </a:cxn>
                <a:cxn ang="0">
                  <a:pos x="0" y="1"/>
                </a:cxn>
                <a:cxn ang="0">
                  <a:pos x="1" y="0"/>
                </a:cxn>
                <a:cxn ang="0">
                  <a:pos x="1" y="0"/>
                </a:cxn>
                <a:cxn ang="0">
                  <a:pos x="1" y="1"/>
                </a:cxn>
                <a:cxn ang="0">
                  <a:pos x="1" y="0"/>
                </a:cxn>
                <a:cxn ang="0">
                  <a:pos x="1" y="0"/>
                </a:cxn>
                <a:cxn ang="0">
                  <a:pos x="1" y="0"/>
                </a:cxn>
                <a:cxn ang="0">
                  <a:pos x="1" y="1"/>
                </a:cxn>
                <a:cxn ang="0">
                  <a:pos x="1" y="0"/>
                </a:cxn>
                <a:cxn ang="0">
                  <a:pos x="1" y="0"/>
                </a:cxn>
                <a:cxn ang="0">
                  <a:pos x="1" y="1"/>
                </a:cxn>
                <a:cxn ang="0">
                  <a:pos x="1" y="1"/>
                </a:cxn>
                <a:cxn ang="0">
                  <a:pos x="1" y="1"/>
                </a:cxn>
                <a:cxn ang="0">
                  <a:pos x="1" y="1"/>
                </a:cxn>
                <a:cxn ang="0">
                  <a:pos x="1" y="0"/>
                </a:cxn>
                <a:cxn ang="0">
                  <a:pos x="1" y="2"/>
                </a:cxn>
                <a:cxn ang="0">
                  <a:pos x="1" y="1"/>
                </a:cxn>
                <a:cxn ang="0">
                  <a:pos x="0" y="1"/>
                </a:cxn>
              </a:cxnLst>
              <a:rect l="0" t="0" r="r" b="b"/>
              <a:pathLst>
                <a:path w="1" h="2">
                  <a:moveTo>
                    <a:pt x="0" y="1"/>
                  </a:moveTo>
                  <a:cubicBezTo>
                    <a:pt x="1" y="2"/>
                    <a:pt x="1" y="2"/>
                    <a:pt x="1" y="2"/>
                  </a:cubicBezTo>
                  <a:cubicBezTo>
                    <a:pt x="1" y="2"/>
                    <a:pt x="1" y="2"/>
                    <a:pt x="1" y="2"/>
                  </a:cubicBezTo>
                  <a:cubicBezTo>
                    <a:pt x="1" y="1"/>
                    <a:pt x="1" y="1"/>
                    <a:pt x="1" y="1"/>
                  </a:cubicBezTo>
                  <a:cubicBezTo>
                    <a:pt x="1" y="1"/>
                    <a:pt x="1" y="1"/>
                    <a:pt x="1" y="0"/>
                  </a:cubicBezTo>
                  <a:cubicBezTo>
                    <a:pt x="1" y="0"/>
                    <a:pt x="1" y="0"/>
                    <a:pt x="1" y="0"/>
                  </a:cubicBezTo>
                  <a:cubicBezTo>
                    <a:pt x="1" y="0"/>
                    <a:pt x="1" y="0"/>
                    <a:pt x="1" y="0"/>
                  </a:cubicBezTo>
                  <a:cubicBezTo>
                    <a:pt x="0" y="0"/>
                    <a:pt x="0" y="0"/>
                    <a:pt x="0" y="0"/>
                  </a:cubicBezTo>
                  <a:cubicBezTo>
                    <a:pt x="0" y="0"/>
                    <a:pt x="0" y="0"/>
                    <a:pt x="0" y="0"/>
                  </a:cubicBezTo>
                  <a:cubicBezTo>
                    <a:pt x="0" y="1"/>
                    <a:pt x="0" y="1"/>
                    <a:pt x="0" y="1"/>
                  </a:cubicBezTo>
                  <a:cubicBezTo>
                    <a:pt x="0" y="1"/>
                    <a:pt x="0" y="1"/>
                    <a:pt x="0" y="1"/>
                  </a:cubicBezTo>
                  <a:cubicBezTo>
                    <a:pt x="0" y="1"/>
                    <a:pt x="0" y="1"/>
                    <a:pt x="0" y="1"/>
                  </a:cubicBezTo>
                  <a:cubicBezTo>
                    <a:pt x="1" y="1"/>
                    <a:pt x="1" y="1"/>
                    <a:pt x="1" y="1"/>
                  </a:cubicBezTo>
                  <a:cubicBezTo>
                    <a:pt x="1" y="1"/>
                    <a:pt x="1" y="1"/>
                    <a:pt x="1" y="1"/>
                  </a:cubicBezTo>
                  <a:cubicBezTo>
                    <a:pt x="1" y="1"/>
                    <a:pt x="1" y="1"/>
                    <a:pt x="1" y="1"/>
                  </a:cubicBezTo>
                  <a:cubicBezTo>
                    <a:pt x="1" y="0"/>
                    <a:pt x="1" y="0"/>
                    <a:pt x="1" y="0"/>
                  </a:cubicBezTo>
                  <a:cubicBezTo>
                    <a:pt x="1" y="0"/>
                    <a:pt x="1" y="0"/>
                    <a:pt x="1" y="0"/>
                  </a:cubicBezTo>
                  <a:cubicBezTo>
                    <a:pt x="0" y="0"/>
                    <a:pt x="0" y="0"/>
                    <a:pt x="0" y="0"/>
                  </a:cubicBezTo>
                  <a:cubicBezTo>
                    <a:pt x="0" y="0"/>
                    <a:pt x="0" y="0"/>
                    <a:pt x="0" y="0"/>
                  </a:cubicBezTo>
                  <a:cubicBezTo>
                    <a:pt x="0" y="1"/>
                    <a:pt x="0" y="1"/>
                    <a:pt x="0" y="1"/>
                  </a:cubicBezTo>
                  <a:cubicBezTo>
                    <a:pt x="1" y="1"/>
                    <a:pt x="1" y="1"/>
                    <a:pt x="1" y="1"/>
                  </a:cubicBezTo>
                  <a:cubicBezTo>
                    <a:pt x="1" y="1"/>
                    <a:pt x="1" y="1"/>
                    <a:pt x="1" y="1"/>
                  </a:cubicBezTo>
                  <a:cubicBezTo>
                    <a:pt x="1" y="0"/>
                    <a:pt x="1" y="0"/>
                    <a:pt x="1" y="0"/>
                  </a:cubicBezTo>
                  <a:cubicBezTo>
                    <a:pt x="1" y="0"/>
                    <a:pt x="1" y="0"/>
                    <a:pt x="1" y="0"/>
                  </a:cubicBezTo>
                  <a:cubicBezTo>
                    <a:pt x="0" y="1"/>
                    <a:pt x="0" y="1"/>
                    <a:pt x="0" y="1"/>
                  </a:cubicBezTo>
                  <a:cubicBezTo>
                    <a:pt x="0" y="1"/>
                    <a:pt x="0" y="1"/>
                    <a:pt x="0" y="1"/>
                  </a:cubicBezTo>
                  <a:cubicBezTo>
                    <a:pt x="0" y="1"/>
                    <a:pt x="0" y="1"/>
                    <a:pt x="0" y="1"/>
                  </a:cubicBezTo>
                  <a:cubicBezTo>
                    <a:pt x="1" y="1"/>
                    <a:pt x="1" y="1"/>
                    <a:pt x="1" y="1"/>
                  </a:cubicBezTo>
                  <a:cubicBezTo>
                    <a:pt x="0" y="1"/>
                    <a:pt x="0" y="1"/>
                    <a:pt x="0" y="1"/>
                  </a:cubicBezTo>
                  <a:cubicBezTo>
                    <a:pt x="0" y="1"/>
                    <a:pt x="0" y="1"/>
                    <a:pt x="0" y="1"/>
                  </a:cubicBezTo>
                  <a:cubicBezTo>
                    <a:pt x="1" y="1"/>
                    <a:pt x="1" y="1"/>
                    <a:pt x="1" y="1"/>
                  </a:cubicBezTo>
                  <a:cubicBezTo>
                    <a:pt x="0" y="1"/>
                    <a:pt x="0" y="1"/>
                    <a:pt x="0" y="1"/>
                  </a:cubicBezTo>
                  <a:cubicBezTo>
                    <a:pt x="1" y="1"/>
                    <a:pt x="1" y="1"/>
                    <a:pt x="1" y="1"/>
                  </a:cubicBezTo>
                  <a:cubicBezTo>
                    <a:pt x="0" y="1"/>
                    <a:pt x="0" y="1"/>
                    <a:pt x="0" y="1"/>
                  </a:cubicBezTo>
                  <a:cubicBezTo>
                    <a:pt x="0" y="1"/>
                    <a:pt x="0" y="1"/>
                    <a:pt x="0" y="1"/>
                  </a:cubicBezTo>
                  <a:cubicBezTo>
                    <a:pt x="1" y="1"/>
                    <a:pt x="1" y="1"/>
                    <a:pt x="1" y="1"/>
                  </a:cubicBezTo>
                  <a:cubicBezTo>
                    <a:pt x="0" y="1"/>
                    <a:pt x="0" y="1"/>
                    <a:pt x="0" y="1"/>
                  </a:cubicBezTo>
                  <a:cubicBezTo>
                    <a:pt x="1" y="1"/>
                    <a:pt x="1" y="1"/>
                    <a:pt x="1" y="1"/>
                  </a:cubicBezTo>
                  <a:cubicBezTo>
                    <a:pt x="1" y="0"/>
                    <a:pt x="1" y="0"/>
                    <a:pt x="1" y="0"/>
                  </a:cubicBezTo>
                  <a:cubicBezTo>
                    <a:pt x="0" y="1"/>
                    <a:pt x="0" y="1"/>
                    <a:pt x="0" y="1"/>
                  </a:cubicBezTo>
                  <a:cubicBezTo>
                    <a:pt x="1" y="1"/>
                    <a:pt x="1" y="1"/>
                    <a:pt x="1" y="1"/>
                  </a:cubicBezTo>
                  <a:cubicBezTo>
                    <a:pt x="1" y="0"/>
                    <a:pt x="1" y="0"/>
                    <a:pt x="1" y="0"/>
                  </a:cubicBezTo>
                  <a:cubicBezTo>
                    <a:pt x="1" y="1"/>
                    <a:pt x="1" y="1"/>
                    <a:pt x="1" y="1"/>
                  </a:cubicBezTo>
                  <a:cubicBezTo>
                    <a:pt x="1" y="0"/>
                    <a:pt x="1" y="0"/>
                    <a:pt x="1" y="0"/>
                  </a:cubicBezTo>
                  <a:cubicBezTo>
                    <a:pt x="1" y="0"/>
                    <a:pt x="1" y="0"/>
                    <a:pt x="1" y="0"/>
                  </a:cubicBezTo>
                  <a:cubicBezTo>
                    <a:pt x="1" y="1"/>
                    <a:pt x="1" y="1"/>
                    <a:pt x="1" y="1"/>
                  </a:cubicBezTo>
                  <a:cubicBezTo>
                    <a:pt x="1" y="0"/>
                    <a:pt x="1" y="0"/>
                    <a:pt x="1" y="0"/>
                  </a:cubicBezTo>
                  <a:cubicBezTo>
                    <a:pt x="1" y="0"/>
                    <a:pt x="1" y="0"/>
                    <a:pt x="1" y="0"/>
                  </a:cubicBezTo>
                  <a:cubicBezTo>
                    <a:pt x="1" y="0"/>
                    <a:pt x="1" y="0"/>
                    <a:pt x="1" y="0"/>
                  </a:cubicBezTo>
                  <a:cubicBezTo>
                    <a:pt x="1" y="0"/>
                    <a:pt x="1" y="0"/>
                    <a:pt x="1" y="0"/>
                  </a:cubicBezTo>
                  <a:cubicBezTo>
                    <a:pt x="1" y="0"/>
                    <a:pt x="1" y="0"/>
                    <a:pt x="1" y="0"/>
                  </a:cubicBezTo>
                  <a:cubicBezTo>
                    <a:pt x="1" y="0"/>
                    <a:pt x="1" y="0"/>
                    <a:pt x="1" y="0"/>
                  </a:cubicBezTo>
                  <a:cubicBezTo>
                    <a:pt x="1" y="0"/>
                    <a:pt x="1" y="0"/>
                    <a:pt x="1" y="0"/>
                  </a:cubicBezTo>
                  <a:cubicBezTo>
                    <a:pt x="1" y="1"/>
                    <a:pt x="1" y="1"/>
                    <a:pt x="1" y="1"/>
                  </a:cubicBezTo>
                  <a:cubicBezTo>
                    <a:pt x="1" y="0"/>
                    <a:pt x="1" y="0"/>
                    <a:pt x="1" y="0"/>
                  </a:cubicBezTo>
                  <a:cubicBezTo>
                    <a:pt x="1" y="0"/>
                    <a:pt x="1" y="0"/>
                    <a:pt x="1" y="0"/>
                  </a:cubicBezTo>
                  <a:cubicBezTo>
                    <a:pt x="1" y="1"/>
                    <a:pt x="1" y="1"/>
                    <a:pt x="1" y="1"/>
                  </a:cubicBezTo>
                  <a:cubicBezTo>
                    <a:pt x="1" y="0"/>
                    <a:pt x="1" y="0"/>
                    <a:pt x="1" y="0"/>
                  </a:cubicBezTo>
                  <a:cubicBezTo>
                    <a:pt x="1" y="1"/>
                    <a:pt x="1" y="1"/>
                    <a:pt x="1" y="1"/>
                  </a:cubicBezTo>
                  <a:cubicBezTo>
                    <a:pt x="1" y="1"/>
                    <a:pt x="1" y="1"/>
                    <a:pt x="1" y="1"/>
                  </a:cubicBezTo>
                  <a:cubicBezTo>
                    <a:pt x="1" y="0"/>
                    <a:pt x="1" y="0"/>
                    <a:pt x="1" y="0"/>
                  </a:cubicBezTo>
                  <a:cubicBezTo>
                    <a:pt x="1" y="1"/>
                    <a:pt x="1" y="1"/>
                    <a:pt x="1" y="1"/>
                  </a:cubicBezTo>
                  <a:cubicBezTo>
                    <a:pt x="1" y="1"/>
                    <a:pt x="1" y="1"/>
                    <a:pt x="1" y="1"/>
                  </a:cubicBezTo>
                  <a:cubicBezTo>
                    <a:pt x="1" y="1"/>
                    <a:pt x="1" y="1"/>
                    <a:pt x="1" y="1"/>
                  </a:cubicBezTo>
                  <a:cubicBezTo>
                    <a:pt x="1" y="1"/>
                    <a:pt x="1" y="1"/>
                    <a:pt x="1" y="1"/>
                  </a:cubicBezTo>
                  <a:cubicBezTo>
                    <a:pt x="1" y="1"/>
                    <a:pt x="1" y="1"/>
                    <a:pt x="1" y="1"/>
                  </a:cubicBezTo>
                  <a:cubicBezTo>
                    <a:pt x="1" y="1"/>
                    <a:pt x="1" y="1"/>
                    <a:pt x="1" y="1"/>
                  </a:cubicBezTo>
                  <a:cubicBezTo>
                    <a:pt x="1" y="0"/>
                    <a:pt x="1" y="0"/>
                    <a:pt x="1" y="0"/>
                  </a:cubicBezTo>
                  <a:cubicBezTo>
                    <a:pt x="0" y="0"/>
                    <a:pt x="0" y="0"/>
                    <a:pt x="0" y="0"/>
                  </a:cubicBezTo>
                  <a:cubicBezTo>
                    <a:pt x="1" y="1"/>
                    <a:pt x="1" y="1"/>
                    <a:pt x="1" y="2"/>
                  </a:cubicBezTo>
                  <a:cubicBezTo>
                    <a:pt x="1" y="1"/>
                    <a:pt x="1" y="1"/>
                    <a:pt x="1" y="1"/>
                  </a:cubicBezTo>
                  <a:cubicBezTo>
                    <a:pt x="1" y="1"/>
                    <a:pt x="1" y="1"/>
                    <a:pt x="1" y="1"/>
                  </a:cubicBezTo>
                  <a:cubicBezTo>
                    <a:pt x="1" y="1"/>
                    <a:pt x="1" y="1"/>
                    <a:pt x="1" y="1"/>
                  </a:cubicBezTo>
                  <a:cubicBezTo>
                    <a:pt x="0" y="1"/>
                    <a:pt x="0" y="1"/>
                    <a:pt x="0" y="1"/>
                  </a:cubicBezTo>
                  <a:cubicBezTo>
                    <a:pt x="0" y="1"/>
                    <a:pt x="0" y="1"/>
                    <a:pt x="0" y="1"/>
                  </a:cubicBezTo>
                </a:path>
              </a:pathLst>
            </a:custGeom>
            <a:solidFill>
              <a:srgbClr val="FFFFFF"/>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195" name="Freeform 194"/>
            <p:cNvSpPr>
              <a:spLocks/>
            </p:cNvSpPr>
            <p:nvPr userDrawn="1"/>
          </p:nvSpPr>
          <p:spPr bwMode="auto">
            <a:xfrm>
              <a:off x="459" y="337"/>
              <a:ext cx="1" cy="1"/>
            </a:xfrm>
            <a:custGeom>
              <a:avLst/>
              <a:gdLst/>
              <a:ahLst/>
              <a:cxnLst>
                <a:cxn ang="0">
                  <a:pos x="0" y="0"/>
                </a:cxn>
                <a:cxn ang="0">
                  <a:pos x="0" y="0"/>
                </a:cxn>
                <a:cxn ang="0">
                  <a:pos x="0" y="0"/>
                </a:cxn>
              </a:cxnLst>
              <a:rect l="0" t="0" r="r" b="b"/>
              <a:pathLst>
                <a:path>
                  <a:moveTo>
                    <a:pt x="0" y="0"/>
                  </a:moveTo>
                  <a:cubicBezTo>
                    <a:pt x="0" y="0"/>
                    <a:pt x="0" y="0"/>
                    <a:pt x="0" y="0"/>
                  </a:cubicBezTo>
                  <a:cubicBezTo>
                    <a:pt x="0" y="0"/>
                    <a:pt x="0" y="0"/>
                    <a:pt x="0" y="0"/>
                  </a:cubicBezTo>
                </a:path>
              </a:pathLst>
            </a:custGeom>
            <a:solidFill>
              <a:srgbClr val="000000"/>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196" name="Freeform 195"/>
            <p:cNvSpPr>
              <a:spLocks/>
            </p:cNvSpPr>
            <p:nvPr userDrawn="1"/>
          </p:nvSpPr>
          <p:spPr bwMode="auto">
            <a:xfrm>
              <a:off x="459" y="337"/>
              <a:ext cx="1" cy="1"/>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close/>
                </a:path>
              </a:pathLst>
            </a:custGeom>
            <a:solidFill>
              <a:srgbClr val="000000"/>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197" name="Freeform 196"/>
            <p:cNvSpPr>
              <a:spLocks/>
            </p:cNvSpPr>
            <p:nvPr userDrawn="1"/>
          </p:nvSpPr>
          <p:spPr bwMode="auto">
            <a:xfrm>
              <a:off x="459" y="334"/>
              <a:ext cx="2" cy="1"/>
            </a:xfrm>
            <a:custGeom>
              <a:avLst/>
              <a:gdLst/>
              <a:ahLst/>
              <a:cxnLst>
                <a:cxn ang="0">
                  <a:pos x="0" y="0"/>
                </a:cxn>
                <a:cxn ang="0">
                  <a:pos x="1" y="0"/>
                </a:cxn>
                <a:cxn ang="0">
                  <a:pos x="0" y="0"/>
                </a:cxn>
              </a:cxnLst>
              <a:rect l="0" t="0" r="r" b="b"/>
              <a:pathLst>
                <a:path w="1">
                  <a:moveTo>
                    <a:pt x="0" y="0"/>
                  </a:moveTo>
                  <a:cubicBezTo>
                    <a:pt x="0" y="0"/>
                    <a:pt x="1" y="0"/>
                    <a:pt x="1" y="0"/>
                  </a:cubicBezTo>
                  <a:cubicBezTo>
                    <a:pt x="0" y="0"/>
                    <a:pt x="0" y="0"/>
                    <a:pt x="0" y="0"/>
                  </a:cubicBezTo>
                </a:path>
              </a:pathLst>
            </a:custGeom>
            <a:solidFill>
              <a:srgbClr val="FFFFFF"/>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198" name="Freeform 197"/>
            <p:cNvSpPr>
              <a:spLocks/>
            </p:cNvSpPr>
            <p:nvPr userDrawn="1"/>
          </p:nvSpPr>
          <p:spPr bwMode="auto">
            <a:xfrm>
              <a:off x="459" y="334"/>
              <a:ext cx="2" cy="3"/>
            </a:xfrm>
            <a:custGeom>
              <a:avLst/>
              <a:gdLst/>
              <a:ahLst/>
              <a:cxnLst>
                <a:cxn ang="0">
                  <a:pos x="0" y="3"/>
                </a:cxn>
                <a:cxn ang="0">
                  <a:pos x="2" y="0"/>
                </a:cxn>
                <a:cxn ang="0">
                  <a:pos x="2" y="0"/>
                </a:cxn>
                <a:cxn ang="0">
                  <a:pos x="2" y="0"/>
                </a:cxn>
                <a:cxn ang="0">
                  <a:pos x="2" y="0"/>
                </a:cxn>
                <a:cxn ang="0">
                  <a:pos x="0" y="0"/>
                </a:cxn>
                <a:cxn ang="0">
                  <a:pos x="0" y="0"/>
                </a:cxn>
                <a:cxn ang="0">
                  <a:pos x="0" y="3"/>
                </a:cxn>
                <a:cxn ang="0">
                  <a:pos x="0" y="3"/>
                </a:cxn>
                <a:cxn ang="0">
                  <a:pos x="2" y="0"/>
                </a:cxn>
                <a:cxn ang="0">
                  <a:pos x="2" y="0"/>
                </a:cxn>
                <a:cxn ang="0">
                  <a:pos x="0" y="0"/>
                </a:cxn>
                <a:cxn ang="0">
                  <a:pos x="0" y="0"/>
                </a:cxn>
                <a:cxn ang="0">
                  <a:pos x="0" y="0"/>
                </a:cxn>
                <a:cxn ang="0">
                  <a:pos x="0" y="0"/>
                </a:cxn>
                <a:cxn ang="0">
                  <a:pos x="0" y="0"/>
                </a:cxn>
                <a:cxn ang="0">
                  <a:pos x="0" y="0"/>
                </a:cxn>
                <a:cxn ang="0">
                  <a:pos x="0" y="0"/>
                </a:cxn>
                <a:cxn ang="0">
                  <a:pos x="0" y="0"/>
                </a:cxn>
                <a:cxn ang="0">
                  <a:pos x="0" y="3"/>
                </a:cxn>
                <a:cxn ang="0">
                  <a:pos x="0" y="3"/>
                </a:cxn>
              </a:cxnLst>
              <a:rect l="0" t="0" r="r" b="b"/>
              <a:pathLst>
                <a:path w="2" h="3">
                  <a:moveTo>
                    <a:pt x="0" y="3"/>
                  </a:moveTo>
                  <a:lnTo>
                    <a:pt x="2" y="0"/>
                  </a:lnTo>
                  <a:lnTo>
                    <a:pt x="2" y="0"/>
                  </a:lnTo>
                  <a:lnTo>
                    <a:pt x="2" y="0"/>
                  </a:lnTo>
                  <a:lnTo>
                    <a:pt x="2" y="0"/>
                  </a:lnTo>
                  <a:lnTo>
                    <a:pt x="0" y="0"/>
                  </a:lnTo>
                  <a:lnTo>
                    <a:pt x="0" y="0"/>
                  </a:lnTo>
                  <a:lnTo>
                    <a:pt x="0" y="3"/>
                  </a:lnTo>
                  <a:lnTo>
                    <a:pt x="0" y="3"/>
                  </a:lnTo>
                  <a:lnTo>
                    <a:pt x="2" y="0"/>
                  </a:lnTo>
                  <a:lnTo>
                    <a:pt x="2" y="0"/>
                  </a:lnTo>
                  <a:lnTo>
                    <a:pt x="0" y="0"/>
                  </a:lnTo>
                  <a:lnTo>
                    <a:pt x="0" y="0"/>
                  </a:lnTo>
                  <a:lnTo>
                    <a:pt x="0" y="0"/>
                  </a:lnTo>
                  <a:lnTo>
                    <a:pt x="0" y="0"/>
                  </a:lnTo>
                  <a:lnTo>
                    <a:pt x="0" y="0"/>
                  </a:lnTo>
                  <a:lnTo>
                    <a:pt x="0" y="0"/>
                  </a:lnTo>
                  <a:lnTo>
                    <a:pt x="0" y="0"/>
                  </a:lnTo>
                  <a:lnTo>
                    <a:pt x="0" y="0"/>
                  </a:lnTo>
                  <a:lnTo>
                    <a:pt x="0" y="3"/>
                  </a:lnTo>
                  <a:lnTo>
                    <a:pt x="0" y="3"/>
                  </a:lnTo>
                  <a:close/>
                </a:path>
              </a:pathLst>
            </a:custGeom>
            <a:solidFill>
              <a:srgbClr val="FFFFFF"/>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199" name="Freeform 198"/>
            <p:cNvSpPr>
              <a:spLocks/>
            </p:cNvSpPr>
            <p:nvPr userDrawn="1"/>
          </p:nvSpPr>
          <p:spPr bwMode="auto">
            <a:xfrm>
              <a:off x="459" y="330"/>
              <a:ext cx="1" cy="2"/>
            </a:xfrm>
            <a:custGeom>
              <a:avLst/>
              <a:gdLst/>
              <a:ahLst/>
              <a:cxnLst>
                <a:cxn ang="0">
                  <a:pos x="0" y="2"/>
                </a:cxn>
                <a:cxn ang="0">
                  <a:pos x="0" y="2"/>
                </a:cxn>
                <a:cxn ang="0">
                  <a:pos x="0" y="0"/>
                </a:cxn>
                <a:cxn ang="0">
                  <a:pos x="0" y="2"/>
                </a:cxn>
                <a:cxn ang="0">
                  <a:pos x="0" y="2"/>
                </a:cxn>
              </a:cxnLst>
              <a:rect l="0" t="0" r="r" b="b"/>
              <a:pathLst>
                <a:path h="2">
                  <a:moveTo>
                    <a:pt x="0" y="2"/>
                  </a:moveTo>
                  <a:lnTo>
                    <a:pt x="0" y="2"/>
                  </a:lnTo>
                  <a:lnTo>
                    <a:pt x="0" y="0"/>
                  </a:lnTo>
                  <a:lnTo>
                    <a:pt x="0" y="2"/>
                  </a:lnTo>
                  <a:lnTo>
                    <a:pt x="0" y="2"/>
                  </a:lnTo>
                  <a:close/>
                </a:path>
              </a:pathLst>
            </a:custGeom>
            <a:solidFill>
              <a:srgbClr val="FFFFFF"/>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200" name="Freeform 199"/>
            <p:cNvSpPr>
              <a:spLocks/>
            </p:cNvSpPr>
            <p:nvPr userDrawn="1"/>
          </p:nvSpPr>
          <p:spPr bwMode="auto">
            <a:xfrm>
              <a:off x="449" y="322"/>
              <a:ext cx="4" cy="4"/>
            </a:xfrm>
            <a:custGeom>
              <a:avLst/>
              <a:gdLst/>
              <a:ahLst/>
              <a:cxnLst>
                <a:cxn ang="0">
                  <a:pos x="1" y="1"/>
                </a:cxn>
                <a:cxn ang="0">
                  <a:pos x="1" y="1"/>
                </a:cxn>
                <a:cxn ang="0">
                  <a:pos x="1" y="2"/>
                </a:cxn>
                <a:cxn ang="0">
                  <a:pos x="2" y="2"/>
                </a:cxn>
                <a:cxn ang="0">
                  <a:pos x="2" y="1"/>
                </a:cxn>
                <a:cxn ang="0">
                  <a:pos x="2" y="1"/>
                </a:cxn>
                <a:cxn ang="0">
                  <a:pos x="2" y="1"/>
                </a:cxn>
                <a:cxn ang="0">
                  <a:pos x="1" y="1"/>
                </a:cxn>
                <a:cxn ang="0">
                  <a:pos x="1" y="0"/>
                </a:cxn>
                <a:cxn ang="0">
                  <a:pos x="1" y="1"/>
                </a:cxn>
              </a:cxnLst>
              <a:rect l="0" t="0" r="r" b="b"/>
              <a:pathLst>
                <a:path w="2" h="2">
                  <a:moveTo>
                    <a:pt x="1" y="1"/>
                  </a:moveTo>
                  <a:cubicBezTo>
                    <a:pt x="1" y="1"/>
                    <a:pt x="1" y="1"/>
                    <a:pt x="1" y="1"/>
                  </a:cubicBezTo>
                  <a:cubicBezTo>
                    <a:pt x="1" y="2"/>
                    <a:pt x="1" y="2"/>
                    <a:pt x="1" y="2"/>
                  </a:cubicBezTo>
                  <a:cubicBezTo>
                    <a:pt x="2" y="1"/>
                    <a:pt x="1" y="2"/>
                    <a:pt x="2" y="2"/>
                  </a:cubicBezTo>
                  <a:cubicBezTo>
                    <a:pt x="2" y="1"/>
                    <a:pt x="2" y="1"/>
                    <a:pt x="2" y="1"/>
                  </a:cubicBezTo>
                  <a:cubicBezTo>
                    <a:pt x="2" y="1"/>
                    <a:pt x="2" y="1"/>
                    <a:pt x="2" y="1"/>
                  </a:cubicBezTo>
                  <a:cubicBezTo>
                    <a:pt x="2" y="1"/>
                    <a:pt x="2" y="1"/>
                    <a:pt x="2" y="1"/>
                  </a:cubicBezTo>
                  <a:cubicBezTo>
                    <a:pt x="1" y="1"/>
                    <a:pt x="1" y="1"/>
                    <a:pt x="1" y="1"/>
                  </a:cubicBezTo>
                  <a:cubicBezTo>
                    <a:pt x="1" y="1"/>
                    <a:pt x="1" y="0"/>
                    <a:pt x="1" y="0"/>
                  </a:cubicBezTo>
                  <a:cubicBezTo>
                    <a:pt x="0" y="0"/>
                    <a:pt x="0" y="1"/>
                    <a:pt x="1" y="1"/>
                  </a:cubicBezTo>
                </a:path>
              </a:pathLst>
            </a:custGeom>
            <a:solidFill>
              <a:srgbClr val="FFFFFF"/>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201" name="Freeform 200"/>
            <p:cNvSpPr>
              <a:spLocks/>
            </p:cNvSpPr>
            <p:nvPr userDrawn="1"/>
          </p:nvSpPr>
          <p:spPr bwMode="auto">
            <a:xfrm>
              <a:off x="449" y="320"/>
              <a:ext cx="4" cy="6"/>
            </a:xfrm>
            <a:custGeom>
              <a:avLst/>
              <a:gdLst/>
              <a:ahLst/>
              <a:cxnLst>
                <a:cxn ang="0">
                  <a:pos x="1" y="3"/>
                </a:cxn>
                <a:cxn ang="0">
                  <a:pos x="1" y="3"/>
                </a:cxn>
                <a:cxn ang="0">
                  <a:pos x="1" y="3"/>
                </a:cxn>
                <a:cxn ang="0">
                  <a:pos x="2" y="3"/>
                </a:cxn>
                <a:cxn ang="0">
                  <a:pos x="1" y="3"/>
                </a:cxn>
                <a:cxn ang="0">
                  <a:pos x="2" y="3"/>
                </a:cxn>
                <a:cxn ang="0">
                  <a:pos x="1" y="3"/>
                </a:cxn>
                <a:cxn ang="0">
                  <a:pos x="1" y="3"/>
                </a:cxn>
                <a:cxn ang="0">
                  <a:pos x="1" y="3"/>
                </a:cxn>
                <a:cxn ang="0">
                  <a:pos x="2" y="3"/>
                </a:cxn>
                <a:cxn ang="0">
                  <a:pos x="2" y="3"/>
                </a:cxn>
                <a:cxn ang="0">
                  <a:pos x="2" y="2"/>
                </a:cxn>
                <a:cxn ang="0">
                  <a:pos x="2" y="3"/>
                </a:cxn>
                <a:cxn ang="0">
                  <a:pos x="2" y="3"/>
                </a:cxn>
                <a:cxn ang="0">
                  <a:pos x="2" y="2"/>
                </a:cxn>
                <a:cxn ang="0">
                  <a:pos x="2" y="2"/>
                </a:cxn>
                <a:cxn ang="0">
                  <a:pos x="1" y="2"/>
                </a:cxn>
                <a:cxn ang="0">
                  <a:pos x="1" y="0"/>
                </a:cxn>
                <a:cxn ang="0">
                  <a:pos x="0" y="0"/>
                </a:cxn>
                <a:cxn ang="0">
                  <a:pos x="0" y="2"/>
                </a:cxn>
                <a:cxn ang="0">
                  <a:pos x="1" y="2"/>
                </a:cxn>
                <a:cxn ang="0">
                  <a:pos x="1" y="1"/>
                </a:cxn>
                <a:cxn ang="0">
                  <a:pos x="0" y="1"/>
                </a:cxn>
                <a:cxn ang="0">
                  <a:pos x="1" y="3"/>
                </a:cxn>
                <a:cxn ang="0">
                  <a:pos x="2" y="2"/>
                </a:cxn>
                <a:cxn ang="0">
                  <a:pos x="2" y="2"/>
                </a:cxn>
                <a:cxn ang="0">
                  <a:pos x="2" y="2"/>
                </a:cxn>
                <a:cxn ang="0">
                  <a:pos x="2" y="2"/>
                </a:cxn>
                <a:cxn ang="0">
                  <a:pos x="1" y="2"/>
                </a:cxn>
                <a:cxn ang="0">
                  <a:pos x="2" y="3"/>
                </a:cxn>
                <a:cxn ang="0">
                  <a:pos x="2" y="2"/>
                </a:cxn>
                <a:cxn ang="0">
                  <a:pos x="2" y="2"/>
                </a:cxn>
                <a:cxn ang="0">
                  <a:pos x="2" y="3"/>
                </a:cxn>
                <a:cxn ang="0">
                  <a:pos x="2" y="3"/>
                </a:cxn>
                <a:cxn ang="0">
                  <a:pos x="2" y="2"/>
                </a:cxn>
                <a:cxn ang="0">
                  <a:pos x="2" y="2"/>
                </a:cxn>
                <a:cxn ang="0">
                  <a:pos x="1" y="2"/>
                </a:cxn>
                <a:cxn ang="0">
                  <a:pos x="1" y="3"/>
                </a:cxn>
                <a:cxn ang="0">
                  <a:pos x="1" y="2"/>
                </a:cxn>
                <a:cxn ang="0">
                  <a:pos x="1" y="2"/>
                </a:cxn>
                <a:cxn ang="0">
                  <a:pos x="0" y="2"/>
                </a:cxn>
              </a:cxnLst>
              <a:rect l="0" t="0" r="r" b="b"/>
              <a:pathLst>
                <a:path w="2" h="3">
                  <a:moveTo>
                    <a:pt x="0" y="2"/>
                  </a:moveTo>
                  <a:cubicBezTo>
                    <a:pt x="1" y="3"/>
                    <a:pt x="1" y="3"/>
                    <a:pt x="1" y="3"/>
                  </a:cubicBezTo>
                  <a:cubicBezTo>
                    <a:pt x="1" y="2"/>
                    <a:pt x="1" y="2"/>
                    <a:pt x="1" y="2"/>
                  </a:cubicBezTo>
                  <a:cubicBezTo>
                    <a:pt x="1" y="3"/>
                    <a:pt x="1" y="3"/>
                    <a:pt x="1" y="3"/>
                  </a:cubicBezTo>
                  <a:cubicBezTo>
                    <a:pt x="1" y="3"/>
                    <a:pt x="1" y="3"/>
                    <a:pt x="1" y="3"/>
                  </a:cubicBezTo>
                  <a:cubicBezTo>
                    <a:pt x="1" y="3"/>
                    <a:pt x="1" y="3"/>
                    <a:pt x="1" y="3"/>
                  </a:cubicBezTo>
                  <a:cubicBezTo>
                    <a:pt x="1" y="3"/>
                    <a:pt x="1" y="3"/>
                    <a:pt x="1" y="3"/>
                  </a:cubicBezTo>
                  <a:cubicBezTo>
                    <a:pt x="2" y="3"/>
                    <a:pt x="2" y="3"/>
                    <a:pt x="2" y="3"/>
                  </a:cubicBezTo>
                  <a:cubicBezTo>
                    <a:pt x="2" y="3"/>
                    <a:pt x="2" y="3"/>
                    <a:pt x="2" y="3"/>
                  </a:cubicBezTo>
                  <a:cubicBezTo>
                    <a:pt x="1" y="3"/>
                    <a:pt x="1" y="3"/>
                    <a:pt x="1" y="3"/>
                  </a:cubicBezTo>
                  <a:cubicBezTo>
                    <a:pt x="1" y="3"/>
                    <a:pt x="1" y="3"/>
                    <a:pt x="1" y="3"/>
                  </a:cubicBezTo>
                  <a:cubicBezTo>
                    <a:pt x="2" y="3"/>
                    <a:pt x="2" y="3"/>
                    <a:pt x="2" y="3"/>
                  </a:cubicBezTo>
                  <a:cubicBezTo>
                    <a:pt x="1" y="3"/>
                    <a:pt x="1" y="3"/>
                    <a:pt x="1" y="3"/>
                  </a:cubicBezTo>
                  <a:cubicBezTo>
                    <a:pt x="1" y="3"/>
                    <a:pt x="1" y="3"/>
                    <a:pt x="1" y="3"/>
                  </a:cubicBezTo>
                  <a:cubicBezTo>
                    <a:pt x="1" y="3"/>
                    <a:pt x="1" y="3"/>
                    <a:pt x="1" y="3"/>
                  </a:cubicBezTo>
                  <a:cubicBezTo>
                    <a:pt x="1" y="3"/>
                    <a:pt x="1" y="3"/>
                    <a:pt x="1" y="3"/>
                  </a:cubicBezTo>
                  <a:cubicBezTo>
                    <a:pt x="1" y="3"/>
                    <a:pt x="1" y="3"/>
                    <a:pt x="1" y="3"/>
                  </a:cubicBezTo>
                  <a:cubicBezTo>
                    <a:pt x="1" y="3"/>
                    <a:pt x="1" y="3"/>
                    <a:pt x="1" y="3"/>
                  </a:cubicBezTo>
                  <a:cubicBezTo>
                    <a:pt x="1" y="3"/>
                    <a:pt x="1" y="3"/>
                    <a:pt x="1" y="3"/>
                  </a:cubicBezTo>
                  <a:cubicBezTo>
                    <a:pt x="2" y="3"/>
                    <a:pt x="2" y="3"/>
                    <a:pt x="2" y="3"/>
                  </a:cubicBezTo>
                  <a:cubicBezTo>
                    <a:pt x="2" y="3"/>
                    <a:pt x="2" y="3"/>
                    <a:pt x="2" y="3"/>
                  </a:cubicBezTo>
                  <a:cubicBezTo>
                    <a:pt x="2" y="3"/>
                    <a:pt x="2" y="3"/>
                    <a:pt x="2" y="3"/>
                  </a:cubicBezTo>
                  <a:cubicBezTo>
                    <a:pt x="2" y="2"/>
                    <a:pt x="2" y="2"/>
                    <a:pt x="2" y="2"/>
                  </a:cubicBezTo>
                  <a:cubicBezTo>
                    <a:pt x="2" y="2"/>
                    <a:pt x="2" y="2"/>
                    <a:pt x="2" y="2"/>
                  </a:cubicBezTo>
                  <a:cubicBezTo>
                    <a:pt x="2" y="2"/>
                    <a:pt x="2" y="2"/>
                    <a:pt x="2" y="2"/>
                  </a:cubicBezTo>
                  <a:cubicBezTo>
                    <a:pt x="2" y="3"/>
                    <a:pt x="2" y="3"/>
                    <a:pt x="2" y="3"/>
                  </a:cubicBezTo>
                  <a:cubicBezTo>
                    <a:pt x="2" y="3"/>
                    <a:pt x="2" y="3"/>
                    <a:pt x="2" y="3"/>
                  </a:cubicBezTo>
                  <a:cubicBezTo>
                    <a:pt x="2" y="3"/>
                    <a:pt x="2" y="3"/>
                    <a:pt x="2" y="3"/>
                  </a:cubicBezTo>
                  <a:cubicBezTo>
                    <a:pt x="2" y="2"/>
                    <a:pt x="2" y="2"/>
                    <a:pt x="2" y="2"/>
                  </a:cubicBezTo>
                  <a:cubicBezTo>
                    <a:pt x="2" y="2"/>
                    <a:pt x="2" y="2"/>
                    <a:pt x="2" y="2"/>
                  </a:cubicBezTo>
                  <a:cubicBezTo>
                    <a:pt x="2" y="2"/>
                    <a:pt x="2" y="2"/>
                    <a:pt x="2" y="2"/>
                  </a:cubicBezTo>
                  <a:cubicBezTo>
                    <a:pt x="2" y="2"/>
                    <a:pt x="2" y="2"/>
                    <a:pt x="2" y="2"/>
                  </a:cubicBezTo>
                  <a:cubicBezTo>
                    <a:pt x="1" y="2"/>
                    <a:pt x="1" y="2"/>
                    <a:pt x="1" y="2"/>
                  </a:cubicBezTo>
                  <a:cubicBezTo>
                    <a:pt x="1" y="2"/>
                    <a:pt x="1" y="2"/>
                    <a:pt x="1" y="2"/>
                  </a:cubicBezTo>
                  <a:cubicBezTo>
                    <a:pt x="2" y="2"/>
                    <a:pt x="2" y="2"/>
                    <a:pt x="2" y="2"/>
                  </a:cubicBezTo>
                  <a:cubicBezTo>
                    <a:pt x="1" y="2"/>
                    <a:pt x="1" y="1"/>
                    <a:pt x="1" y="0"/>
                  </a:cubicBezTo>
                  <a:cubicBezTo>
                    <a:pt x="1" y="0"/>
                    <a:pt x="1" y="0"/>
                    <a:pt x="1" y="0"/>
                  </a:cubicBezTo>
                  <a:cubicBezTo>
                    <a:pt x="0" y="0"/>
                    <a:pt x="0" y="0"/>
                    <a:pt x="0" y="0"/>
                  </a:cubicBezTo>
                  <a:cubicBezTo>
                    <a:pt x="0" y="1"/>
                    <a:pt x="0" y="1"/>
                    <a:pt x="0" y="1"/>
                  </a:cubicBezTo>
                  <a:cubicBezTo>
                    <a:pt x="0" y="2"/>
                    <a:pt x="0" y="2"/>
                    <a:pt x="0" y="2"/>
                  </a:cubicBezTo>
                  <a:cubicBezTo>
                    <a:pt x="1" y="2"/>
                    <a:pt x="1" y="2"/>
                    <a:pt x="1" y="2"/>
                  </a:cubicBezTo>
                  <a:cubicBezTo>
                    <a:pt x="1" y="2"/>
                    <a:pt x="1" y="2"/>
                    <a:pt x="1" y="2"/>
                  </a:cubicBezTo>
                  <a:cubicBezTo>
                    <a:pt x="1" y="1"/>
                    <a:pt x="1" y="1"/>
                    <a:pt x="1" y="1"/>
                  </a:cubicBezTo>
                  <a:cubicBezTo>
                    <a:pt x="1" y="1"/>
                    <a:pt x="1" y="1"/>
                    <a:pt x="1" y="1"/>
                  </a:cubicBezTo>
                  <a:cubicBezTo>
                    <a:pt x="1" y="1"/>
                    <a:pt x="1" y="1"/>
                    <a:pt x="1" y="1"/>
                  </a:cubicBezTo>
                  <a:cubicBezTo>
                    <a:pt x="0" y="1"/>
                    <a:pt x="0" y="1"/>
                    <a:pt x="0" y="1"/>
                  </a:cubicBezTo>
                  <a:cubicBezTo>
                    <a:pt x="1" y="1"/>
                    <a:pt x="1" y="2"/>
                    <a:pt x="1" y="3"/>
                  </a:cubicBezTo>
                  <a:cubicBezTo>
                    <a:pt x="1" y="3"/>
                    <a:pt x="1" y="3"/>
                    <a:pt x="1" y="3"/>
                  </a:cubicBezTo>
                  <a:cubicBezTo>
                    <a:pt x="2" y="3"/>
                    <a:pt x="2" y="3"/>
                    <a:pt x="2" y="3"/>
                  </a:cubicBezTo>
                  <a:cubicBezTo>
                    <a:pt x="2" y="2"/>
                    <a:pt x="2" y="2"/>
                    <a:pt x="2" y="2"/>
                  </a:cubicBezTo>
                  <a:cubicBezTo>
                    <a:pt x="2" y="2"/>
                    <a:pt x="2" y="2"/>
                    <a:pt x="2" y="2"/>
                  </a:cubicBezTo>
                  <a:cubicBezTo>
                    <a:pt x="2" y="2"/>
                    <a:pt x="2" y="2"/>
                    <a:pt x="2" y="2"/>
                  </a:cubicBezTo>
                  <a:cubicBezTo>
                    <a:pt x="2" y="2"/>
                    <a:pt x="2" y="2"/>
                    <a:pt x="2" y="2"/>
                  </a:cubicBezTo>
                  <a:cubicBezTo>
                    <a:pt x="2" y="2"/>
                    <a:pt x="2" y="2"/>
                    <a:pt x="2" y="2"/>
                  </a:cubicBezTo>
                  <a:cubicBezTo>
                    <a:pt x="2" y="2"/>
                    <a:pt x="2" y="2"/>
                    <a:pt x="2" y="2"/>
                  </a:cubicBezTo>
                  <a:cubicBezTo>
                    <a:pt x="2" y="2"/>
                    <a:pt x="2" y="2"/>
                    <a:pt x="2" y="2"/>
                  </a:cubicBezTo>
                  <a:cubicBezTo>
                    <a:pt x="1" y="2"/>
                    <a:pt x="1" y="2"/>
                    <a:pt x="1" y="2"/>
                  </a:cubicBezTo>
                  <a:cubicBezTo>
                    <a:pt x="1" y="2"/>
                    <a:pt x="1" y="2"/>
                    <a:pt x="1" y="2"/>
                  </a:cubicBezTo>
                  <a:cubicBezTo>
                    <a:pt x="2" y="3"/>
                    <a:pt x="2" y="3"/>
                    <a:pt x="2" y="3"/>
                  </a:cubicBezTo>
                  <a:cubicBezTo>
                    <a:pt x="2" y="3"/>
                    <a:pt x="2" y="3"/>
                    <a:pt x="2" y="3"/>
                  </a:cubicBezTo>
                  <a:cubicBezTo>
                    <a:pt x="2" y="2"/>
                    <a:pt x="2" y="2"/>
                    <a:pt x="2" y="2"/>
                  </a:cubicBezTo>
                  <a:cubicBezTo>
                    <a:pt x="2" y="2"/>
                    <a:pt x="2" y="2"/>
                    <a:pt x="2" y="2"/>
                  </a:cubicBezTo>
                  <a:cubicBezTo>
                    <a:pt x="2" y="3"/>
                    <a:pt x="2" y="3"/>
                    <a:pt x="2" y="3"/>
                  </a:cubicBezTo>
                  <a:cubicBezTo>
                    <a:pt x="2" y="2"/>
                    <a:pt x="2" y="2"/>
                    <a:pt x="2" y="2"/>
                  </a:cubicBezTo>
                  <a:cubicBezTo>
                    <a:pt x="2" y="2"/>
                    <a:pt x="2" y="2"/>
                    <a:pt x="2" y="2"/>
                  </a:cubicBezTo>
                  <a:cubicBezTo>
                    <a:pt x="2" y="3"/>
                    <a:pt x="2" y="3"/>
                    <a:pt x="2" y="3"/>
                  </a:cubicBezTo>
                  <a:cubicBezTo>
                    <a:pt x="2" y="2"/>
                    <a:pt x="2" y="2"/>
                    <a:pt x="2" y="2"/>
                  </a:cubicBezTo>
                  <a:cubicBezTo>
                    <a:pt x="2" y="3"/>
                    <a:pt x="2" y="3"/>
                    <a:pt x="2" y="3"/>
                  </a:cubicBezTo>
                  <a:cubicBezTo>
                    <a:pt x="2" y="2"/>
                    <a:pt x="2" y="2"/>
                    <a:pt x="2" y="2"/>
                  </a:cubicBezTo>
                  <a:cubicBezTo>
                    <a:pt x="2" y="2"/>
                    <a:pt x="2" y="2"/>
                    <a:pt x="2" y="2"/>
                  </a:cubicBezTo>
                  <a:cubicBezTo>
                    <a:pt x="2" y="3"/>
                    <a:pt x="2" y="3"/>
                    <a:pt x="2" y="3"/>
                  </a:cubicBezTo>
                  <a:cubicBezTo>
                    <a:pt x="2" y="2"/>
                    <a:pt x="2" y="2"/>
                    <a:pt x="2" y="2"/>
                  </a:cubicBezTo>
                  <a:cubicBezTo>
                    <a:pt x="1" y="2"/>
                    <a:pt x="1" y="2"/>
                    <a:pt x="1" y="2"/>
                  </a:cubicBezTo>
                  <a:cubicBezTo>
                    <a:pt x="1" y="2"/>
                    <a:pt x="1" y="2"/>
                    <a:pt x="1" y="2"/>
                  </a:cubicBezTo>
                  <a:cubicBezTo>
                    <a:pt x="1" y="3"/>
                    <a:pt x="1" y="3"/>
                    <a:pt x="1" y="3"/>
                  </a:cubicBezTo>
                  <a:cubicBezTo>
                    <a:pt x="1" y="3"/>
                    <a:pt x="1" y="3"/>
                    <a:pt x="1" y="3"/>
                  </a:cubicBezTo>
                  <a:cubicBezTo>
                    <a:pt x="1" y="3"/>
                    <a:pt x="1" y="3"/>
                    <a:pt x="1" y="3"/>
                  </a:cubicBezTo>
                  <a:cubicBezTo>
                    <a:pt x="1" y="2"/>
                    <a:pt x="1" y="2"/>
                    <a:pt x="1" y="2"/>
                  </a:cubicBezTo>
                  <a:cubicBezTo>
                    <a:pt x="1" y="2"/>
                    <a:pt x="1" y="2"/>
                    <a:pt x="1" y="2"/>
                  </a:cubicBezTo>
                  <a:cubicBezTo>
                    <a:pt x="1" y="2"/>
                    <a:pt x="1" y="2"/>
                    <a:pt x="1" y="2"/>
                  </a:cubicBezTo>
                  <a:cubicBezTo>
                    <a:pt x="0" y="2"/>
                    <a:pt x="0" y="2"/>
                    <a:pt x="0" y="2"/>
                  </a:cubicBezTo>
                  <a:cubicBezTo>
                    <a:pt x="0" y="2"/>
                    <a:pt x="0" y="2"/>
                    <a:pt x="0" y="2"/>
                  </a:cubicBezTo>
                </a:path>
              </a:pathLst>
            </a:custGeom>
            <a:solidFill>
              <a:srgbClr val="FFFFFF"/>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202" name="Freeform 201"/>
            <p:cNvSpPr>
              <a:spLocks/>
            </p:cNvSpPr>
            <p:nvPr userDrawn="1"/>
          </p:nvSpPr>
          <p:spPr bwMode="auto">
            <a:xfrm>
              <a:off x="453" y="328"/>
              <a:ext cx="2" cy="4"/>
            </a:xfrm>
            <a:custGeom>
              <a:avLst/>
              <a:gdLst/>
              <a:ahLst/>
              <a:cxnLst>
                <a:cxn ang="0">
                  <a:pos x="0" y="2"/>
                </a:cxn>
                <a:cxn ang="0">
                  <a:pos x="0" y="0"/>
                </a:cxn>
                <a:cxn ang="0">
                  <a:pos x="0" y="2"/>
                </a:cxn>
              </a:cxnLst>
              <a:rect l="0" t="0" r="r" b="b"/>
              <a:pathLst>
                <a:path h="2">
                  <a:moveTo>
                    <a:pt x="0" y="2"/>
                  </a:moveTo>
                  <a:cubicBezTo>
                    <a:pt x="0" y="1"/>
                    <a:pt x="0" y="1"/>
                    <a:pt x="0" y="0"/>
                  </a:cubicBezTo>
                  <a:cubicBezTo>
                    <a:pt x="0" y="1"/>
                    <a:pt x="0" y="1"/>
                    <a:pt x="0" y="2"/>
                  </a:cubicBezTo>
                </a:path>
              </a:pathLst>
            </a:custGeom>
            <a:solidFill>
              <a:srgbClr val="000000"/>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203" name="Freeform 202"/>
            <p:cNvSpPr>
              <a:spLocks/>
            </p:cNvSpPr>
            <p:nvPr userDrawn="1"/>
          </p:nvSpPr>
          <p:spPr bwMode="auto">
            <a:xfrm>
              <a:off x="451" y="328"/>
              <a:ext cx="2" cy="4"/>
            </a:xfrm>
            <a:custGeom>
              <a:avLst/>
              <a:gdLst/>
              <a:ahLst/>
              <a:cxnLst>
                <a:cxn ang="0">
                  <a:pos x="1" y="2"/>
                </a:cxn>
                <a:cxn ang="0">
                  <a:pos x="1" y="1"/>
                </a:cxn>
                <a:cxn ang="0">
                  <a:pos x="1" y="0"/>
                </a:cxn>
                <a:cxn ang="0">
                  <a:pos x="0" y="0"/>
                </a:cxn>
                <a:cxn ang="0">
                  <a:pos x="0" y="0"/>
                </a:cxn>
                <a:cxn ang="0">
                  <a:pos x="0" y="2"/>
                </a:cxn>
                <a:cxn ang="0">
                  <a:pos x="1" y="2"/>
                </a:cxn>
                <a:cxn ang="0">
                  <a:pos x="1" y="2"/>
                </a:cxn>
                <a:cxn ang="0">
                  <a:pos x="1" y="0"/>
                </a:cxn>
                <a:cxn ang="0">
                  <a:pos x="1" y="0"/>
                </a:cxn>
                <a:cxn ang="0">
                  <a:pos x="0" y="0"/>
                </a:cxn>
                <a:cxn ang="0">
                  <a:pos x="0" y="1"/>
                </a:cxn>
                <a:cxn ang="0">
                  <a:pos x="0" y="2"/>
                </a:cxn>
                <a:cxn ang="0">
                  <a:pos x="1" y="2"/>
                </a:cxn>
                <a:cxn ang="0">
                  <a:pos x="1" y="2"/>
                </a:cxn>
              </a:cxnLst>
              <a:rect l="0" t="0" r="r" b="b"/>
              <a:pathLst>
                <a:path w="1" h="2">
                  <a:moveTo>
                    <a:pt x="1" y="2"/>
                  </a:moveTo>
                  <a:cubicBezTo>
                    <a:pt x="1" y="1"/>
                    <a:pt x="1" y="1"/>
                    <a:pt x="1" y="1"/>
                  </a:cubicBezTo>
                  <a:cubicBezTo>
                    <a:pt x="1" y="0"/>
                    <a:pt x="1" y="0"/>
                    <a:pt x="1" y="0"/>
                  </a:cubicBezTo>
                  <a:cubicBezTo>
                    <a:pt x="0" y="0"/>
                    <a:pt x="0" y="0"/>
                    <a:pt x="0" y="0"/>
                  </a:cubicBezTo>
                  <a:cubicBezTo>
                    <a:pt x="0" y="0"/>
                    <a:pt x="0" y="0"/>
                    <a:pt x="0" y="0"/>
                  </a:cubicBezTo>
                  <a:cubicBezTo>
                    <a:pt x="0" y="1"/>
                    <a:pt x="0" y="1"/>
                    <a:pt x="0" y="2"/>
                  </a:cubicBezTo>
                  <a:cubicBezTo>
                    <a:pt x="1" y="2"/>
                    <a:pt x="1" y="2"/>
                    <a:pt x="1" y="2"/>
                  </a:cubicBezTo>
                  <a:cubicBezTo>
                    <a:pt x="1" y="2"/>
                    <a:pt x="1" y="2"/>
                    <a:pt x="1" y="2"/>
                  </a:cubicBezTo>
                  <a:cubicBezTo>
                    <a:pt x="1" y="1"/>
                    <a:pt x="1" y="1"/>
                    <a:pt x="1" y="0"/>
                  </a:cubicBezTo>
                  <a:cubicBezTo>
                    <a:pt x="1" y="0"/>
                    <a:pt x="1" y="0"/>
                    <a:pt x="1" y="0"/>
                  </a:cubicBezTo>
                  <a:cubicBezTo>
                    <a:pt x="0" y="0"/>
                    <a:pt x="0" y="0"/>
                    <a:pt x="0" y="0"/>
                  </a:cubicBezTo>
                  <a:cubicBezTo>
                    <a:pt x="0" y="1"/>
                    <a:pt x="0" y="1"/>
                    <a:pt x="0" y="1"/>
                  </a:cubicBezTo>
                  <a:cubicBezTo>
                    <a:pt x="0" y="2"/>
                    <a:pt x="0" y="2"/>
                    <a:pt x="0" y="2"/>
                  </a:cubicBezTo>
                  <a:cubicBezTo>
                    <a:pt x="1" y="2"/>
                    <a:pt x="1" y="2"/>
                    <a:pt x="1" y="2"/>
                  </a:cubicBezTo>
                  <a:cubicBezTo>
                    <a:pt x="1" y="2"/>
                    <a:pt x="1" y="2"/>
                    <a:pt x="1" y="2"/>
                  </a:cubicBezTo>
                </a:path>
              </a:pathLst>
            </a:custGeom>
            <a:solidFill>
              <a:srgbClr val="000000"/>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204" name="Freeform 203"/>
            <p:cNvSpPr>
              <a:spLocks/>
            </p:cNvSpPr>
            <p:nvPr userDrawn="1"/>
          </p:nvSpPr>
          <p:spPr bwMode="auto">
            <a:xfrm>
              <a:off x="451" y="326"/>
              <a:ext cx="2" cy="1"/>
            </a:xfrm>
            <a:custGeom>
              <a:avLst/>
              <a:gdLst/>
              <a:ahLst/>
              <a:cxnLst>
                <a:cxn ang="0">
                  <a:pos x="0" y="0"/>
                </a:cxn>
                <a:cxn ang="0">
                  <a:pos x="1" y="0"/>
                </a:cxn>
                <a:cxn ang="0">
                  <a:pos x="0" y="0"/>
                </a:cxn>
              </a:cxnLst>
              <a:rect l="0" t="0" r="r" b="b"/>
              <a:pathLst>
                <a:path w="1">
                  <a:moveTo>
                    <a:pt x="0" y="0"/>
                  </a:moveTo>
                  <a:cubicBezTo>
                    <a:pt x="1" y="0"/>
                    <a:pt x="1" y="0"/>
                    <a:pt x="1" y="0"/>
                  </a:cubicBezTo>
                  <a:cubicBezTo>
                    <a:pt x="1" y="0"/>
                    <a:pt x="0" y="0"/>
                    <a:pt x="0" y="0"/>
                  </a:cubicBezTo>
                </a:path>
              </a:pathLst>
            </a:custGeom>
            <a:solidFill>
              <a:srgbClr val="FFFFFF"/>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205" name="Freeform 204"/>
            <p:cNvSpPr>
              <a:spLocks/>
            </p:cNvSpPr>
            <p:nvPr userDrawn="1"/>
          </p:nvSpPr>
          <p:spPr bwMode="auto">
            <a:xfrm>
              <a:off x="451" y="326"/>
              <a:ext cx="2" cy="2"/>
            </a:xfrm>
            <a:custGeom>
              <a:avLst/>
              <a:gdLst/>
              <a:ahLst/>
              <a:cxnLst>
                <a:cxn ang="0">
                  <a:pos x="0" y="0"/>
                </a:cxn>
                <a:cxn ang="0">
                  <a:pos x="2" y="0"/>
                </a:cxn>
                <a:cxn ang="0">
                  <a:pos x="2" y="2"/>
                </a:cxn>
                <a:cxn ang="0">
                  <a:pos x="2" y="0"/>
                </a:cxn>
                <a:cxn ang="0">
                  <a:pos x="2" y="0"/>
                </a:cxn>
                <a:cxn ang="0">
                  <a:pos x="2" y="0"/>
                </a:cxn>
                <a:cxn ang="0">
                  <a:pos x="2"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2" y="0"/>
                </a:cxn>
                <a:cxn ang="0">
                  <a:pos x="2" y="0"/>
                </a:cxn>
                <a:cxn ang="0">
                  <a:pos x="2" y="0"/>
                </a:cxn>
                <a:cxn ang="0">
                  <a:pos x="2" y="0"/>
                </a:cxn>
                <a:cxn ang="0">
                  <a:pos x="2" y="0"/>
                </a:cxn>
                <a:cxn ang="0">
                  <a:pos x="2" y="0"/>
                </a:cxn>
                <a:cxn ang="0">
                  <a:pos x="2" y="0"/>
                </a:cxn>
                <a:cxn ang="0">
                  <a:pos x="2" y="0"/>
                </a:cxn>
                <a:cxn ang="0">
                  <a:pos x="0" y="0"/>
                </a:cxn>
                <a:cxn ang="0">
                  <a:pos x="2" y="0"/>
                </a:cxn>
                <a:cxn ang="0">
                  <a:pos x="2" y="0"/>
                </a:cxn>
                <a:cxn ang="0">
                  <a:pos x="0" y="0"/>
                </a:cxn>
                <a:cxn ang="0">
                  <a:pos x="0" y="0"/>
                </a:cxn>
                <a:cxn ang="0">
                  <a:pos x="0" y="0"/>
                </a:cxn>
                <a:cxn ang="0">
                  <a:pos x="0" y="0"/>
                </a:cxn>
                <a:cxn ang="0">
                  <a:pos x="0" y="0"/>
                </a:cxn>
                <a:cxn ang="0">
                  <a:pos x="0" y="0"/>
                </a:cxn>
                <a:cxn ang="0">
                  <a:pos x="0" y="0"/>
                </a:cxn>
                <a:cxn ang="0">
                  <a:pos x="0" y="0"/>
                </a:cxn>
                <a:cxn ang="0">
                  <a:pos x="2" y="0"/>
                </a:cxn>
                <a:cxn ang="0">
                  <a:pos x="2" y="0"/>
                </a:cxn>
                <a:cxn ang="0">
                  <a:pos x="0" y="0"/>
                </a:cxn>
                <a:cxn ang="0">
                  <a:pos x="0" y="0"/>
                </a:cxn>
                <a:cxn ang="0">
                  <a:pos x="0" y="0"/>
                </a:cxn>
              </a:cxnLst>
              <a:rect l="0" t="0" r="r" b="b"/>
              <a:pathLst>
                <a:path w="2" h="2">
                  <a:moveTo>
                    <a:pt x="0" y="0"/>
                  </a:moveTo>
                  <a:lnTo>
                    <a:pt x="2" y="0"/>
                  </a:lnTo>
                  <a:lnTo>
                    <a:pt x="2" y="2"/>
                  </a:lnTo>
                  <a:lnTo>
                    <a:pt x="2" y="0"/>
                  </a:lnTo>
                  <a:lnTo>
                    <a:pt x="2" y="0"/>
                  </a:lnTo>
                  <a:lnTo>
                    <a:pt x="2" y="0"/>
                  </a:lnTo>
                  <a:lnTo>
                    <a:pt x="2"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2" y="0"/>
                  </a:lnTo>
                  <a:lnTo>
                    <a:pt x="2" y="0"/>
                  </a:lnTo>
                  <a:lnTo>
                    <a:pt x="2" y="0"/>
                  </a:lnTo>
                  <a:lnTo>
                    <a:pt x="2" y="0"/>
                  </a:lnTo>
                  <a:lnTo>
                    <a:pt x="2" y="0"/>
                  </a:lnTo>
                  <a:lnTo>
                    <a:pt x="2" y="0"/>
                  </a:lnTo>
                  <a:lnTo>
                    <a:pt x="2" y="0"/>
                  </a:lnTo>
                  <a:lnTo>
                    <a:pt x="2" y="0"/>
                  </a:lnTo>
                  <a:lnTo>
                    <a:pt x="0" y="0"/>
                  </a:lnTo>
                  <a:lnTo>
                    <a:pt x="2" y="0"/>
                  </a:lnTo>
                  <a:lnTo>
                    <a:pt x="2" y="0"/>
                  </a:lnTo>
                  <a:lnTo>
                    <a:pt x="0" y="0"/>
                  </a:lnTo>
                  <a:lnTo>
                    <a:pt x="0" y="0"/>
                  </a:lnTo>
                  <a:lnTo>
                    <a:pt x="0" y="0"/>
                  </a:lnTo>
                  <a:lnTo>
                    <a:pt x="0" y="0"/>
                  </a:lnTo>
                  <a:lnTo>
                    <a:pt x="0" y="0"/>
                  </a:lnTo>
                  <a:lnTo>
                    <a:pt x="0" y="0"/>
                  </a:lnTo>
                  <a:lnTo>
                    <a:pt x="0" y="0"/>
                  </a:lnTo>
                  <a:lnTo>
                    <a:pt x="0" y="0"/>
                  </a:lnTo>
                  <a:lnTo>
                    <a:pt x="2" y="0"/>
                  </a:lnTo>
                  <a:lnTo>
                    <a:pt x="2" y="0"/>
                  </a:lnTo>
                  <a:lnTo>
                    <a:pt x="0" y="0"/>
                  </a:lnTo>
                  <a:lnTo>
                    <a:pt x="0" y="0"/>
                  </a:lnTo>
                  <a:lnTo>
                    <a:pt x="0" y="0"/>
                  </a:lnTo>
                  <a:close/>
                </a:path>
              </a:pathLst>
            </a:custGeom>
            <a:solidFill>
              <a:srgbClr val="FFFFFF"/>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206" name="Freeform 205"/>
            <p:cNvSpPr>
              <a:spLocks/>
            </p:cNvSpPr>
            <p:nvPr userDrawn="1"/>
          </p:nvSpPr>
          <p:spPr bwMode="auto">
            <a:xfrm>
              <a:off x="451" y="326"/>
              <a:ext cx="2" cy="2"/>
            </a:xfrm>
            <a:custGeom>
              <a:avLst/>
              <a:gdLst/>
              <a:ahLst/>
              <a:cxnLst>
                <a:cxn ang="0">
                  <a:pos x="0" y="0"/>
                </a:cxn>
                <a:cxn ang="0">
                  <a:pos x="2" y="0"/>
                </a:cxn>
                <a:cxn ang="0">
                  <a:pos x="2" y="2"/>
                </a:cxn>
                <a:cxn ang="0">
                  <a:pos x="2" y="0"/>
                </a:cxn>
                <a:cxn ang="0">
                  <a:pos x="2" y="0"/>
                </a:cxn>
                <a:cxn ang="0">
                  <a:pos x="2" y="0"/>
                </a:cxn>
                <a:cxn ang="0">
                  <a:pos x="2"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2" y="0"/>
                </a:cxn>
                <a:cxn ang="0">
                  <a:pos x="2" y="0"/>
                </a:cxn>
                <a:cxn ang="0">
                  <a:pos x="2" y="0"/>
                </a:cxn>
                <a:cxn ang="0">
                  <a:pos x="2" y="0"/>
                </a:cxn>
                <a:cxn ang="0">
                  <a:pos x="2" y="0"/>
                </a:cxn>
                <a:cxn ang="0">
                  <a:pos x="2" y="0"/>
                </a:cxn>
                <a:cxn ang="0">
                  <a:pos x="2" y="0"/>
                </a:cxn>
                <a:cxn ang="0">
                  <a:pos x="2" y="0"/>
                </a:cxn>
                <a:cxn ang="0">
                  <a:pos x="0" y="0"/>
                </a:cxn>
                <a:cxn ang="0">
                  <a:pos x="2" y="0"/>
                </a:cxn>
                <a:cxn ang="0">
                  <a:pos x="2" y="0"/>
                </a:cxn>
                <a:cxn ang="0">
                  <a:pos x="0" y="0"/>
                </a:cxn>
                <a:cxn ang="0">
                  <a:pos x="0" y="0"/>
                </a:cxn>
                <a:cxn ang="0">
                  <a:pos x="0" y="0"/>
                </a:cxn>
                <a:cxn ang="0">
                  <a:pos x="0" y="0"/>
                </a:cxn>
                <a:cxn ang="0">
                  <a:pos x="0" y="0"/>
                </a:cxn>
                <a:cxn ang="0">
                  <a:pos x="0" y="0"/>
                </a:cxn>
                <a:cxn ang="0">
                  <a:pos x="0" y="0"/>
                </a:cxn>
                <a:cxn ang="0">
                  <a:pos x="0" y="0"/>
                </a:cxn>
                <a:cxn ang="0">
                  <a:pos x="2" y="0"/>
                </a:cxn>
                <a:cxn ang="0">
                  <a:pos x="2" y="0"/>
                </a:cxn>
                <a:cxn ang="0">
                  <a:pos x="0" y="0"/>
                </a:cxn>
                <a:cxn ang="0">
                  <a:pos x="0" y="0"/>
                </a:cxn>
                <a:cxn ang="0">
                  <a:pos x="0" y="0"/>
                </a:cxn>
              </a:cxnLst>
              <a:rect l="0" t="0" r="r" b="b"/>
              <a:pathLst>
                <a:path w="2" h="2">
                  <a:moveTo>
                    <a:pt x="0" y="0"/>
                  </a:moveTo>
                  <a:lnTo>
                    <a:pt x="2" y="0"/>
                  </a:lnTo>
                  <a:lnTo>
                    <a:pt x="2" y="2"/>
                  </a:lnTo>
                  <a:lnTo>
                    <a:pt x="2" y="0"/>
                  </a:lnTo>
                  <a:lnTo>
                    <a:pt x="2" y="0"/>
                  </a:lnTo>
                  <a:lnTo>
                    <a:pt x="2" y="0"/>
                  </a:lnTo>
                  <a:lnTo>
                    <a:pt x="2"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2" y="0"/>
                  </a:lnTo>
                  <a:lnTo>
                    <a:pt x="2" y="0"/>
                  </a:lnTo>
                  <a:lnTo>
                    <a:pt x="2" y="0"/>
                  </a:lnTo>
                  <a:lnTo>
                    <a:pt x="2" y="0"/>
                  </a:lnTo>
                  <a:lnTo>
                    <a:pt x="2" y="0"/>
                  </a:lnTo>
                  <a:lnTo>
                    <a:pt x="2" y="0"/>
                  </a:lnTo>
                  <a:lnTo>
                    <a:pt x="2" y="0"/>
                  </a:lnTo>
                  <a:lnTo>
                    <a:pt x="2" y="0"/>
                  </a:lnTo>
                  <a:lnTo>
                    <a:pt x="0" y="0"/>
                  </a:lnTo>
                  <a:lnTo>
                    <a:pt x="2" y="0"/>
                  </a:lnTo>
                  <a:lnTo>
                    <a:pt x="2" y="0"/>
                  </a:lnTo>
                  <a:lnTo>
                    <a:pt x="0" y="0"/>
                  </a:lnTo>
                  <a:lnTo>
                    <a:pt x="0" y="0"/>
                  </a:lnTo>
                  <a:lnTo>
                    <a:pt x="0" y="0"/>
                  </a:lnTo>
                  <a:lnTo>
                    <a:pt x="0" y="0"/>
                  </a:lnTo>
                  <a:lnTo>
                    <a:pt x="0" y="0"/>
                  </a:lnTo>
                  <a:lnTo>
                    <a:pt x="0" y="0"/>
                  </a:lnTo>
                  <a:lnTo>
                    <a:pt x="0" y="0"/>
                  </a:lnTo>
                  <a:lnTo>
                    <a:pt x="0" y="0"/>
                  </a:lnTo>
                  <a:lnTo>
                    <a:pt x="2" y="0"/>
                  </a:lnTo>
                  <a:lnTo>
                    <a:pt x="2" y="0"/>
                  </a:lnTo>
                  <a:lnTo>
                    <a:pt x="0" y="0"/>
                  </a:lnTo>
                  <a:lnTo>
                    <a:pt x="0" y="0"/>
                  </a:lnTo>
                  <a:lnTo>
                    <a:pt x="0" y="0"/>
                  </a:lnTo>
                </a:path>
              </a:pathLst>
            </a:custGeom>
            <a:no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207" name="Freeform 206"/>
            <p:cNvSpPr>
              <a:spLocks/>
            </p:cNvSpPr>
            <p:nvPr userDrawn="1"/>
          </p:nvSpPr>
          <p:spPr bwMode="auto">
            <a:xfrm>
              <a:off x="453" y="324"/>
              <a:ext cx="3" cy="3"/>
            </a:xfrm>
            <a:custGeom>
              <a:avLst/>
              <a:gdLst/>
              <a:ahLst/>
              <a:cxnLst>
                <a:cxn ang="0">
                  <a:pos x="0" y="0"/>
                </a:cxn>
                <a:cxn ang="0">
                  <a:pos x="1" y="1"/>
                </a:cxn>
                <a:cxn ang="0">
                  <a:pos x="0" y="0"/>
                </a:cxn>
              </a:cxnLst>
              <a:rect l="0" t="0" r="r" b="b"/>
              <a:pathLst>
                <a:path w="1" h="1">
                  <a:moveTo>
                    <a:pt x="0" y="0"/>
                  </a:moveTo>
                  <a:cubicBezTo>
                    <a:pt x="1" y="1"/>
                    <a:pt x="1" y="1"/>
                    <a:pt x="1" y="1"/>
                  </a:cubicBezTo>
                  <a:cubicBezTo>
                    <a:pt x="1" y="0"/>
                    <a:pt x="0" y="0"/>
                    <a:pt x="0" y="0"/>
                  </a:cubicBezTo>
                </a:path>
              </a:pathLst>
            </a:custGeom>
            <a:solidFill>
              <a:srgbClr val="FFFFFF"/>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208" name="Freeform 207"/>
            <p:cNvSpPr>
              <a:spLocks/>
            </p:cNvSpPr>
            <p:nvPr userDrawn="1"/>
          </p:nvSpPr>
          <p:spPr bwMode="auto">
            <a:xfrm>
              <a:off x="453" y="324"/>
              <a:ext cx="3" cy="3"/>
            </a:xfrm>
            <a:custGeom>
              <a:avLst/>
              <a:gdLst/>
              <a:ahLst/>
              <a:cxnLst>
                <a:cxn ang="0">
                  <a:pos x="0" y="0"/>
                </a:cxn>
                <a:cxn ang="0">
                  <a:pos x="0" y="2"/>
                </a:cxn>
                <a:cxn ang="0">
                  <a:pos x="2" y="2"/>
                </a:cxn>
                <a:cxn ang="0">
                  <a:pos x="2" y="2"/>
                </a:cxn>
                <a:cxn ang="0">
                  <a:pos x="2" y="2"/>
                </a:cxn>
                <a:cxn ang="0">
                  <a:pos x="2" y="0"/>
                </a:cxn>
                <a:cxn ang="0">
                  <a:pos x="0" y="0"/>
                </a:cxn>
                <a:cxn ang="0">
                  <a:pos x="0" y="0"/>
                </a:cxn>
                <a:cxn ang="0">
                  <a:pos x="0" y="2"/>
                </a:cxn>
                <a:cxn ang="0">
                  <a:pos x="0" y="2"/>
                </a:cxn>
                <a:cxn ang="0">
                  <a:pos x="0" y="2"/>
                </a:cxn>
                <a:cxn ang="0">
                  <a:pos x="0" y="2"/>
                </a:cxn>
                <a:cxn ang="0">
                  <a:pos x="2" y="2"/>
                </a:cxn>
                <a:cxn ang="0">
                  <a:pos x="2" y="2"/>
                </a:cxn>
                <a:cxn ang="0">
                  <a:pos x="0" y="0"/>
                </a:cxn>
                <a:cxn ang="0">
                  <a:pos x="0" y="0"/>
                </a:cxn>
                <a:cxn ang="0">
                  <a:pos x="0" y="0"/>
                </a:cxn>
              </a:cxnLst>
              <a:rect l="0" t="0" r="r" b="b"/>
              <a:pathLst>
                <a:path w="2" h="2">
                  <a:moveTo>
                    <a:pt x="0" y="0"/>
                  </a:moveTo>
                  <a:lnTo>
                    <a:pt x="0" y="2"/>
                  </a:lnTo>
                  <a:lnTo>
                    <a:pt x="2" y="2"/>
                  </a:lnTo>
                  <a:lnTo>
                    <a:pt x="2" y="2"/>
                  </a:lnTo>
                  <a:lnTo>
                    <a:pt x="2" y="2"/>
                  </a:lnTo>
                  <a:lnTo>
                    <a:pt x="2" y="0"/>
                  </a:lnTo>
                  <a:lnTo>
                    <a:pt x="0" y="0"/>
                  </a:lnTo>
                  <a:lnTo>
                    <a:pt x="0" y="0"/>
                  </a:lnTo>
                  <a:lnTo>
                    <a:pt x="0" y="2"/>
                  </a:lnTo>
                  <a:lnTo>
                    <a:pt x="0" y="2"/>
                  </a:lnTo>
                  <a:lnTo>
                    <a:pt x="0" y="2"/>
                  </a:lnTo>
                  <a:lnTo>
                    <a:pt x="0" y="2"/>
                  </a:lnTo>
                  <a:lnTo>
                    <a:pt x="2" y="2"/>
                  </a:lnTo>
                  <a:lnTo>
                    <a:pt x="2" y="2"/>
                  </a:lnTo>
                  <a:lnTo>
                    <a:pt x="0" y="0"/>
                  </a:lnTo>
                  <a:lnTo>
                    <a:pt x="0" y="0"/>
                  </a:lnTo>
                  <a:lnTo>
                    <a:pt x="0" y="0"/>
                  </a:lnTo>
                  <a:close/>
                </a:path>
              </a:pathLst>
            </a:custGeom>
            <a:solidFill>
              <a:srgbClr val="FFFFFF"/>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209" name="Freeform 208"/>
            <p:cNvSpPr>
              <a:spLocks/>
            </p:cNvSpPr>
            <p:nvPr userDrawn="1"/>
          </p:nvSpPr>
          <p:spPr bwMode="auto">
            <a:xfrm>
              <a:off x="453" y="326"/>
              <a:ext cx="3" cy="2"/>
            </a:xfrm>
            <a:custGeom>
              <a:avLst/>
              <a:gdLst/>
              <a:ahLst/>
              <a:cxnLst>
                <a:cxn ang="0">
                  <a:pos x="0" y="1"/>
                </a:cxn>
                <a:cxn ang="0">
                  <a:pos x="1" y="1"/>
                </a:cxn>
                <a:cxn ang="0">
                  <a:pos x="0" y="0"/>
                </a:cxn>
                <a:cxn ang="0">
                  <a:pos x="0" y="0"/>
                </a:cxn>
                <a:cxn ang="0">
                  <a:pos x="0" y="0"/>
                </a:cxn>
                <a:cxn ang="0">
                  <a:pos x="0" y="0"/>
                </a:cxn>
                <a:cxn ang="0">
                  <a:pos x="0" y="1"/>
                </a:cxn>
              </a:cxnLst>
              <a:rect l="0" t="0" r="r" b="b"/>
              <a:pathLst>
                <a:path w="1" h="1">
                  <a:moveTo>
                    <a:pt x="0" y="1"/>
                  </a:moveTo>
                  <a:cubicBezTo>
                    <a:pt x="1" y="1"/>
                    <a:pt x="1" y="1"/>
                    <a:pt x="1" y="1"/>
                  </a:cubicBezTo>
                  <a:cubicBezTo>
                    <a:pt x="1" y="0"/>
                    <a:pt x="1" y="0"/>
                    <a:pt x="0" y="0"/>
                  </a:cubicBezTo>
                  <a:cubicBezTo>
                    <a:pt x="0" y="0"/>
                    <a:pt x="0" y="0"/>
                    <a:pt x="0" y="0"/>
                  </a:cubicBezTo>
                  <a:cubicBezTo>
                    <a:pt x="0" y="0"/>
                    <a:pt x="0" y="0"/>
                    <a:pt x="0" y="0"/>
                  </a:cubicBezTo>
                  <a:cubicBezTo>
                    <a:pt x="0" y="0"/>
                    <a:pt x="0" y="0"/>
                    <a:pt x="0" y="0"/>
                  </a:cubicBezTo>
                  <a:cubicBezTo>
                    <a:pt x="0" y="1"/>
                    <a:pt x="0" y="1"/>
                    <a:pt x="0" y="1"/>
                  </a:cubicBezTo>
                </a:path>
              </a:pathLst>
            </a:custGeom>
            <a:solidFill>
              <a:srgbClr val="FFFFFF"/>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210" name="Freeform 209"/>
            <p:cNvSpPr>
              <a:spLocks/>
            </p:cNvSpPr>
            <p:nvPr userDrawn="1"/>
          </p:nvSpPr>
          <p:spPr bwMode="auto">
            <a:xfrm>
              <a:off x="453" y="326"/>
              <a:ext cx="3" cy="2"/>
            </a:xfrm>
            <a:custGeom>
              <a:avLst/>
              <a:gdLst/>
              <a:ahLst/>
              <a:cxnLst>
                <a:cxn ang="0">
                  <a:pos x="0" y="2"/>
                </a:cxn>
                <a:cxn ang="0">
                  <a:pos x="0" y="2"/>
                </a:cxn>
                <a:cxn ang="0">
                  <a:pos x="2" y="2"/>
                </a:cxn>
                <a:cxn ang="0">
                  <a:pos x="2" y="2"/>
                </a:cxn>
                <a:cxn ang="0">
                  <a:pos x="2" y="2"/>
                </a:cxn>
                <a:cxn ang="0">
                  <a:pos x="2" y="0"/>
                </a:cxn>
                <a:cxn ang="0">
                  <a:pos x="0" y="0"/>
                </a:cxn>
                <a:cxn ang="0">
                  <a:pos x="0" y="0"/>
                </a:cxn>
                <a:cxn ang="0">
                  <a:pos x="0" y="0"/>
                </a:cxn>
                <a:cxn ang="0">
                  <a:pos x="0" y="0"/>
                </a:cxn>
                <a:cxn ang="0">
                  <a:pos x="2" y="0"/>
                </a:cxn>
                <a:cxn ang="0">
                  <a:pos x="0" y="0"/>
                </a:cxn>
                <a:cxn ang="0">
                  <a:pos x="0" y="0"/>
                </a:cxn>
                <a:cxn ang="0">
                  <a:pos x="0" y="0"/>
                </a:cxn>
                <a:cxn ang="0">
                  <a:pos x="0" y="0"/>
                </a:cxn>
                <a:cxn ang="0">
                  <a:pos x="0" y="2"/>
                </a:cxn>
                <a:cxn ang="0">
                  <a:pos x="0" y="2"/>
                </a:cxn>
                <a:cxn ang="0">
                  <a:pos x="0" y="2"/>
                </a:cxn>
                <a:cxn ang="0">
                  <a:pos x="0" y="0"/>
                </a:cxn>
                <a:cxn ang="0">
                  <a:pos x="0" y="0"/>
                </a:cxn>
                <a:cxn ang="0">
                  <a:pos x="0" y="0"/>
                </a:cxn>
                <a:cxn ang="0">
                  <a:pos x="0" y="0"/>
                </a:cxn>
                <a:cxn ang="0">
                  <a:pos x="0" y="0"/>
                </a:cxn>
                <a:cxn ang="0">
                  <a:pos x="0" y="0"/>
                </a:cxn>
                <a:cxn ang="0">
                  <a:pos x="0" y="2"/>
                </a:cxn>
                <a:cxn ang="0">
                  <a:pos x="2" y="2"/>
                </a:cxn>
                <a:cxn ang="0">
                  <a:pos x="2" y="0"/>
                </a:cxn>
                <a:cxn ang="0">
                  <a:pos x="2" y="0"/>
                </a:cxn>
                <a:cxn ang="0">
                  <a:pos x="0" y="0"/>
                </a:cxn>
                <a:cxn ang="0">
                  <a:pos x="0" y="0"/>
                </a:cxn>
                <a:cxn ang="0">
                  <a:pos x="0" y="2"/>
                </a:cxn>
                <a:cxn ang="0">
                  <a:pos x="0" y="2"/>
                </a:cxn>
                <a:cxn ang="0">
                  <a:pos x="2" y="2"/>
                </a:cxn>
                <a:cxn ang="0">
                  <a:pos x="2" y="2"/>
                </a:cxn>
                <a:cxn ang="0">
                  <a:pos x="0" y="2"/>
                </a:cxn>
                <a:cxn ang="0">
                  <a:pos x="0" y="2"/>
                </a:cxn>
                <a:cxn ang="0">
                  <a:pos x="0" y="2"/>
                </a:cxn>
              </a:cxnLst>
              <a:rect l="0" t="0" r="r" b="b"/>
              <a:pathLst>
                <a:path w="2" h="2">
                  <a:moveTo>
                    <a:pt x="0" y="2"/>
                  </a:moveTo>
                  <a:lnTo>
                    <a:pt x="0" y="2"/>
                  </a:lnTo>
                  <a:lnTo>
                    <a:pt x="2" y="2"/>
                  </a:lnTo>
                  <a:lnTo>
                    <a:pt x="2" y="2"/>
                  </a:lnTo>
                  <a:lnTo>
                    <a:pt x="2" y="2"/>
                  </a:lnTo>
                  <a:lnTo>
                    <a:pt x="2" y="0"/>
                  </a:lnTo>
                  <a:lnTo>
                    <a:pt x="0" y="0"/>
                  </a:lnTo>
                  <a:lnTo>
                    <a:pt x="0" y="0"/>
                  </a:lnTo>
                  <a:lnTo>
                    <a:pt x="0" y="0"/>
                  </a:lnTo>
                  <a:lnTo>
                    <a:pt x="0" y="0"/>
                  </a:lnTo>
                  <a:lnTo>
                    <a:pt x="2" y="0"/>
                  </a:lnTo>
                  <a:lnTo>
                    <a:pt x="0" y="0"/>
                  </a:lnTo>
                  <a:lnTo>
                    <a:pt x="0" y="0"/>
                  </a:lnTo>
                  <a:lnTo>
                    <a:pt x="0" y="0"/>
                  </a:lnTo>
                  <a:lnTo>
                    <a:pt x="0" y="0"/>
                  </a:lnTo>
                  <a:lnTo>
                    <a:pt x="0" y="2"/>
                  </a:lnTo>
                  <a:lnTo>
                    <a:pt x="0" y="2"/>
                  </a:lnTo>
                  <a:lnTo>
                    <a:pt x="0" y="2"/>
                  </a:lnTo>
                  <a:lnTo>
                    <a:pt x="0" y="0"/>
                  </a:lnTo>
                  <a:lnTo>
                    <a:pt x="0" y="0"/>
                  </a:lnTo>
                  <a:lnTo>
                    <a:pt x="0" y="0"/>
                  </a:lnTo>
                  <a:lnTo>
                    <a:pt x="0" y="0"/>
                  </a:lnTo>
                  <a:lnTo>
                    <a:pt x="0" y="0"/>
                  </a:lnTo>
                  <a:lnTo>
                    <a:pt x="0" y="0"/>
                  </a:lnTo>
                  <a:lnTo>
                    <a:pt x="0" y="2"/>
                  </a:lnTo>
                  <a:lnTo>
                    <a:pt x="2" y="2"/>
                  </a:lnTo>
                  <a:lnTo>
                    <a:pt x="2" y="0"/>
                  </a:lnTo>
                  <a:lnTo>
                    <a:pt x="2" y="0"/>
                  </a:lnTo>
                  <a:lnTo>
                    <a:pt x="0" y="0"/>
                  </a:lnTo>
                  <a:lnTo>
                    <a:pt x="0" y="0"/>
                  </a:lnTo>
                  <a:lnTo>
                    <a:pt x="0" y="2"/>
                  </a:lnTo>
                  <a:lnTo>
                    <a:pt x="0" y="2"/>
                  </a:lnTo>
                  <a:lnTo>
                    <a:pt x="2" y="2"/>
                  </a:lnTo>
                  <a:lnTo>
                    <a:pt x="2" y="2"/>
                  </a:lnTo>
                  <a:lnTo>
                    <a:pt x="0" y="2"/>
                  </a:lnTo>
                  <a:lnTo>
                    <a:pt x="0" y="2"/>
                  </a:lnTo>
                  <a:lnTo>
                    <a:pt x="0" y="2"/>
                  </a:lnTo>
                  <a:close/>
                </a:path>
              </a:pathLst>
            </a:custGeom>
            <a:solidFill>
              <a:srgbClr val="FFFFFF"/>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211" name="Freeform 210"/>
            <p:cNvSpPr>
              <a:spLocks/>
            </p:cNvSpPr>
            <p:nvPr userDrawn="1"/>
          </p:nvSpPr>
          <p:spPr bwMode="auto">
            <a:xfrm>
              <a:off x="455" y="326"/>
              <a:ext cx="2" cy="4"/>
            </a:xfrm>
            <a:custGeom>
              <a:avLst/>
              <a:gdLst/>
              <a:ahLst/>
              <a:cxnLst>
                <a:cxn ang="0">
                  <a:pos x="0" y="2"/>
                </a:cxn>
                <a:cxn ang="0">
                  <a:pos x="0" y="2"/>
                </a:cxn>
                <a:cxn ang="0">
                  <a:pos x="0" y="1"/>
                </a:cxn>
                <a:cxn ang="0">
                  <a:pos x="1" y="2"/>
                </a:cxn>
                <a:cxn ang="0">
                  <a:pos x="0" y="1"/>
                </a:cxn>
                <a:cxn ang="0">
                  <a:pos x="1" y="1"/>
                </a:cxn>
                <a:cxn ang="0">
                  <a:pos x="0" y="0"/>
                </a:cxn>
                <a:cxn ang="0">
                  <a:pos x="0" y="1"/>
                </a:cxn>
                <a:cxn ang="0">
                  <a:pos x="0" y="2"/>
                </a:cxn>
              </a:cxnLst>
              <a:rect l="0" t="0" r="r" b="b"/>
              <a:pathLst>
                <a:path w="1" h="2">
                  <a:moveTo>
                    <a:pt x="0" y="2"/>
                  </a:moveTo>
                  <a:cubicBezTo>
                    <a:pt x="0" y="2"/>
                    <a:pt x="0" y="2"/>
                    <a:pt x="0" y="2"/>
                  </a:cubicBezTo>
                  <a:cubicBezTo>
                    <a:pt x="0" y="1"/>
                    <a:pt x="0" y="1"/>
                    <a:pt x="0" y="1"/>
                  </a:cubicBezTo>
                  <a:cubicBezTo>
                    <a:pt x="0" y="2"/>
                    <a:pt x="0" y="2"/>
                    <a:pt x="1" y="2"/>
                  </a:cubicBezTo>
                  <a:cubicBezTo>
                    <a:pt x="0" y="1"/>
                    <a:pt x="0" y="1"/>
                    <a:pt x="0" y="1"/>
                  </a:cubicBezTo>
                  <a:cubicBezTo>
                    <a:pt x="1" y="1"/>
                    <a:pt x="1" y="1"/>
                    <a:pt x="1" y="1"/>
                  </a:cubicBezTo>
                  <a:cubicBezTo>
                    <a:pt x="0" y="1"/>
                    <a:pt x="0" y="0"/>
                    <a:pt x="0" y="0"/>
                  </a:cubicBezTo>
                  <a:cubicBezTo>
                    <a:pt x="0" y="1"/>
                    <a:pt x="0" y="1"/>
                    <a:pt x="0" y="1"/>
                  </a:cubicBezTo>
                  <a:cubicBezTo>
                    <a:pt x="0" y="1"/>
                    <a:pt x="0" y="2"/>
                    <a:pt x="0" y="2"/>
                  </a:cubicBezTo>
                </a:path>
              </a:pathLst>
            </a:custGeom>
            <a:solidFill>
              <a:srgbClr val="FFFFFF"/>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212" name="Freeform 211"/>
            <p:cNvSpPr>
              <a:spLocks/>
            </p:cNvSpPr>
            <p:nvPr userDrawn="1"/>
          </p:nvSpPr>
          <p:spPr bwMode="auto">
            <a:xfrm>
              <a:off x="453" y="326"/>
              <a:ext cx="4" cy="4"/>
            </a:xfrm>
            <a:custGeom>
              <a:avLst/>
              <a:gdLst/>
              <a:ahLst/>
              <a:cxnLst>
                <a:cxn ang="0">
                  <a:pos x="1" y="2"/>
                </a:cxn>
                <a:cxn ang="0">
                  <a:pos x="1" y="2"/>
                </a:cxn>
                <a:cxn ang="0">
                  <a:pos x="1" y="1"/>
                </a:cxn>
                <a:cxn ang="0">
                  <a:pos x="1" y="2"/>
                </a:cxn>
                <a:cxn ang="0">
                  <a:pos x="2" y="2"/>
                </a:cxn>
                <a:cxn ang="0">
                  <a:pos x="2" y="1"/>
                </a:cxn>
                <a:cxn ang="0">
                  <a:pos x="1" y="1"/>
                </a:cxn>
                <a:cxn ang="0">
                  <a:pos x="2" y="1"/>
                </a:cxn>
                <a:cxn ang="0">
                  <a:pos x="1" y="0"/>
                </a:cxn>
                <a:cxn ang="0">
                  <a:pos x="1" y="0"/>
                </a:cxn>
                <a:cxn ang="0">
                  <a:pos x="1" y="1"/>
                </a:cxn>
                <a:cxn ang="0">
                  <a:pos x="1" y="1"/>
                </a:cxn>
                <a:cxn ang="0">
                  <a:pos x="1" y="1"/>
                </a:cxn>
                <a:cxn ang="0">
                  <a:pos x="0" y="1"/>
                </a:cxn>
                <a:cxn ang="0">
                  <a:pos x="1" y="2"/>
                </a:cxn>
                <a:cxn ang="0">
                  <a:pos x="1" y="1"/>
                </a:cxn>
                <a:cxn ang="0">
                  <a:pos x="1" y="1"/>
                </a:cxn>
                <a:cxn ang="0">
                  <a:pos x="1" y="1"/>
                </a:cxn>
                <a:cxn ang="0">
                  <a:pos x="1" y="1"/>
                </a:cxn>
                <a:cxn ang="0">
                  <a:pos x="1" y="1"/>
                </a:cxn>
                <a:cxn ang="0">
                  <a:pos x="1" y="1"/>
                </a:cxn>
                <a:cxn ang="0">
                  <a:pos x="1" y="0"/>
                </a:cxn>
                <a:cxn ang="0">
                  <a:pos x="1" y="0"/>
                </a:cxn>
                <a:cxn ang="0">
                  <a:pos x="2" y="1"/>
                </a:cxn>
                <a:cxn ang="0">
                  <a:pos x="2" y="1"/>
                </a:cxn>
                <a:cxn ang="0">
                  <a:pos x="1" y="1"/>
                </a:cxn>
                <a:cxn ang="0">
                  <a:pos x="2" y="2"/>
                </a:cxn>
                <a:cxn ang="0">
                  <a:pos x="1" y="1"/>
                </a:cxn>
                <a:cxn ang="0">
                  <a:pos x="1" y="1"/>
                </a:cxn>
                <a:cxn ang="0">
                  <a:pos x="1" y="1"/>
                </a:cxn>
                <a:cxn ang="0">
                  <a:pos x="0" y="2"/>
                </a:cxn>
                <a:cxn ang="0">
                  <a:pos x="1" y="2"/>
                </a:cxn>
              </a:cxnLst>
              <a:rect l="0" t="0" r="r" b="b"/>
              <a:pathLst>
                <a:path w="2" h="2">
                  <a:moveTo>
                    <a:pt x="1" y="2"/>
                  </a:moveTo>
                  <a:cubicBezTo>
                    <a:pt x="1" y="2"/>
                    <a:pt x="1" y="2"/>
                    <a:pt x="1" y="2"/>
                  </a:cubicBezTo>
                  <a:cubicBezTo>
                    <a:pt x="1" y="2"/>
                    <a:pt x="1" y="2"/>
                    <a:pt x="1" y="2"/>
                  </a:cubicBezTo>
                  <a:cubicBezTo>
                    <a:pt x="1" y="2"/>
                    <a:pt x="1" y="2"/>
                    <a:pt x="1" y="2"/>
                  </a:cubicBezTo>
                  <a:cubicBezTo>
                    <a:pt x="1" y="1"/>
                    <a:pt x="1" y="1"/>
                    <a:pt x="1" y="1"/>
                  </a:cubicBezTo>
                  <a:cubicBezTo>
                    <a:pt x="1" y="1"/>
                    <a:pt x="1" y="1"/>
                    <a:pt x="1" y="1"/>
                  </a:cubicBezTo>
                  <a:cubicBezTo>
                    <a:pt x="1" y="1"/>
                    <a:pt x="1" y="1"/>
                    <a:pt x="1" y="1"/>
                  </a:cubicBezTo>
                  <a:cubicBezTo>
                    <a:pt x="1" y="2"/>
                    <a:pt x="1" y="2"/>
                    <a:pt x="1" y="2"/>
                  </a:cubicBezTo>
                  <a:cubicBezTo>
                    <a:pt x="1" y="2"/>
                    <a:pt x="1" y="2"/>
                    <a:pt x="1" y="2"/>
                  </a:cubicBezTo>
                  <a:cubicBezTo>
                    <a:pt x="2" y="2"/>
                    <a:pt x="2" y="2"/>
                    <a:pt x="2" y="2"/>
                  </a:cubicBezTo>
                  <a:cubicBezTo>
                    <a:pt x="2" y="2"/>
                    <a:pt x="2" y="2"/>
                    <a:pt x="2" y="2"/>
                  </a:cubicBezTo>
                  <a:cubicBezTo>
                    <a:pt x="2" y="1"/>
                    <a:pt x="2" y="1"/>
                    <a:pt x="2" y="1"/>
                  </a:cubicBezTo>
                  <a:cubicBezTo>
                    <a:pt x="1" y="1"/>
                    <a:pt x="1" y="1"/>
                    <a:pt x="1" y="1"/>
                  </a:cubicBezTo>
                  <a:cubicBezTo>
                    <a:pt x="1" y="1"/>
                    <a:pt x="1" y="1"/>
                    <a:pt x="1" y="1"/>
                  </a:cubicBezTo>
                  <a:cubicBezTo>
                    <a:pt x="1" y="1"/>
                    <a:pt x="1" y="1"/>
                    <a:pt x="1" y="1"/>
                  </a:cubicBezTo>
                  <a:cubicBezTo>
                    <a:pt x="2" y="1"/>
                    <a:pt x="2" y="1"/>
                    <a:pt x="2" y="1"/>
                  </a:cubicBezTo>
                  <a:cubicBezTo>
                    <a:pt x="2" y="1"/>
                    <a:pt x="2" y="1"/>
                    <a:pt x="2" y="1"/>
                  </a:cubicBezTo>
                  <a:cubicBezTo>
                    <a:pt x="2" y="1"/>
                    <a:pt x="1" y="0"/>
                    <a:pt x="1" y="0"/>
                  </a:cubicBezTo>
                  <a:cubicBezTo>
                    <a:pt x="1" y="0"/>
                    <a:pt x="1" y="0"/>
                    <a:pt x="1" y="0"/>
                  </a:cubicBezTo>
                  <a:cubicBezTo>
                    <a:pt x="1" y="0"/>
                    <a:pt x="1" y="0"/>
                    <a:pt x="1" y="0"/>
                  </a:cubicBezTo>
                  <a:cubicBezTo>
                    <a:pt x="1" y="1"/>
                    <a:pt x="1" y="1"/>
                    <a:pt x="1" y="1"/>
                  </a:cubicBezTo>
                  <a:cubicBezTo>
                    <a:pt x="1" y="1"/>
                    <a:pt x="1" y="1"/>
                    <a:pt x="1" y="1"/>
                  </a:cubicBezTo>
                  <a:cubicBezTo>
                    <a:pt x="1" y="1"/>
                    <a:pt x="1" y="1"/>
                    <a:pt x="1" y="1"/>
                  </a:cubicBezTo>
                  <a:cubicBezTo>
                    <a:pt x="1" y="1"/>
                    <a:pt x="1" y="1"/>
                    <a:pt x="1" y="1"/>
                  </a:cubicBezTo>
                  <a:cubicBezTo>
                    <a:pt x="1" y="1"/>
                    <a:pt x="1" y="1"/>
                    <a:pt x="1" y="1"/>
                  </a:cubicBezTo>
                  <a:cubicBezTo>
                    <a:pt x="1" y="1"/>
                    <a:pt x="1" y="1"/>
                    <a:pt x="1" y="1"/>
                  </a:cubicBezTo>
                  <a:cubicBezTo>
                    <a:pt x="1" y="1"/>
                    <a:pt x="1" y="1"/>
                    <a:pt x="1" y="1"/>
                  </a:cubicBezTo>
                  <a:cubicBezTo>
                    <a:pt x="0" y="1"/>
                    <a:pt x="0" y="1"/>
                    <a:pt x="0" y="1"/>
                  </a:cubicBezTo>
                  <a:cubicBezTo>
                    <a:pt x="0" y="2"/>
                    <a:pt x="0" y="2"/>
                    <a:pt x="0" y="2"/>
                  </a:cubicBezTo>
                  <a:cubicBezTo>
                    <a:pt x="1" y="2"/>
                    <a:pt x="1" y="2"/>
                    <a:pt x="1" y="2"/>
                  </a:cubicBezTo>
                  <a:cubicBezTo>
                    <a:pt x="1" y="2"/>
                    <a:pt x="1" y="2"/>
                    <a:pt x="1" y="2"/>
                  </a:cubicBezTo>
                  <a:cubicBezTo>
                    <a:pt x="1" y="1"/>
                    <a:pt x="1" y="1"/>
                    <a:pt x="1" y="1"/>
                  </a:cubicBezTo>
                  <a:cubicBezTo>
                    <a:pt x="1" y="1"/>
                    <a:pt x="1" y="1"/>
                    <a:pt x="1" y="1"/>
                  </a:cubicBezTo>
                  <a:cubicBezTo>
                    <a:pt x="1" y="1"/>
                    <a:pt x="1" y="1"/>
                    <a:pt x="1" y="1"/>
                  </a:cubicBezTo>
                  <a:cubicBezTo>
                    <a:pt x="1" y="1"/>
                    <a:pt x="1" y="1"/>
                    <a:pt x="1" y="1"/>
                  </a:cubicBezTo>
                  <a:cubicBezTo>
                    <a:pt x="1" y="1"/>
                    <a:pt x="1" y="1"/>
                    <a:pt x="1" y="1"/>
                  </a:cubicBezTo>
                  <a:cubicBezTo>
                    <a:pt x="1" y="1"/>
                    <a:pt x="1" y="1"/>
                    <a:pt x="1" y="1"/>
                  </a:cubicBezTo>
                  <a:cubicBezTo>
                    <a:pt x="1" y="1"/>
                    <a:pt x="1" y="1"/>
                    <a:pt x="1" y="1"/>
                  </a:cubicBezTo>
                  <a:cubicBezTo>
                    <a:pt x="1" y="1"/>
                    <a:pt x="1" y="1"/>
                    <a:pt x="1" y="1"/>
                  </a:cubicBezTo>
                  <a:cubicBezTo>
                    <a:pt x="1" y="1"/>
                    <a:pt x="1" y="1"/>
                    <a:pt x="1" y="1"/>
                  </a:cubicBezTo>
                  <a:cubicBezTo>
                    <a:pt x="1" y="1"/>
                    <a:pt x="1" y="1"/>
                    <a:pt x="1" y="1"/>
                  </a:cubicBezTo>
                  <a:cubicBezTo>
                    <a:pt x="1" y="1"/>
                    <a:pt x="1" y="1"/>
                    <a:pt x="1" y="1"/>
                  </a:cubicBezTo>
                  <a:cubicBezTo>
                    <a:pt x="1" y="1"/>
                    <a:pt x="1" y="1"/>
                    <a:pt x="1" y="1"/>
                  </a:cubicBezTo>
                  <a:cubicBezTo>
                    <a:pt x="1" y="0"/>
                    <a:pt x="1" y="0"/>
                    <a:pt x="1" y="0"/>
                  </a:cubicBezTo>
                  <a:cubicBezTo>
                    <a:pt x="1" y="0"/>
                    <a:pt x="1" y="0"/>
                    <a:pt x="1" y="0"/>
                  </a:cubicBezTo>
                  <a:cubicBezTo>
                    <a:pt x="1" y="0"/>
                    <a:pt x="1" y="0"/>
                    <a:pt x="1" y="0"/>
                  </a:cubicBezTo>
                  <a:cubicBezTo>
                    <a:pt x="1" y="1"/>
                    <a:pt x="1" y="1"/>
                    <a:pt x="1" y="1"/>
                  </a:cubicBezTo>
                  <a:cubicBezTo>
                    <a:pt x="2" y="1"/>
                    <a:pt x="2" y="1"/>
                    <a:pt x="2" y="1"/>
                  </a:cubicBezTo>
                  <a:cubicBezTo>
                    <a:pt x="2" y="1"/>
                    <a:pt x="2" y="1"/>
                    <a:pt x="2" y="1"/>
                  </a:cubicBezTo>
                  <a:cubicBezTo>
                    <a:pt x="2" y="1"/>
                    <a:pt x="2" y="1"/>
                    <a:pt x="2" y="1"/>
                  </a:cubicBezTo>
                  <a:cubicBezTo>
                    <a:pt x="1" y="1"/>
                    <a:pt x="1" y="1"/>
                    <a:pt x="1" y="1"/>
                  </a:cubicBezTo>
                  <a:cubicBezTo>
                    <a:pt x="1" y="1"/>
                    <a:pt x="1" y="1"/>
                    <a:pt x="1" y="1"/>
                  </a:cubicBezTo>
                  <a:cubicBezTo>
                    <a:pt x="1" y="2"/>
                    <a:pt x="1" y="2"/>
                    <a:pt x="1" y="2"/>
                  </a:cubicBezTo>
                  <a:cubicBezTo>
                    <a:pt x="2" y="2"/>
                    <a:pt x="2" y="2"/>
                    <a:pt x="2" y="2"/>
                  </a:cubicBezTo>
                  <a:cubicBezTo>
                    <a:pt x="2" y="2"/>
                    <a:pt x="2" y="2"/>
                    <a:pt x="2" y="2"/>
                  </a:cubicBezTo>
                  <a:cubicBezTo>
                    <a:pt x="1" y="1"/>
                    <a:pt x="1" y="1"/>
                    <a:pt x="1" y="1"/>
                  </a:cubicBezTo>
                  <a:cubicBezTo>
                    <a:pt x="1" y="1"/>
                    <a:pt x="1" y="1"/>
                    <a:pt x="1" y="1"/>
                  </a:cubicBezTo>
                  <a:cubicBezTo>
                    <a:pt x="1" y="1"/>
                    <a:pt x="1" y="1"/>
                    <a:pt x="1" y="1"/>
                  </a:cubicBezTo>
                  <a:cubicBezTo>
                    <a:pt x="1" y="1"/>
                    <a:pt x="1" y="1"/>
                    <a:pt x="1" y="1"/>
                  </a:cubicBezTo>
                  <a:cubicBezTo>
                    <a:pt x="1" y="1"/>
                    <a:pt x="1" y="1"/>
                    <a:pt x="1" y="1"/>
                  </a:cubicBezTo>
                  <a:cubicBezTo>
                    <a:pt x="1" y="2"/>
                    <a:pt x="1" y="2"/>
                    <a:pt x="1" y="2"/>
                  </a:cubicBezTo>
                  <a:cubicBezTo>
                    <a:pt x="0" y="2"/>
                    <a:pt x="0" y="2"/>
                    <a:pt x="0" y="2"/>
                  </a:cubicBezTo>
                  <a:cubicBezTo>
                    <a:pt x="1" y="2"/>
                    <a:pt x="1" y="2"/>
                    <a:pt x="1" y="2"/>
                  </a:cubicBezTo>
                  <a:cubicBezTo>
                    <a:pt x="1" y="2"/>
                    <a:pt x="1" y="2"/>
                    <a:pt x="1" y="2"/>
                  </a:cubicBezTo>
                </a:path>
              </a:pathLst>
            </a:custGeom>
            <a:solidFill>
              <a:srgbClr val="FFFFFF"/>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213" name="Freeform 212"/>
            <p:cNvSpPr>
              <a:spLocks/>
            </p:cNvSpPr>
            <p:nvPr userDrawn="1"/>
          </p:nvSpPr>
          <p:spPr bwMode="auto">
            <a:xfrm>
              <a:off x="343" y="357"/>
              <a:ext cx="68" cy="72"/>
            </a:xfrm>
            <a:custGeom>
              <a:avLst/>
              <a:gdLst/>
              <a:ahLst/>
              <a:cxnLst>
                <a:cxn ang="0">
                  <a:pos x="22" y="0"/>
                </a:cxn>
                <a:cxn ang="0">
                  <a:pos x="15" y="3"/>
                </a:cxn>
                <a:cxn ang="0">
                  <a:pos x="16" y="4"/>
                </a:cxn>
                <a:cxn ang="0">
                  <a:pos x="14" y="4"/>
                </a:cxn>
                <a:cxn ang="0">
                  <a:pos x="12" y="4"/>
                </a:cxn>
                <a:cxn ang="0">
                  <a:pos x="10" y="2"/>
                </a:cxn>
                <a:cxn ang="0">
                  <a:pos x="5" y="5"/>
                </a:cxn>
                <a:cxn ang="0">
                  <a:pos x="2" y="7"/>
                </a:cxn>
                <a:cxn ang="0">
                  <a:pos x="1" y="9"/>
                </a:cxn>
                <a:cxn ang="0">
                  <a:pos x="1" y="12"/>
                </a:cxn>
                <a:cxn ang="0">
                  <a:pos x="0" y="14"/>
                </a:cxn>
                <a:cxn ang="0">
                  <a:pos x="1" y="19"/>
                </a:cxn>
                <a:cxn ang="0">
                  <a:pos x="5" y="22"/>
                </a:cxn>
                <a:cxn ang="0">
                  <a:pos x="9" y="21"/>
                </a:cxn>
                <a:cxn ang="0">
                  <a:pos x="11" y="20"/>
                </a:cxn>
                <a:cxn ang="0">
                  <a:pos x="13" y="19"/>
                </a:cxn>
                <a:cxn ang="0">
                  <a:pos x="14" y="20"/>
                </a:cxn>
                <a:cxn ang="0">
                  <a:pos x="15" y="19"/>
                </a:cxn>
                <a:cxn ang="0">
                  <a:pos x="17" y="21"/>
                </a:cxn>
                <a:cxn ang="0">
                  <a:pos x="20" y="23"/>
                </a:cxn>
                <a:cxn ang="0">
                  <a:pos x="21" y="27"/>
                </a:cxn>
                <a:cxn ang="0">
                  <a:pos x="23" y="30"/>
                </a:cxn>
                <a:cxn ang="0">
                  <a:pos x="26" y="33"/>
                </a:cxn>
                <a:cxn ang="0">
                  <a:pos x="31" y="27"/>
                </a:cxn>
                <a:cxn ang="0">
                  <a:pos x="32" y="25"/>
                </a:cxn>
                <a:cxn ang="0">
                  <a:pos x="32" y="23"/>
                </a:cxn>
                <a:cxn ang="0">
                  <a:pos x="33" y="19"/>
                </a:cxn>
                <a:cxn ang="0">
                  <a:pos x="31" y="16"/>
                </a:cxn>
                <a:cxn ang="0">
                  <a:pos x="32" y="13"/>
                </a:cxn>
                <a:cxn ang="0">
                  <a:pos x="33" y="5"/>
                </a:cxn>
                <a:cxn ang="0">
                  <a:pos x="30" y="8"/>
                </a:cxn>
                <a:cxn ang="0">
                  <a:pos x="26" y="5"/>
                </a:cxn>
                <a:cxn ang="0">
                  <a:pos x="21" y="1"/>
                </a:cxn>
                <a:cxn ang="0">
                  <a:pos x="23" y="2"/>
                </a:cxn>
                <a:cxn ang="0">
                  <a:pos x="23" y="1"/>
                </a:cxn>
                <a:cxn ang="0">
                  <a:pos x="22" y="0"/>
                </a:cxn>
              </a:cxnLst>
              <a:rect l="0" t="0" r="r" b="b"/>
              <a:pathLst>
                <a:path w="34" h="36">
                  <a:moveTo>
                    <a:pt x="22" y="0"/>
                  </a:moveTo>
                  <a:cubicBezTo>
                    <a:pt x="21" y="1"/>
                    <a:pt x="17" y="2"/>
                    <a:pt x="15" y="3"/>
                  </a:cubicBezTo>
                  <a:cubicBezTo>
                    <a:pt x="16" y="4"/>
                    <a:pt x="16" y="4"/>
                    <a:pt x="16" y="4"/>
                  </a:cubicBezTo>
                  <a:cubicBezTo>
                    <a:pt x="15" y="5"/>
                    <a:pt x="15" y="4"/>
                    <a:pt x="14" y="4"/>
                  </a:cubicBezTo>
                  <a:cubicBezTo>
                    <a:pt x="13" y="5"/>
                    <a:pt x="13" y="4"/>
                    <a:pt x="12" y="4"/>
                  </a:cubicBezTo>
                  <a:cubicBezTo>
                    <a:pt x="10" y="5"/>
                    <a:pt x="11" y="4"/>
                    <a:pt x="10" y="2"/>
                  </a:cubicBezTo>
                  <a:cubicBezTo>
                    <a:pt x="8" y="3"/>
                    <a:pt x="6" y="4"/>
                    <a:pt x="5" y="5"/>
                  </a:cubicBezTo>
                  <a:cubicBezTo>
                    <a:pt x="4" y="6"/>
                    <a:pt x="2" y="6"/>
                    <a:pt x="2" y="7"/>
                  </a:cubicBezTo>
                  <a:cubicBezTo>
                    <a:pt x="2" y="8"/>
                    <a:pt x="2" y="8"/>
                    <a:pt x="1" y="9"/>
                  </a:cubicBezTo>
                  <a:cubicBezTo>
                    <a:pt x="1" y="10"/>
                    <a:pt x="1" y="10"/>
                    <a:pt x="1" y="12"/>
                  </a:cubicBezTo>
                  <a:cubicBezTo>
                    <a:pt x="0" y="12"/>
                    <a:pt x="0" y="13"/>
                    <a:pt x="0" y="14"/>
                  </a:cubicBezTo>
                  <a:cubicBezTo>
                    <a:pt x="0" y="16"/>
                    <a:pt x="2" y="17"/>
                    <a:pt x="1" y="19"/>
                  </a:cubicBezTo>
                  <a:cubicBezTo>
                    <a:pt x="2" y="20"/>
                    <a:pt x="3" y="21"/>
                    <a:pt x="5" y="22"/>
                  </a:cubicBezTo>
                  <a:cubicBezTo>
                    <a:pt x="6" y="22"/>
                    <a:pt x="7" y="22"/>
                    <a:pt x="9" y="21"/>
                  </a:cubicBezTo>
                  <a:cubicBezTo>
                    <a:pt x="10" y="21"/>
                    <a:pt x="10" y="21"/>
                    <a:pt x="11" y="20"/>
                  </a:cubicBezTo>
                  <a:cubicBezTo>
                    <a:pt x="12" y="20"/>
                    <a:pt x="12" y="19"/>
                    <a:pt x="13" y="19"/>
                  </a:cubicBezTo>
                  <a:cubicBezTo>
                    <a:pt x="14" y="19"/>
                    <a:pt x="14" y="20"/>
                    <a:pt x="14" y="20"/>
                  </a:cubicBezTo>
                  <a:cubicBezTo>
                    <a:pt x="15" y="19"/>
                    <a:pt x="15" y="19"/>
                    <a:pt x="15" y="19"/>
                  </a:cubicBezTo>
                  <a:cubicBezTo>
                    <a:pt x="16" y="20"/>
                    <a:pt x="17" y="20"/>
                    <a:pt x="17" y="21"/>
                  </a:cubicBezTo>
                  <a:cubicBezTo>
                    <a:pt x="17" y="22"/>
                    <a:pt x="19" y="23"/>
                    <a:pt x="20" y="23"/>
                  </a:cubicBezTo>
                  <a:cubicBezTo>
                    <a:pt x="21" y="25"/>
                    <a:pt x="20" y="25"/>
                    <a:pt x="21" y="27"/>
                  </a:cubicBezTo>
                  <a:cubicBezTo>
                    <a:pt x="21" y="28"/>
                    <a:pt x="22" y="29"/>
                    <a:pt x="23" y="30"/>
                  </a:cubicBezTo>
                  <a:cubicBezTo>
                    <a:pt x="24" y="31"/>
                    <a:pt x="26" y="33"/>
                    <a:pt x="26" y="33"/>
                  </a:cubicBezTo>
                  <a:cubicBezTo>
                    <a:pt x="28" y="36"/>
                    <a:pt x="31" y="29"/>
                    <a:pt x="31" y="27"/>
                  </a:cubicBezTo>
                  <a:cubicBezTo>
                    <a:pt x="31" y="27"/>
                    <a:pt x="32" y="26"/>
                    <a:pt x="32" y="25"/>
                  </a:cubicBezTo>
                  <a:cubicBezTo>
                    <a:pt x="32" y="24"/>
                    <a:pt x="31" y="24"/>
                    <a:pt x="32" y="23"/>
                  </a:cubicBezTo>
                  <a:cubicBezTo>
                    <a:pt x="32" y="22"/>
                    <a:pt x="34" y="20"/>
                    <a:pt x="33" y="19"/>
                  </a:cubicBezTo>
                  <a:cubicBezTo>
                    <a:pt x="32" y="18"/>
                    <a:pt x="31" y="17"/>
                    <a:pt x="31" y="16"/>
                  </a:cubicBezTo>
                  <a:cubicBezTo>
                    <a:pt x="31" y="15"/>
                    <a:pt x="32" y="14"/>
                    <a:pt x="32" y="13"/>
                  </a:cubicBezTo>
                  <a:cubicBezTo>
                    <a:pt x="33" y="10"/>
                    <a:pt x="34" y="8"/>
                    <a:pt x="33" y="5"/>
                  </a:cubicBezTo>
                  <a:cubicBezTo>
                    <a:pt x="33" y="6"/>
                    <a:pt x="31" y="8"/>
                    <a:pt x="30" y="8"/>
                  </a:cubicBezTo>
                  <a:cubicBezTo>
                    <a:pt x="30" y="6"/>
                    <a:pt x="27" y="6"/>
                    <a:pt x="26" y="5"/>
                  </a:cubicBezTo>
                  <a:cubicBezTo>
                    <a:pt x="25" y="4"/>
                    <a:pt x="22" y="3"/>
                    <a:pt x="21" y="1"/>
                  </a:cubicBezTo>
                  <a:cubicBezTo>
                    <a:pt x="22" y="2"/>
                    <a:pt x="22" y="2"/>
                    <a:pt x="23" y="2"/>
                  </a:cubicBezTo>
                  <a:cubicBezTo>
                    <a:pt x="23" y="1"/>
                    <a:pt x="23" y="1"/>
                    <a:pt x="23" y="1"/>
                  </a:cubicBezTo>
                  <a:cubicBezTo>
                    <a:pt x="23" y="0"/>
                    <a:pt x="23" y="0"/>
                    <a:pt x="22" y="0"/>
                  </a:cubicBezTo>
                </a:path>
              </a:pathLst>
            </a:custGeom>
            <a:solidFill>
              <a:srgbClr val="FFFFFF"/>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214" name="Freeform 213"/>
            <p:cNvSpPr>
              <a:spLocks/>
            </p:cNvSpPr>
            <p:nvPr userDrawn="1"/>
          </p:nvSpPr>
          <p:spPr bwMode="auto">
            <a:xfrm>
              <a:off x="341" y="260"/>
              <a:ext cx="108" cy="111"/>
            </a:xfrm>
            <a:custGeom>
              <a:avLst/>
              <a:gdLst/>
              <a:ahLst/>
              <a:cxnLst>
                <a:cxn ang="0">
                  <a:pos x="34" y="44"/>
                </a:cxn>
                <a:cxn ang="0">
                  <a:pos x="40" y="42"/>
                </a:cxn>
                <a:cxn ang="0">
                  <a:pos x="46" y="38"/>
                </a:cxn>
                <a:cxn ang="0">
                  <a:pos x="49" y="37"/>
                </a:cxn>
                <a:cxn ang="0">
                  <a:pos x="51" y="38"/>
                </a:cxn>
                <a:cxn ang="0">
                  <a:pos x="52" y="33"/>
                </a:cxn>
                <a:cxn ang="0">
                  <a:pos x="50" y="25"/>
                </a:cxn>
                <a:cxn ang="0">
                  <a:pos x="48" y="23"/>
                </a:cxn>
                <a:cxn ang="0">
                  <a:pos x="46" y="15"/>
                </a:cxn>
                <a:cxn ang="0">
                  <a:pos x="42" y="13"/>
                </a:cxn>
                <a:cxn ang="0">
                  <a:pos x="37" y="6"/>
                </a:cxn>
                <a:cxn ang="0">
                  <a:pos x="45" y="11"/>
                </a:cxn>
                <a:cxn ang="0">
                  <a:pos x="38" y="6"/>
                </a:cxn>
                <a:cxn ang="0">
                  <a:pos x="29" y="0"/>
                </a:cxn>
                <a:cxn ang="0">
                  <a:pos x="26" y="4"/>
                </a:cxn>
                <a:cxn ang="0">
                  <a:pos x="28" y="6"/>
                </a:cxn>
                <a:cxn ang="0">
                  <a:pos x="22" y="7"/>
                </a:cxn>
                <a:cxn ang="0">
                  <a:pos x="20" y="6"/>
                </a:cxn>
                <a:cxn ang="0">
                  <a:pos x="16" y="6"/>
                </a:cxn>
                <a:cxn ang="0">
                  <a:pos x="18" y="8"/>
                </a:cxn>
                <a:cxn ang="0">
                  <a:pos x="20" y="13"/>
                </a:cxn>
                <a:cxn ang="0">
                  <a:pos x="18" y="14"/>
                </a:cxn>
                <a:cxn ang="0">
                  <a:pos x="22" y="19"/>
                </a:cxn>
                <a:cxn ang="0">
                  <a:pos x="15" y="18"/>
                </a:cxn>
                <a:cxn ang="0">
                  <a:pos x="15" y="21"/>
                </a:cxn>
                <a:cxn ang="0">
                  <a:pos x="12" y="22"/>
                </a:cxn>
                <a:cxn ang="0">
                  <a:pos x="13" y="27"/>
                </a:cxn>
                <a:cxn ang="0">
                  <a:pos x="7" y="23"/>
                </a:cxn>
                <a:cxn ang="0">
                  <a:pos x="5" y="23"/>
                </a:cxn>
                <a:cxn ang="0">
                  <a:pos x="3" y="27"/>
                </a:cxn>
                <a:cxn ang="0">
                  <a:pos x="3" y="27"/>
                </a:cxn>
                <a:cxn ang="0">
                  <a:pos x="6" y="37"/>
                </a:cxn>
                <a:cxn ang="0">
                  <a:pos x="6" y="29"/>
                </a:cxn>
                <a:cxn ang="0">
                  <a:pos x="10" y="33"/>
                </a:cxn>
                <a:cxn ang="0">
                  <a:pos x="7" y="38"/>
                </a:cxn>
                <a:cxn ang="0">
                  <a:pos x="4" y="41"/>
                </a:cxn>
                <a:cxn ang="0">
                  <a:pos x="1" y="46"/>
                </a:cxn>
                <a:cxn ang="0">
                  <a:pos x="1" y="50"/>
                </a:cxn>
                <a:cxn ang="0">
                  <a:pos x="5" y="50"/>
                </a:cxn>
                <a:cxn ang="0">
                  <a:pos x="13" y="48"/>
                </a:cxn>
                <a:cxn ang="0">
                  <a:pos x="10" y="45"/>
                </a:cxn>
                <a:cxn ang="0">
                  <a:pos x="17" y="47"/>
                </a:cxn>
                <a:cxn ang="0">
                  <a:pos x="17" y="44"/>
                </a:cxn>
                <a:cxn ang="0">
                  <a:pos x="18" y="45"/>
                </a:cxn>
                <a:cxn ang="0">
                  <a:pos x="22" y="44"/>
                </a:cxn>
                <a:cxn ang="0">
                  <a:pos x="29" y="52"/>
                </a:cxn>
                <a:cxn ang="0">
                  <a:pos x="34" y="45"/>
                </a:cxn>
                <a:cxn ang="0">
                  <a:pos x="29" y="45"/>
                </a:cxn>
              </a:cxnLst>
              <a:rect l="0" t="0" r="r" b="b"/>
              <a:pathLst>
                <a:path w="54" h="55">
                  <a:moveTo>
                    <a:pt x="29" y="44"/>
                  </a:moveTo>
                  <a:cubicBezTo>
                    <a:pt x="30" y="44"/>
                    <a:pt x="31" y="45"/>
                    <a:pt x="32" y="45"/>
                  </a:cubicBezTo>
                  <a:cubicBezTo>
                    <a:pt x="32" y="45"/>
                    <a:pt x="33" y="45"/>
                    <a:pt x="33" y="45"/>
                  </a:cubicBezTo>
                  <a:cubicBezTo>
                    <a:pt x="34" y="44"/>
                    <a:pt x="34" y="45"/>
                    <a:pt x="34" y="44"/>
                  </a:cubicBezTo>
                  <a:cubicBezTo>
                    <a:pt x="35" y="44"/>
                    <a:pt x="36" y="43"/>
                    <a:pt x="38" y="42"/>
                  </a:cubicBezTo>
                  <a:cubicBezTo>
                    <a:pt x="38" y="42"/>
                    <a:pt x="39" y="43"/>
                    <a:pt x="40" y="42"/>
                  </a:cubicBezTo>
                  <a:cubicBezTo>
                    <a:pt x="39" y="43"/>
                    <a:pt x="39" y="43"/>
                    <a:pt x="39" y="43"/>
                  </a:cubicBezTo>
                  <a:cubicBezTo>
                    <a:pt x="40" y="43"/>
                    <a:pt x="41" y="43"/>
                    <a:pt x="40" y="42"/>
                  </a:cubicBezTo>
                  <a:cubicBezTo>
                    <a:pt x="41" y="43"/>
                    <a:pt x="42" y="44"/>
                    <a:pt x="43" y="45"/>
                  </a:cubicBezTo>
                  <a:cubicBezTo>
                    <a:pt x="44" y="46"/>
                    <a:pt x="45" y="48"/>
                    <a:pt x="45" y="46"/>
                  </a:cubicBezTo>
                  <a:cubicBezTo>
                    <a:pt x="46" y="44"/>
                    <a:pt x="44" y="43"/>
                    <a:pt x="45" y="42"/>
                  </a:cubicBezTo>
                  <a:cubicBezTo>
                    <a:pt x="46" y="41"/>
                    <a:pt x="46" y="39"/>
                    <a:pt x="46" y="38"/>
                  </a:cubicBezTo>
                  <a:cubicBezTo>
                    <a:pt x="46" y="38"/>
                    <a:pt x="46" y="38"/>
                    <a:pt x="46" y="38"/>
                  </a:cubicBezTo>
                  <a:cubicBezTo>
                    <a:pt x="46" y="37"/>
                    <a:pt x="46" y="37"/>
                    <a:pt x="46" y="37"/>
                  </a:cubicBezTo>
                  <a:cubicBezTo>
                    <a:pt x="47" y="37"/>
                    <a:pt x="48" y="37"/>
                    <a:pt x="49" y="39"/>
                  </a:cubicBezTo>
                  <a:cubicBezTo>
                    <a:pt x="49" y="38"/>
                    <a:pt x="49" y="38"/>
                    <a:pt x="49" y="37"/>
                  </a:cubicBezTo>
                  <a:cubicBezTo>
                    <a:pt x="51" y="38"/>
                    <a:pt x="51" y="39"/>
                    <a:pt x="51" y="41"/>
                  </a:cubicBezTo>
                  <a:cubicBezTo>
                    <a:pt x="52" y="41"/>
                    <a:pt x="54" y="43"/>
                    <a:pt x="53" y="41"/>
                  </a:cubicBezTo>
                  <a:cubicBezTo>
                    <a:pt x="53" y="40"/>
                    <a:pt x="52" y="41"/>
                    <a:pt x="52" y="40"/>
                  </a:cubicBezTo>
                  <a:cubicBezTo>
                    <a:pt x="51" y="40"/>
                    <a:pt x="51" y="39"/>
                    <a:pt x="51" y="38"/>
                  </a:cubicBezTo>
                  <a:cubicBezTo>
                    <a:pt x="52" y="38"/>
                    <a:pt x="53" y="38"/>
                    <a:pt x="53" y="39"/>
                  </a:cubicBezTo>
                  <a:cubicBezTo>
                    <a:pt x="53" y="37"/>
                    <a:pt x="54" y="36"/>
                    <a:pt x="52" y="35"/>
                  </a:cubicBezTo>
                  <a:cubicBezTo>
                    <a:pt x="52" y="34"/>
                    <a:pt x="50" y="34"/>
                    <a:pt x="52" y="32"/>
                  </a:cubicBezTo>
                  <a:cubicBezTo>
                    <a:pt x="52" y="33"/>
                    <a:pt x="52" y="33"/>
                    <a:pt x="52" y="33"/>
                  </a:cubicBezTo>
                  <a:cubicBezTo>
                    <a:pt x="52" y="31"/>
                    <a:pt x="52" y="31"/>
                    <a:pt x="53" y="30"/>
                  </a:cubicBezTo>
                  <a:cubicBezTo>
                    <a:pt x="53" y="29"/>
                    <a:pt x="52" y="27"/>
                    <a:pt x="52" y="26"/>
                  </a:cubicBezTo>
                  <a:cubicBezTo>
                    <a:pt x="51" y="26"/>
                    <a:pt x="51" y="26"/>
                    <a:pt x="51" y="26"/>
                  </a:cubicBezTo>
                  <a:cubicBezTo>
                    <a:pt x="51" y="25"/>
                    <a:pt x="50" y="25"/>
                    <a:pt x="50" y="25"/>
                  </a:cubicBezTo>
                  <a:cubicBezTo>
                    <a:pt x="49" y="24"/>
                    <a:pt x="49" y="24"/>
                    <a:pt x="49" y="23"/>
                  </a:cubicBezTo>
                  <a:cubicBezTo>
                    <a:pt x="49" y="23"/>
                    <a:pt x="49" y="23"/>
                    <a:pt x="49" y="24"/>
                  </a:cubicBezTo>
                  <a:cubicBezTo>
                    <a:pt x="47" y="24"/>
                    <a:pt x="48" y="23"/>
                    <a:pt x="47" y="22"/>
                  </a:cubicBezTo>
                  <a:cubicBezTo>
                    <a:pt x="47" y="22"/>
                    <a:pt x="48" y="22"/>
                    <a:pt x="48" y="23"/>
                  </a:cubicBezTo>
                  <a:cubicBezTo>
                    <a:pt x="48" y="20"/>
                    <a:pt x="50" y="22"/>
                    <a:pt x="51" y="23"/>
                  </a:cubicBezTo>
                  <a:cubicBezTo>
                    <a:pt x="51" y="22"/>
                    <a:pt x="50" y="22"/>
                    <a:pt x="49" y="21"/>
                  </a:cubicBezTo>
                  <a:cubicBezTo>
                    <a:pt x="48" y="21"/>
                    <a:pt x="48" y="19"/>
                    <a:pt x="48" y="18"/>
                  </a:cubicBezTo>
                  <a:cubicBezTo>
                    <a:pt x="49" y="18"/>
                    <a:pt x="46" y="15"/>
                    <a:pt x="46" y="15"/>
                  </a:cubicBezTo>
                  <a:cubicBezTo>
                    <a:pt x="45" y="14"/>
                    <a:pt x="42" y="12"/>
                    <a:pt x="43" y="13"/>
                  </a:cubicBezTo>
                  <a:cubicBezTo>
                    <a:pt x="42" y="13"/>
                    <a:pt x="42" y="13"/>
                    <a:pt x="42" y="13"/>
                  </a:cubicBezTo>
                  <a:cubicBezTo>
                    <a:pt x="42" y="13"/>
                    <a:pt x="42" y="13"/>
                    <a:pt x="42" y="13"/>
                  </a:cubicBezTo>
                  <a:cubicBezTo>
                    <a:pt x="42" y="13"/>
                    <a:pt x="42" y="13"/>
                    <a:pt x="42" y="13"/>
                  </a:cubicBezTo>
                  <a:cubicBezTo>
                    <a:pt x="42" y="13"/>
                    <a:pt x="39" y="11"/>
                    <a:pt x="39" y="10"/>
                  </a:cubicBezTo>
                  <a:cubicBezTo>
                    <a:pt x="39" y="10"/>
                    <a:pt x="39" y="9"/>
                    <a:pt x="39" y="8"/>
                  </a:cubicBezTo>
                  <a:cubicBezTo>
                    <a:pt x="40" y="9"/>
                    <a:pt x="40" y="9"/>
                    <a:pt x="40" y="9"/>
                  </a:cubicBezTo>
                  <a:cubicBezTo>
                    <a:pt x="40" y="8"/>
                    <a:pt x="38" y="7"/>
                    <a:pt x="37" y="6"/>
                  </a:cubicBezTo>
                  <a:cubicBezTo>
                    <a:pt x="38" y="7"/>
                    <a:pt x="38" y="7"/>
                    <a:pt x="38" y="7"/>
                  </a:cubicBezTo>
                  <a:cubicBezTo>
                    <a:pt x="38" y="6"/>
                    <a:pt x="37" y="6"/>
                    <a:pt x="37" y="5"/>
                  </a:cubicBezTo>
                  <a:cubicBezTo>
                    <a:pt x="38" y="6"/>
                    <a:pt x="40" y="7"/>
                    <a:pt x="41" y="8"/>
                  </a:cubicBezTo>
                  <a:cubicBezTo>
                    <a:pt x="42" y="9"/>
                    <a:pt x="44" y="10"/>
                    <a:pt x="45" y="11"/>
                  </a:cubicBezTo>
                  <a:cubicBezTo>
                    <a:pt x="44" y="10"/>
                    <a:pt x="42" y="8"/>
                    <a:pt x="41" y="8"/>
                  </a:cubicBezTo>
                  <a:cubicBezTo>
                    <a:pt x="40" y="7"/>
                    <a:pt x="39" y="7"/>
                    <a:pt x="38" y="6"/>
                  </a:cubicBezTo>
                  <a:cubicBezTo>
                    <a:pt x="39" y="6"/>
                    <a:pt x="39" y="6"/>
                    <a:pt x="39" y="6"/>
                  </a:cubicBezTo>
                  <a:cubicBezTo>
                    <a:pt x="38" y="6"/>
                    <a:pt x="38" y="6"/>
                    <a:pt x="38" y="6"/>
                  </a:cubicBezTo>
                  <a:cubicBezTo>
                    <a:pt x="39" y="6"/>
                    <a:pt x="39" y="6"/>
                    <a:pt x="39" y="6"/>
                  </a:cubicBezTo>
                  <a:cubicBezTo>
                    <a:pt x="38" y="5"/>
                    <a:pt x="37" y="4"/>
                    <a:pt x="36" y="3"/>
                  </a:cubicBezTo>
                  <a:cubicBezTo>
                    <a:pt x="35" y="3"/>
                    <a:pt x="35" y="3"/>
                    <a:pt x="34" y="2"/>
                  </a:cubicBezTo>
                  <a:cubicBezTo>
                    <a:pt x="33" y="2"/>
                    <a:pt x="30" y="0"/>
                    <a:pt x="29" y="0"/>
                  </a:cubicBezTo>
                  <a:cubicBezTo>
                    <a:pt x="28" y="1"/>
                    <a:pt x="30" y="2"/>
                    <a:pt x="31" y="2"/>
                  </a:cubicBezTo>
                  <a:cubicBezTo>
                    <a:pt x="30" y="2"/>
                    <a:pt x="30" y="2"/>
                    <a:pt x="29" y="2"/>
                  </a:cubicBezTo>
                  <a:cubicBezTo>
                    <a:pt x="32" y="3"/>
                    <a:pt x="28" y="2"/>
                    <a:pt x="29" y="3"/>
                  </a:cubicBezTo>
                  <a:cubicBezTo>
                    <a:pt x="28" y="3"/>
                    <a:pt x="27" y="3"/>
                    <a:pt x="26" y="4"/>
                  </a:cubicBezTo>
                  <a:cubicBezTo>
                    <a:pt x="26" y="4"/>
                    <a:pt x="27" y="4"/>
                    <a:pt x="28" y="5"/>
                  </a:cubicBezTo>
                  <a:cubicBezTo>
                    <a:pt x="27" y="5"/>
                    <a:pt x="27" y="5"/>
                    <a:pt x="27" y="5"/>
                  </a:cubicBezTo>
                  <a:cubicBezTo>
                    <a:pt x="27" y="5"/>
                    <a:pt x="27" y="5"/>
                    <a:pt x="27" y="5"/>
                  </a:cubicBezTo>
                  <a:cubicBezTo>
                    <a:pt x="27" y="6"/>
                    <a:pt x="27" y="6"/>
                    <a:pt x="28" y="6"/>
                  </a:cubicBezTo>
                  <a:cubicBezTo>
                    <a:pt x="26" y="6"/>
                    <a:pt x="25" y="4"/>
                    <a:pt x="24" y="6"/>
                  </a:cubicBezTo>
                  <a:cubicBezTo>
                    <a:pt x="25" y="6"/>
                    <a:pt x="25" y="6"/>
                    <a:pt x="25" y="6"/>
                  </a:cubicBezTo>
                  <a:cubicBezTo>
                    <a:pt x="24" y="7"/>
                    <a:pt x="23" y="6"/>
                    <a:pt x="23" y="7"/>
                  </a:cubicBezTo>
                  <a:cubicBezTo>
                    <a:pt x="23" y="7"/>
                    <a:pt x="22" y="7"/>
                    <a:pt x="22" y="7"/>
                  </a:cubicBezTo>
                  <a:cubicBezTo>
                    <a:pt x="22" y="7"/>
                    <a:pt x="22" y="7"/>
                    <a:pt x="23" y="7"/>
                  </a:cubicBezTo>
                  <a:cubicBezTo>
                    <a:pt x="22" y="7"/>
                    <a:pt x="22" y="7"/>
                    <a:pt x="22" y="7"/>
                  </a:cubicBezTo>
                  <a:cubicBezTo>
                    <a:pt x="23" y="8"/>
                    <a:pt x="22" y="8"/>
                    <a:pt x="22" y="9"/>
                  </a:cubicBezTo>
                  <a:cubicBezTo>
                    <a:pt x="22" y="8"/>
                    <a:pt x="21" y="6"/>
                    <a:pt x="20" y="6"/>
                  </a:cubicBezTo>
                  <a:cubicBezTo>
                    <a:pt x="19" y="5"/>
                    <a:pt x="18" y="5"/>
                    <a:pt x="19" y="6"/>
                  </a:cubicBezTo>
                  <a:cubicBezTo>
                    <a:pt x="18" y="6"/>
                    <a:pt x="18" y="6"/>
                    <a:pt x="18" y="6"/>
                  </a:cubicBezTo>
                  <a:cubicBezTo>
                    <a:pt x="17" y="6"/>
                    <a:pt x="18" y="6"/>
                    <a:pt x="17" y="6"/>
                  </a:cubicBezTo>
                  <a:cubicBezTo>
                    <a:pt x="17" y="6"/>
                    <a:pt x="17" y="6"/>
                    <a:pt x="16" y="6"/>
                  </a:cubicBezTo>
                  <a:cubicBezTo>
                    <a:pt x="17" y="6"/>
                    <a:pt x="17" y="7"/>
                    <a:pt x="18" y="7"/>
                  </a:cubicBezTo>
                  <a:cubicBezTo>
                    <a:pt x="17" y="7"/>
                    <a:pt x="17" y="7"/>
                    <a:pt x="17" y="7"/>
                  </a:cubicBezTo>
                  <a:cubicBezTo>
                    <a:pt x="18" y="8"/>
                    <a:pt x="18" y="8"/>
                    <a:pt x="18" y="8"/>
                  </a:cubicBezTo>
                  <a:cubicBezTo>
                    <a:pt x="18" y="8"/>
                    <a:pt x="18" y="8"/>
                    <a:pt x="18" y="8"/>
                  </a:cubicBezTo>
                  <a:cubicBezTo>
                    <a:pt x="17" y="8"/>
                    <a:pt x="17" y="8"/>
                    <a:pt x="17" y="8"/>
                  </a:cubicBezTo>
                  <a:cubicBezTo>
                    <a:pt x="17" y="9"/>
                    <a:pt x="17" y="10"/>
                    <a:pt x="18" y="11"/>
                  </a:cubicBezTo>
                  <a:cubicBezTo>
                    <a:pt x="18" y="11"/>
                    <a:pt x="18" y="12"/>
                    <a:pt x="17" y="12"/>
                  </a:cubicBezTo>
                  <a:cubicBezTo>
                    <a:pt x="18" y="13"/>
                    <a:pt x="19" y="13"/>
                    <a:pt x="20" y="13"/>
                  </a:cubicBezTo>
                  <a:cubicBezTo>
                    <a:pt x="19" y="13"/>
                    <a:pt x="19" y="13"/>
                    <a:pt x="19" y="13"/>
                  </a:cubicBezTo>
                  <a:cubicBezTo>
                    <a:pt x="19" y="13"/>
                    <a:pt x="18" y="13"/>
                    <a:pt x="18" y="13"/>
                  </a:cubicBezTo>
                  <a:cubicBezTo>
                    <a:pt x="18" y="14"/>
                    <a:pt x="18" y="14"/>
                    <a:pt x="18" y="14"/>
                  </a:cubicBezTo>
                  <a:cubicBezTo>
                    <a:pt x="18" y="14"/>
                    <a:pt x="18" y="14"/>
                    <a:pt x="18" y="14"/>
                  </a:cubicBezTo>
                  <a:cubicBezTo>
                    <a:pt x="18" y="14"/>
                    <a:pt x="18" y="14"/>
                    <a:pt x="19" y="14"/>
                  </a:cubicBezTo>
                  <a:cubicBezTo>
                    <a:pt x="18" y="15"/>
                    <a:pt x="18" y="14"/>
                    <a:pt x="17" y="14"/>
                  </a:cubicBezTo>
                  <a:cubicBezTo>
                    <a:pt x="18" y="14"/>
                    <a:pt x="19" y="17"/>
                    <a:pt x="20" y="16"/>
                  </a:cubicBezTo>
                  <a:cubicBezTo>
                    <a:pt x="21" y="17"/>
                    <a:pt x="22" y="18"/>
                    <a:pt x="22" y="19"/>
                  </a:cubicBezTo>
                  <a:cubicBezTo>
                    <a:pt x="21" y="19"/>
                    <a:pt x="21" y="19"/>
                    <a:pt x="21" y="19"/>
                  </a:cubicBezTo>
                  <a:cubicBezTo>
                    <a:pt x="21" y="17"/>
                    <a:pt x="17" y="14"/>
                    <a:pt x="15" y="14"/>
                  </a:cubicBezTo>
                  <a:cubicBezTo>
                    <a:pt x="15" y="16"/>
                    <a:pt x="18" y="17"/>
                    <a:pt x="19" y="18"/>
                  </a:cubicBezTo>
                  <a:cubicBezTo>
                    <a:pt x="18" y="18"/>
                    <a:pt x="16" y="18"/>
                    <a:pt x="15" y="18"/>
                  </a:cubicBezTo>
                  <a:cubicBezTo>
                    <a:pt x="16" y="19"/>
                    <a:pt x="17" y="19"/>
                    <a:pt x="17" y="20"/>
                  </a:cubicBezTo>
                  <a:cubicBezTo>
                    <a:pt x="17" y="20"/>
                    <a:pt x="17" y="20"/>
                    <a:pt x="17" y="20"/>
                  </a:cubicBezTo>
                  <a:cubicBezTo>
                    <a:pt x="16" y="19"/>
                    <a:pt x="16" y="19"/>
                    <a:pt x="16" y="19"/>
                  </a:cubicBezTo>
                  <a:cubicBezTo>
                    <a:pt x="16" y="20"/>
                    <a:pt x="16" y="20"/>
                    <a:pt x="15" y="21"/>
                  </a:cubicBezTo>
                  <a:cubicBezTo>
                    <a:pt x="15" y="20"/>
                    <a:pt x="15" y="20"/>
                    <a:pt x="15" y="20"/>
                  </a:cubicBezTo>
                  <a:cubicBezTo>
                    <a:pt x="14" y="21"/>
                    <a:pt x="14" y="23"/>
                    <a:pt x="13" y="23"/>
                  </a:cubicBezTo>
                  <a:cubicBezTo>
                    <a:pt x="13" y="22"/>
                    <a:pt x="13" y="22"/>
                    <a:pt x="13" y="22"/>
                  </a:cubicBezTo>
                  <a:cubicBezTo>
                    <a:pt x="13" y="22"/>
                    <a:pt x="12" y="22"/>
                    <a:pt x="12" y="22"/>
                  </a:cubicBezTo>
                  <a:cubicBezTo>
                    <a:pt x="12" y="23"/>
                    <a:pt x="13" y="23"/>
                    <a:pt x="13" y="24"/>
                  </a:cubicBezTo>
                  <a:cubicBezTo>
                    <a:pt x="12" y="24"/>
                    <a:pt x="12" y="26"/>
                    <a:pt x="13" y="26"/>
                  </a:cubicBezTo>
                  <a:cubicBezTo>
                    <a:pt x="13" y="26"/>
                    <a:pt x="12" y="26"/>
                    <a:pt x="12" y="26"/>
                  </a:cubicBezTo>
                  <a:cubicBezTo>
                    <a:pt x="12" y="26"/>
                    <a:pt x="12" y="27"/>
                    <a:pt x="13" y="27"/>
                  </a:cubicBezTo>
                  <a:cubicBezTo>
                    <a:pt x="11" y="28"/>
                    <a:pt x="10" y="26"/>
                    <a:pt x="9" y="25"/>
                  </a:cubicBezTo>
                  <a:cubicBezTo>
                    <a:pt x="10" y="26"/>
                    <a:pt x="13" y="25"/>
                    <a:pt x="12" y="24"/>
                  </a:cubicBezTo>
                  <a:cubicBezTo>
                    <a:pt x="10" y="23"/>
                    <a:pt x="7" y="23"/>
                    <a:pt x="6" y="23"/>
                  </a:cubicBezTo>
                  <a:cubicBezTo>
                    <a:pt x="7" y="23"/>
                    <a:pt x="6" y="23"/>
                    <a:pt x="7" y="23"/>
                  </a:cubicBezTo>
                  <a:cubicBezTo>
                    <a:pt x="6" y="23"/>
                    <a:pt x="5" y="23"/>
                    <a:pt x="5" y="23"/>
                  </a:cubicBezTo>
                  <a:cubicBezTo>
                    <a:pt x="5" y="23"/>
                    <a:pt x="5" y="23"/>
                    <a:pt x="5" y="23"/>
                  </a:cubicBezTo>
                  <a:cubicBezTo>
                    <a:pt x="5" y="24"/>
                    <a:pt x="5" y="24"/>
                    <a:pt x="5" y="24"/>
                  </a:cubicBezTo>
                  <a:cubicBezTo>
                    <a:pt x="5" y="23"/>
                    <a:pt x="5" y="23"/>
                    <a:pt x="5" y="23"/>
                  </a:cubicBezTo>
                  <a:cubicBezTo>
                    <a:pt x="4" y="24"/>
                    <a:pt x="2" y="26"/>
                    <a:pt x="3" y="26"/>
                  </a:cubicBezTo>
                  <a:cubicBezTo>
                    <a:pt x="3" y="27"/>
                    <a:pt x="3" y="27"/>
                    <a:pt x="3" y="27"/>
                  </a:cubicBezTo>
                  <a:cubicBezTo>
                    <a:pt x="3" y="26"/>
                    <a:pt x="3" y="26"/>
                    <a:pt x="3" y="26"/>
                  </a:cubicBezTo>
                  <a:cubicBezTo>
                    <a:pt x="3" y="27"/>
                    <a:pt x="3" y="27"/>
                    <a:pt x="3" y="27"/>
                  </a:cubicBezTo>
                  <a:cubicBezTo>
                    <a:pt x="2" y="26"/>
                    <a:pt x="2" y="26"/>
                    <a:pt x="2" y="26"/>
                  </a:cubicBezTo>
                  <a:cubicBezTo>
                    <a:pt x="2" y="27"/>
                    <a:pt x="2" y="27"/>
                    <a:pt x="2" y="27"/>
                  </a:cubicBezTo>
                  <a:cubicBezTo>
                    <a:pt x="2" y="28"/>
                    <a:pt x="2" y="28"/>
                    <a:pt x="2" y="28"/>
                  </a:cubicBezTo>
                  <a:cubicBezTo>
                    <a:pt x="2" y="28"/>
                    <a:pt x="2" y="28"/>
                    <a:pt x="3" y="27"/>
                  </a:cubicBezTo>
                  <a:cubicBezTo>
                    <a:pt x="2" y="29"/>
                    <a:pt x="3" y="31"/>
                    <a:pt x="2" y="33"/>
                  </a:cubicBezTo>
                  <a:cubicBezTo>
                    <a:pt x="2" y="34"/>
                    <a:pt x="1" y="36"/>
                    <a:pt x="3" y="36"/>
                  </a:cubicBezTo>
                  <a:cubicBezTo>
                    <a:pt x="2" y="38"/>
                    <a:pt x="4" y="36"/>
                    <a:pt x="4" y="35"/>
                  </a:cubicBezTo>
                  <a:cubicBezTo>
                    <a:pt x="5" y="36"/>
                    <a:pt x="6" y="37"/>
                    <a:pt x="6" y="37"/>
                  </a:cubicBezTo>
                  <a:cubicBezTo>
                    <a:pt x="7" y="38"/>
                    <a:pt x="8" y="36"/>
                    <a:pt x="7" y="35"/>
                  </a:cubicBezTo>
                  <a:cubicBezTo>
                    <a:pt x="7" y="35"/>
                    <a:pt x="8" y="34"/>
                    <a:pt x="7" y="34"/>
                  </a:cubicBezTo>
                  <a:cubicBezTo>
                    <a:pt x="7" y="33"/>
                    <a:pt x="6" y="33"/>
                    <a:pt x="6" y="33"/>
                  </a:cubicBezTo>
                  <a:cubicBezTo>
                    <a:pt x="6" y="32"/>
                    <a:pt x="7" y="29"/>
                    <a:pt x="6" y="29"/>
                  </a:cubicBezTo>
                  <a:cubicBezTo>
                    <a:pt x="5" y="29"/>
                    <a:pt x="7" y="28"/>
                    <a:pt x="7" y="28"/>
                  </a:cubicBezTo>
                  <a:cubicBezTo>
                    <a:pt x="8" y="27"/>
                    <a:pt x="7" y="31"/>
                    <a:pt x="7" y="31"/>
                  </a:cubicBezTo>
                  <a:cubicBezTo>
                    <a:pt x="8" y="34"/>
                    <a:pt x="10" y="31"/>
                    <a:pt x="12" y="31"/>
                  </a:cubicBezTo>
                  <a:cubicBezTo>
                    <a:pt x="12" y="32"/>
                    <a:pt x="9" y="33"/>
                    <a:pt x="10" y="33"/>
                  </a:cubicBezTo>
                  <a:cubicBezTo>
                    <a:pt x="10" y="34"/>
                    <a:pt x="11" y="35"/>
                    <a:pt x="10" y="35"/>
                  </a:cubicBezTo>
                  <a:cubicBezTo>
                    <a:pt x="9" y="34"/>
                    <a:pt x="10" y="37"/>
                    <a:pt x="10" y="37"/>
                  </a:cubicBezTo>
                  <a:cubicBezTo>
                    <a:pt x="10" y="37"/>
                    <a:pt x="8" y="39"/>
                    <a:pt x="7" y="39"/>
                  </a:cubicBezTo>
                  <a:cubicBezTo>
                    <a:pt x="7" y="38"/>
                    <a:pt x="7" y="38"/>
                    <a:pt x="7" y="38"/>
                  </a:cubicBezTo>
                  <a:cubicBezTo>
                    <a:pt x="7" y="39"/>
                    <a:pt x="6" y="39"/>
                    <a:pt x="6" y="39"/>
                  </a:cubicBezTo>
                  <a:cubicBezTo>
                    <a:pt x="5" y="39"/>
                    <a:pt x="6" y="38"/>
                    <a:pt x="5" y="37"/>
                  </a:cubicBezTo>
                  <a:cubicBezTo>
                    <a:pt x="3" y="38"/>
                    <a:pt x="5" y="39"/>
                    <a:pt x="5" y="40"/>
                  </a:cubicBezTo>
                  <a:cubicBezTo>
                    <a:pt x="4" y="40"/>
                    <a:pt x="4" y="41"/>
                    <a:pt x="4" y="41"/>
                  </a:cubicBezTo>
                  <a:cubicBezTo>
                    <a:pt x="4" y="41"/>
                    <a:pt x="4" y="41"/>
                    <a:pt x="4" y="41"/>
                  </a:cubicBezTo>
                  <a:cubicBezTo>
                    <a:pt x="4" y="42"/>
                    <a:pt x="3" y="45"/>
                    <a:pt x="2" y="45"/>
                  </a:cubicBezTo>
                  <a:cubicBezTo>
                    <a:pt x="2" y="45"/>
                    <a:pt x="2" y="45"/>
                    <a:pt x="2" y="45"/>
                  </a:cubicBezTo>
                  <a:cubicBezTo>
                    <a:pt x="2" y="45"/>
                    <a:pt x="1" y="46"/>
                    <a:pt x="1" y="46"/>
                  </a:cubicBezTo>
                  <a:cubicBezTo>
                    <a:pt x="1" y="46"/>
                    <a:pt x="2" y="46"/>
                    <a:pt x="2" y="46"/>
                  </a:cubicBezTo>
                  <a:cubicBezTo>
                    <a:pt x="3" y="46"/>
                    <a:pt x="3" y="47"/>
                    <a:pt x="3" y="47"/>
                  </a:cubicBezTo>
                  <a:cubicBezTo>
                    <a:pt x="4" y="49"/>
                    <a:pt x="4" y="48"/>
                    <a:pt x="3" y="49"/>
                  </a:cubicBezTo>
                  <a:cubicBezTo>
                    <a:pt x="1" y="50"/>
                    <a:pt x="1" y="49"/>
                    <a:pt x="1" y="50"/>
                  </a:cubicBezTo>
                  <a:cubicBezTo>
                    <a:pt x="0" y="51"/>
                    <a:pt x="1" y="53"/>
                    <a:pt x="2" y="54"/>
                  </a:cubicBezTo>
                  <a:cubicBezTo>
                    <a:pt x="3" y="53"/>
                    <a:pt x="3" y="54"/>
                    <a:pt x="4" y="53"/>
                  </a:cubicBezTo>
                  <a:cubicBezTo>
                    <a:pt x="5" y="52"/>
                    <a:pt x="5" y="52"/>
                    <a:pt x="6" y="51"/>
                  </a:cubicBezTo>
                  <a:cubicBezTo>
                    <a:pt x="5" y="51"/>
                    <a:pt x="5" y="51"/>
                    <a:pt x="5" y="50"/>
                  </a:cubicBezTo>
                  <a:cubicBezTo>
                    <a:pt x="6" y="48"/>
                    <a:pt x="6" y="48"/>
                    <a:pt x="6" y="48"/>
                  </a:cubicBezTo>
                  <a:cubicBezTo>
                    <a:pt x="8" y="46"/>
                    <a:pt x="8" y="46"/>
                    <a:pt x="8" y="46"/>
                  </a:cubicBezTo>
                  <a:cubicBezTo>
                    <a:pt x="9" y="46"/>
                    <a:pt x="10" y="47"/>
                    <a:pt x="11" y="47"/>
                  </a:cubicBezTo>
                  <a:cubicBezTo>
                    <a:pt x="12" y="47"/>
                    <a:pt x="13" y="47"/>
                    <a:pt x="13" y="48"/>
                  </a:cubicBezTo>
                  <a:cubicBezTo>
                    <a:pt x="13" y="48"/>
                    <a:pt x="13" y="47"/>
                    <a:pt x="13" y="47"/>
                  </a:cubicBezTo>
                  <a:cubicBezTo>
                    <a:pt x="13" y="47"/>
                    <a:pt x="13" y="47"/>
                    <a:pt x="14" y="47"/>
                  </a:cubicBezTo>
                  <a:cubicBezTo>
                    <a:pt x="13" y="47"/>
                    <a:pt x="8" y="45"/>
                    <a:pt x="10" y="44"/>
                  </a:cubicBezTo>
                  <a:cubicBezTo>
                    <a:pt x="10" y="45"/>
                    <a:pt x="10" y="45"/>
                    <a:pt x="10" y="45"/>
                  </a:cubicBezTo>
                  <a:cubicBezTo>
                    <a:pt x="10" y="44"/>
                    <a:pt x="10" y="44"/>
                    <a:pt x="10" y="44"/>
                  </a:cubicBezTo>
                  <a:cubicBezTo>
                    <a:pt x="11" y="45"/>
                    <a:pt x="12" y="45"/>
                    <a:pt x="14" y="45"/>
                  </a:cubicBezTo>
                  <a:cubicBezTo>
                    <a:pt x="14" y="46"/>
                    <a:pt x="14" y="47"/>
                    <a:pt x="15" y="47"/>
                  </a:cubicBezTo>
                  <a:cubicBezTo>
                    <a:pt x="16" y="47"/>
                    <a:pt x="16" y="47"/>
                    <a:pt x="17" y="47"/>
                  </a:cubicBezTo>
                  <a:cubicBezTo>
                    <a:pt x="17" y="46"/>
                    <a:pt x="17" y="46"/>
                    <a:pt x="17" y="46"/>
                  </a:cubicBezTo>
                  <a:cubicBezTo>
                    <a:pt x="17" y="46"/>
                    <a:pt x="17" y="46"/>
                    <a:pt x="17" y="46"/>
                  </a:cubicBezTo>
                  <a:cubicBezTo>
                    <a:pt x="16" y="46"/>
                    <a:pt x="16" y="46"/>
                    <a:pt x="15" y="45"/>
                  </a:cubicBezTo>
                  <a:cubicBezTo>
                    <a:pt x="16" y="45"/>
                    <a:pt x="16" y="45"/>
                    <a:pt x="17" y="44"/>
                  </a:cubicBezTo>
                  <a:cubicBezTo>
                    <a:pt x="17" y="45"/>
                    <a:pt x="17" y="45"/>
                    <a:pt x="17" y="45"/>
                  </a:cubicBezTo>
                  <a:cubicBezTo>
                    <a:pt x="17" y="44"/>
                    <a:pt x="17" y="44"/>
                    <a:pt x="18" y="44"/>
                  </a:cubicBezTo>
                  <a:cubicBezTo>
                    <a:pt x="18" y="44"/>
                    <a:pt x="17" y="44"/>
                    <a:pt x="17" y="45"/>
                  </a:cubicBezTo>
                  <a:cubicBezTo>
                    <a:pt x="18" y="45"/>
                    <a:pt x="18" y="45"/>
                    <a:pt x="18" y="45"/>
                  </a:cubicBezTo>
                  <a:cubicBezTo>
                    <a:pt x="18" y="46"/>
                    <a:pt x="18" y="46"/>
                    <a:pt x="18" y="46"/>
                  </a:cubicBezTo>
                  <a:cubicBezTo>
                    <a:pt x="18" y="46"/>
                    <a:pt x="18" y="46"/>
                    <a:pt x="18" y="46"/>
                  </a:cubicBezTo>
                  <a:cubicBezTo>
                    <a:pt x="18" y="46"/>
                    <a:pt x="18" y="46"/>
                    <a:pt x="18" y="46"/>
                  </a:cubicBezTo>
                  <a:cubicBezTo>
                    <a:pt x="20" y="46"/>
                    <a:pt x="21" y="45"/>
                    <a:pt x="22" y="44"/>
                  </a:cubicBezTo>
                  <a:cubicBezTo>
                    <a:pt x="22" y="45"/>
                    <a:pt x="23" y="46"/>
                    <a:pt x="23" y="46"/>
                  </a:cubicBezTo>
                  <a:cubicBezTo>
                    <a:pt x="23" y="47"/>
                    <a:pt x="23" y="48"/>
                    <a:pt x="23" y="48"/>
                  </a:cubicBezTo>
                  <a:cubicBezTo>
                    <a:pt x="24" y="48"/>
                    <a:pt x="24" y="49"/>
                    <a:pt x="24" y="49"/>
                  </a:cubicBezTo>
                  <a:cubicBezTo>
                    <a:pt x="26" y="49"/>
                    <a:pt x="28" y="52"/>
                    <a:pt x="29" y="52"/>
                  </a:cubicBezTo>
                  <a:cubicBezTo>
                    <a:pt x="31" y="54"/>
                    <a:pt x="31" y="55"/>
                    <a:pt x="33" y="53"/>
                  </a:cubicBezTo>
                  <a:cubicBezTo>
                    <a:pt x="33" y="52"/>
                    <a:pt x="36" y="49"/>
                    <a:pt x="35" y="48"/>
                  </a:cubicBezTo>
                  <a:cubicBezTo>
                    <a:pt x="35" y="48"/>
                    <a:pt x="36" y="47"/>
                    <a:pt x="36" y="46"/>
                  </a:cubicBezTo>
                  <a:cubicBezTo>
                    <a:pt x="35" y="45"/>
                    <a:pt x="34" y="46"/>
                    <a:pt x="34" y="45"/>
                  </a:cubicBezTo>
                  <a:cubicBezTo>
                    <a:pt x="33" y="46"/>
                    <a:pt x="33" y="47"/>
                    <a:pt x="32" y="47"/>
                  </a:cubicBezTo>
                  <a:cubicBezTo>
                    <a:pt x="32" y="46"/>
                    <a:pt x="32" y="46"/>
                    <a:pt x="31" y="46"/>
                  </a:cubicBezTo>
                  <a:cubicBezTo>
                    <a:pt x="31" y="47"/>
                    <a:pt x="31" y="47"/>
                    <a:pt x="31" y="47"/>
                  </a:cubicBezTo>
                  <a:cubicBezTo>
                    <a:pt x="31" y="46"/>
                    <a:pt x="30" y="46"/>
                    <a:pt x="29" y="45"/>
                  </a:cubicBezTo>
                  <a:cubicBezTo>
                    <a:pt x="29" y="44"/>
                    <a:pt x="29" y="44"/>
                    <a:pt x="29" y="44"/>
                  </a:cubicBezTo>
                </a:path>
              </a:pathLst>
            </a:custGeom>
            <a:solidFill>
              <a:srgbClr val="FFFFFF"/>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215" name="Freeform 214"/>
            <p:cNvSpPr>
              <a:spLocks/>
            </p:cNvSpPr>
            <p:nvPr userDrawn="1"/>
          </p:nvSpPr>
          <p:spPr bwMode="auto">
            <a:xfrm>
              <a:off x="257" y="250"/>
              <a:ext cx="210" cy="211"/>
            </a:xfrm>
            <a:custGeom>
              <a:avLst/>
              <a:gdLst/>
              <a:ahLst/>
              <a:cxnLst>
                <a:cxn ang="0">
                  <a:pos x="36" y="4"/>
                </a:cxn>
                <a:cxn ang="0">
                  <a:pos x="36" y="3"/>
                </a:cxn>
                <a:cxn ang="0">
                  <a:pos x="0" y="52"/>
                </a:cxn>
                <a:cxn ang="0">
                  <a:pos x="3" y="70"/>
                </a:cxn>
                <a:cxn ang="0">
                  <a:pos x="53" y="105"/>
                </a:cxn>
                <a:cxn ang="0">
                  <a:pos x="70" y="102"/>
                </a:cxn>
                <a:cxn ang="0">
                  <a:pos x="105" y="52"/>
                </a:cxn>
                <a:cxn ang="0">
                  <a:pos x="102" y="35"/>
                </a:cxn>
                <a:cxn ang="0">
                  <a:pos x="53" y="0"/>
                </a:cxn>
                <a:cxn ang="0">
                  <a:pos x="36" y="3"/>
                </a:cxn>
                <a:cxn ang="0">
                  <a:pos x="36" y="4"/>
                </a:cxn>
                <a:cxn ang="0">
                  <a:pos x="36" y="5"/>
                </a:cxn>
                <a:cxn ang="0">
                  <a:pos x="53" y="2"/>
                </a:cxn>
                <a:cxn ang="0">
                  <a:pos x="100" y="36"/>
                </a:cxn>
                <a:cxn ang="0">
                  <a:pos x="103" y="52"/>
                </a:cxn>
                <a:cxn ang="0">
                  <a:pos x="70" y="100"/>
                </a:cxn>
                <a:cxn ang="0">
                  <a:pos x="53" y="102"/>
                </a:cxn>
                <a:cxn ang="0">
                  <a:pos x="6" y="69"/>
                </a:cxn>
                <a:cxn ang="0">
                  <a:pos x="3" y="52"/>
                </a:cxn>
                <a:cxn ang="0">
                  <a:pos x="36" y="5"/>
                </a:cxn>
                <a:cxn ang="0">
                  <a:pos x="36" y="4"/>
                </a:cxn>
              </a:cxnLst>
              <a:rect l="0" t="0" r="r" b="b"/>
              <a:pathLst>
                <a:path w="105" h="105">
                  <a:moveTo>
                    <a:pt x="36" y="4"/>
                  </a:moveTo>
                  <a:cubicBezTo>
                    <a:pt x="36" y="3"/>
                    <a:pt x="36" y="3"/>
                    <a:pt x="36" y="3"/>
                  </a:cubicBezTo>
                  <a:cubicBezTo>
                    <a:pt x="14" y="10"/>
                    <a:pt x="0" y="31"/>
                    <a:pt x="0" y="52"/>
                  </a:cubicBezTo>
                  <a:cubicBezTo>
                    <a:pt x="0" y="58"/>
                    <a:pt x="1" y="64"/>
                    <a:pt x="3" y="70"/>
                  </a:cubicBezTo>
                  <a:cubicBezTo>
                    <a:pt x="11" y="91"/>
                    <a:pt x="31" y="105"/>
                    <a:pt x="53" y="105"/>
                  </a:cubicBezTo>
                  <a:cubicBezTo>
                    <a:pt x="59" y="105"/>
                    <a:pt x="65" y="104"/>
                    <a:pt x="70" y="102"/>
                  </a:cubicBezTo>
                  <a:cubicBezTo>
                    <a:pt x="92" y="94"/>
                    <a:pt x="105" y="74"/>
                    <a:pt x="105" y="52"/>
                  </a:cubicBezTo>
                  <a:cubicBezTo>
                    <a:pt x="105" y="46"/>
                    <a:pt x="105" y="41"/>
                    <a:pt x="102" y="35"/>
                  </a:cubicBezTo>
                  <a:cubicBezTo>
                    <a:pt x="95" y="13"/>
                    <a:pt x="75" y="0"/>
                    <a:pt x="53" y="0"/>
                  </a:cubicBezTo>
                  <a:cubicBezTo>
                    <a:pt x="47" y="0"/>
                    <a:pt x="41" y="1"/>
                    <a:pt x="36" y="3"/>
                  </a:cubicBezTo>
                  <a:cubicBezTo>
                    <a:pt x="36" y="4"/>
                    <a:pt x="36" y="4"/>
                    <a:pt x="36" y="4"/>
                  </a:cubicBezTo>
                  <a:cubicBezTo>
                    <a:pt x="36" y="5"/>
                    <a:pt x="36" y="5"/>
                    <a:pt x="36" y="5"/>
                  </a:cubicBezTo>
                  <a:cubicBezTo>
                    <a:pt x="42" y="3"/>
                    <a:pt x="47" y="2"/>
                    <a:pt x="53" y="2"/>
                  </a:cubicBezTo>
                  <a:cubicBezTo>
                    <a:pt x="74" y="2"/>
                    <a:pt x="93" y="15"/>
                    <a:pt x="100" y="36"/>
                  </a:cubicBezTo>
                  <a:cubicBezTo>
                    <a:pt x="102" y="41"/>
                    <a:pt x="103" y="47"/>
                    <a:pt x="103" y="52"/>
                  </a:cubicBezTo>
                  <a:cubicBezTo>
                    <a:pt x="103" y="73"/>
                    <a:pt x="90" y="92"/>
                    <a:pt x="70" y="100"/>
                  </a:cubicBezTo>
                  <a:cubicBezTo>
                    <a:pt x="64" y="101"/>
                    <a:pt x="58" y="102"/>
                    <a:pt x="53" y="102"/>
                  </a:cubicBezTo>
                  <a:cubicBezTo>
                    <a:pt x="32" y="102"/>
                    <a:pt x="13" y="89"/>
                    <a:pt x="6" y="69"/>
                  </a:cubicBezTo>
                  <a:cubicBezTo>
                    <a:pt x="4" y="63"/>
                    <a:pt x="3" y="58"/>
                    <a:pt x="3" y="52"/>
                  </a:cubicBezTo>
                  <a:cubicBezTo>
                    <a:pt x="3" y="32"/>
                    <a:pt x="16" y="12"/>
                    <a:pt x="36" y="5"/>
                  </a:cubicBezTo>
                  <a:cubicBezTo>
                    <a:pt x="36" y="4"/>
                    <a:pt x="36" y="4"/>
                    <a:pt x="36" y="4"/>
                  </a:cubicBezTo>
                </a:path>
              </a:pathLst>
            </a:custGeom>
            <a:solidFill>
              <a:srgbClr val="FFFFFF"/>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216" name="Freeform 215"/>
            <p:cNvSpPr>
              <a:spLocks/>
            </p:cNvSpPr>
            <p:nvPr userDrawn="1"/>
          </p:nvSpPr>
          <p:spPr bwMode="auto">
            <a:xfrm>
              <a:off x="257" y="248"/>
              <a:ext cx="212" cy="212"/>
            </a:xfrm>
            <a:custGeom>
              <a:avLst/>
              <a:gdLst/>
              <a:ahLst/>
              <a:cxnLst>
                <a:cxn ang="0">
                  <a:pos x="105" y="53"/>
                </a:cxn>
                <a:cxn ang="0">
                  <a:pos x="104" y="53"/>
                </a:cxn>
                <a:cxn ang="0">
                  <a:pos x="89" y="89"/>
                </a:cxn>
                <a:cxn ang="0">
                  <a:pos x="53" y="104"/>
                </a:cxn>
                <a:cxn ang="0">
                  <a:pos x="17" y="89"/>
                </a:cxn>
                <a:cxn ang="0">
                  <a:pos x="3" y="53"/>
                </a:cxn>
                <a:cxn ang="0">
                  <a:pos x="17" y="17"/>
                </a:cxn>
                <a:cxn ang="0">
                  <a:pos x="53" y="3"/>
                </a:cxn>
                <a:cxn ang="0">
                  <a:pos x="89" y="17"/>
                </a:cxn>
                <a:cxn ang="0">
                  <a:pos x="104" y="53"/>
                </a:cxn>
                <a:cxn ang="0">
                  <a:pos x="105" y="53"/>
                </a:cxn>
                <a:cxn ang="0">
                  <a:pos x="106" y="53"/>
                </a:cxn>
                <a:cxn ang="0">
                  <a:pos x="53" y="0"/>
                </a:cxn>
                <a:cxn ang="0">
                  <a:pos x="0" y="53"/>
                </a:cxn>
                <a:cxn ang="0">
                  <a:pos x="53" y="106"/>
                </a:cxn>
                <a:cxn ang="0">
                  <a:pos x="106" y="53"/>
                </a:cxn>
                <a:cxn ang="0">
                  <a:pos x="105" y="53"/>
                </a:cxn>
              </a:cxnLst>
              <a:rect l="0" t="0" r="r" b="b"/>
              <a:pathLst>
                <a:path w="106" h="106">
                  <a:moveTo>
                    <a:pt x="105" y="53"/>
                  </a:moveTo>
                  <a:cubicBezTo>
                    <a:pt x="104" y="53"/>
                    <a:pt x="104" y="53"/>
                    <a:pt x="104" y="53"/>
                  </a:cubicBezTo>
                  <a:cubicBezTo>
                    <a:pt x="104" y="67"/>
                    <a:pt x="98" y="80"/>
                    <a:pt x="89" y="89"/>
                  </a:cubicBezTo>
                  <a:cubicBezTo>
                    <a:pt x="80" y="98"/>
                    <a:pt x="67" y="104"/>
                    <a:pt x="53" y="104"/>
                  </a:cubicBezTo>
                  <a:cubicBezTo>
                    <a:pt x="39" y="104"/>
                    <a:pt x="26" y="98"/>
                    <a:pt x="17" y="89"/>
                  </a:cubicBezTo>
                  <a:cubicBezTo>
                    <a:pt x="8" y="80"/>
                    <a:pt x="3" y="67"/>
                    <a:pt x="3" y="53"/>
                  </a:cubicBezTo>
                  <a:cubicBezTo>
                    <a:pt x="3" y="39"/>
                    <a:pt x="8" y="27"/>
                    <a:pt x="17" y="17"/>
                  </a:cubicBezTo>
                  <a:cubicBezTo>
                    <a:pt x="26" y="8"/>
                    <a:pt x="39" y="3"/>
                    <a:pt x="53" y="3"/>
                  </a:cubicBezTo>
                  <a:cubicBezTo>
                    <a:pt x="67" y="3"/>
                    <a:pt x="80" y="8"/>
                    <a:pt x="89" y="17"/>
                  </a:cubicBezTo>
                  <a:cubicBezTo>
                    <a:pt x="98" y="27"/>
                    <a:pt x="104" y="39"/>
                    <a:pt x="104" y="53"/>
                  </a:cubicBezTo>
                  <a:cubicBezTo>
                    <a:pt x="105" y="53"/>
                    <a:pt x="105" y="53"/>
                    <a:pt x="105" y="53"/>
                  </a:cubicBezTo>
                  <a:cubicBezTo>
                    <a:pt x="106" y="53"/>
                    <a:pt x="106" y="53"/>
                    <a:pt x="106" y="53"/>
                  </a:cubicBezTo>
                  <a:cubicBezTo>
                    <a:pt x="106" y="24"/>
                    <a:pt x="82" y="0"/>
                    <a:pt x="53" y="0"/>
                  </a:cubicBezTo>
                  <a:cubicBezTo>
                    <a:pt x="24" y="0"/>
                    <a:pt x="0" y="24"/>
                    <a:pt x="0" y="53"/>
                  </a:cubicBezTo>
                  <a:cubicBezTo>
                    <a:pt x="0" y="82"/>
                    <a:pt x="24" y="106"/>
                    <a:pt x="53" y="106"/>
                  </a:cubicBezTo>
                  <a:cubicBezTo>
                    <a:pt x="82" y="106"/>
                    <a:pt x="106" y="82"/>
                    <a:pt x="106" y="53"/>
                  </a:cubicBezTo>
                  <a:cubicBezTo>
                    <a:pt x="105" y="53"/>
                    <a:pt x="105" y="53"/>
                    <a:pt x="105" y="53"/>
                  </a:cubicBezTo>
                </a:path>
              </a:pathLst>
            </a:custGeom>
            <a:solidFill>
              <a:srgbClr val="FFFFFF"/>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217" name="Freeform 216"/>
            <p:cNvSpPr>
              <a:spLocks/>
            </p:cNvSpPr>
            <p:nvPr userDrawn="1"/>
          </p:nvSpPr>
          <p:spPr bwMode="auto">
            <a:xfrm>
              <a:off x="311" y="272"/>
              <a:ext cx="64" cy="54"/>
            </a:xfrm>
            <a:custGeom>
              <a:avLst/>
              <a:gdLst/>
              <a:ahLst/>
              <a:cxnLst>
                <a:cxn ang="0">
                  <a:pos x="28" y="19"/>
                </a:cxn>
                <a:cxn ang="0">
                  <a:pos x="27" y="19"/>
                </a:cxn>
                <a:cxn ang="0">
                  <a:pos x="13" y="25"/>
                </a:cxn>
                <a:cxn ang="0">
                  <a:pos x="7" y="24"/>
                </a:cxn>
                <a:cxn ang="0">
                  <a:pos x="7" y="24"/>
                </a:cxn>
                <a:cxn ang="0">
                  <a:pos x="7" y="24"/>
                </a:cxn>
                <a:cxn ang="0">
                  <a:pos x="3" y="16"/>
                </a:cxn>
                <a:cxn ang="0">
                  <a:pos x="6" y="9"/>
                </a:cxn>
                <a:cxn ang="0">
                  <a:pos x="6" y="9"/>
                </a:cxn>
                <a:cxn ang="0">
                  <a:pos x="6" y="9"/>
                </a:cxn>
                <a:cxn ang="0">
                  <a:pos x="19" y="2"/>
                </a:cxn>
                <a:cxn ang="0">
                  <a:pos x="24" y="4"/>
                </a:cxn>
                <a:cxn ang="0">
                  <a:pos x="24" y="4"/>
                </a:cxn>
                <a:cxn ang="0">
                  <a:pos x="24" y="4"/>
                </a:cxn>
                <a:cxn ang="0">
                  <a:pos x="29" y="12"/>
                </a:cxn>
                <a:cxn ang="0">
                  <a:pos x="27" y="19"/>
                </a:cxn>
                <a:cxn ang="0">
                  <a:pos x="28" y="19"/>
                </a:cxn>
                <a:cxn ang="0">
                  <a:pos x="27" y="19"/>
                </a:cxn>
                <a:cxn ang="0">
                  <a:pos x="28" y="19"/>
                </a:cxn>
                <a:cxn ang="0">
                  <a:pos x="29" y="20"/>
                </a:cxn>
                <a:cxn ang="0">
                  <a:pos x="32" y="12"/>
                </a:cxn>
                <a:cxn ang="0">
                  <a:pos x="25" y="2"/>
                </a:cxn>
                <a:cxn ang="0">
                  <a:pos x="25" y="3"/>
                </a:cxn>
                <a:cxn ang="0">
                  <a:pos x="25" y="2"/>
                </a:cxn>
                <a:cxn ang="0">
                  <a:pos x="19" y="0"/>
                </a:cxn>
                <a:cxn ang="0">
                  <a:pos x="4" y="7"/>
                </a:cxn>
                <a:cxn ang="0">
                  <a:pos x="5" y="8"/>
                </a:cxn>
                <a:cxn ang="0">
                  <a:pos x="4" y="7"/>
                </a:cxn>
                <a:cxn ang="0">
                  <a:pos x="0" y="16"/>
                </a:cxn>
                <a:cxn ang="0">
                  <a:pos x="6" y="26"/>
                </a:cxn>
                <a:cxn ang="0">
                  <a:pos x="6" y="26"/>
                </a:cxn>
                <a:cxn ang="0">
                  <a:pos x="6" y="26"/>
                </a:cxn>
                <a:cxn ang="0">
                  <a:pos x="13" y="27"/>
                </a:cxn>
                <a:cxn ang="0">
                  <a:pos x="29" y="20"/>
                </a:cxn>
                <a:cxn ang="0">
                  <a:pos x="29" y="20"/>
                </a:cxn>
                <a:cxn ang="0">
                  <a:pos x="29" y="20"/>
                </a:cxn>
                <a:cxn ang="0">
                  <a:pos x="28" y="19"/>
                </a:cxn>
              </a:cxnLst>
              <a:rect l="0" t="0" r="r" b="b"/>
              <a:pathLst>
                <a:path w="32" h="27">
                  <a:moveTo>
                    <a:pt x="28" y="19"/>
                  </a:moveTo>
                  <a:cubicBezTo>
                    <a:pt x="27" y="19"/>
                    <a:pt x="27" y="19"/>
                    <a:pt x="27" y="19"/>
                  </a:cubicBezTo>
                  <a:cubicBezTo>
                    <a:pt x="24" y="23"/>
                    <a:pt x="18" y="25"/>
                    <a:pt x="13" y="25"/>
                  </a:cubicBezTo>
                  <a:cubicBezTo>
                    <a:pt x="11" y="25"/>
                    <a:pt x="9" y="25"/>
                    <a:pt x="7" y="24"/>
                  </a:cubicBezTo>
                  <a:cubicBezTo>
                    <a:pt x="7" y="24"/>
                    <a:pt x="7" y="24"/>
                    <a:pt x="7" y="24"/>
                  </a:cubicBezTo>
                  <a:cubicBezTo>
                    <a:pt x="7" y="24"/>
                    <a:pt x="7" y="24"/>
                    <a:pt x="7" y="24"/>
                  </a:cubicBezTo>
                  <a:cubicBezTo>
                    <a:pt x="4" y="22"/>
                    <a:pt x="3" y="19"/>
                    <a:pt x="3" y="16"/>
                  </a:cubicBezTo>
                  <a:cubicBezTo>
                    <a:pt x="3" y="14"/>
                    <a:pt x="4" y="11"/>
                    <a:pt x="6" y="9"/>
                  </a:cubicBezTo>
                  <a:cubicBezTo>
                    <a:pt x="6" y="9"/>
                    <a:pt x="6" y="9"/>
                    <a:pt x="6" y="9"/>
                  </a:cubicBezTo>
                  <a:cubicBezTo>
                    <a:pt x="6" y="9"/>
                    <a:pt x="6" y="9"/>
                    <a:pt x="6" y="9"/>
                  </a:cubicBezTo>
                  <a:cubicBezTo>
                    <a:pt x="9" y="5"/>
                    <a:pt x="14" y="2"/>
                    <a:pt x="19" y="2"/>
                  </a:cubicBezTo>
                  <a:cubicBezTo>
                    <a:pt x="20" y="2"/>
                    <a:pt x="22" y="3"/>
                    <a:pt x="24" y="4"/>
                  </a:cubicBezTo>
                  <a:cubicBezTo>
                    <a:pt x="24" y="4"/>
                    <a:pt x="24" y="4"/>
                    <a:pt x="24" y="4"/>
                  </a:cubicBezTo>
                  <a:cubicBezTo>
                    <a:pt x="24" y="4"/>
                    <a:pt x="24" y="4"/>
                    <a:pt x="24" y="4"/>
                  </a:cubicBezTo>
                  <a:cubicBezTo>
                    <a:pt x="27" y="5"/>
                    <a:pt x="29" y="9"/>
                    <a:pt x="29" y="12"/>
                  </a:cubicBezTo>
                  <a:cubicBezTo>
                    <a:pt x="29" y="14"/>
                    <a:pt x="28" y="17"/>
                    <a:pt x="27" y="19"/>
                  </a:cubicBezTo>
                  <a:cubicBezTo>
                    <a:pt x="28" y="19"/>
                    <a:pt x="28" y="19"/>
                    <a:pt x="28" y="19"/>
                  </a:cubicBezTo>
                  <a:cubicBezTo>
                    <a:pt x="27" y="19"/>
                    <a:pt x="27" y="19"/>
                    <a:pt x="27" y="19"/>
                  </a:cubicBezTo>
                  <a:cubicBezTo>
                    <a:pt x="28" y="19"/>
                    <a:pt x="28" y="19"/>
                    <a:pt x="28" y="19"/>
                  </a:cubicBezTo>
                  <a:cubicBezTo>
                    <a:pt x="29" y="20"/>
                    <a:pt x="29" y="20"/>
                    <a:pt x="29" y="20"/>
                  </a:cubicBezTo>
                  <a:cubicBezTo>
                    <a:pt x="31" y="18"/>
                    <a:pt x="32" y="15"/>
                    <a:pt x="32" y="12"/>
                  </a:cubicBezTo>
                  <a:cubicBezTo>
                    <a:pt x="32" y="8"/>
                    <a:pt x="29" y="4"/>
                    <a:pt x="25" y="2"/>
                  </a:cubicBezTo>
                  <a:cubicBezTo>
                    <a:pt x="25" y="3"/>
                    <a:pt x="25" y="3"/>
                    <a:pt x="25" y="3"/>
                  </a:cubicBezTo>
                  <a:cubicBezTo>
                    <a:pt x="25" y="2"/>
                    <a:pt x="25" y="2"/>
                    <a:pt x="25" y="2"/>
                  </a:cubicBezTo>
                  <a:cubicBezTo>
                    <a:pt x="23" y="1"/>
                    <a:pt x="21" y="0"/>
                    <a:pt x="19" y="0"/>
                  </a:cubicBezTo>
                  <a:cubicBezTo>
                    <a:pt x="13" y="0"/>
                    <a:pt x="8" y="3"/>
                    <a:pt x="4" y="7"/>
                  </a:cubicBezTo>
                  <a:cubicBezTo>
                    <a:pt x="5" y="8"/>
                    <a:pt x="5" y="8"/>
                    <a:pt x="5" y="8"/>
                  </a:cubicBezTo>
                  <a:cubicBezTo>
                    <a:pt x="4" y="7"/>
                    <a:pt x="4" y="7"/>
                    <a:pt x="4" y="7"/>
                  </a:cubicBezTo>
                  <a:cubicBezTo>
                    <a:pt x="2" y="10"/>
                    <a:pt x="0" y="13"/>
                    <a:pt x="0" y="16"/>
                  </a:cubicBezTo>
                  <a:cubicBezTo>
                    <a:pt x="0" y="20"/>
                    <a:pt x="2" y="24"/>
                    <a:pt x="6" y="26"/>
                  </a:cubicBezTo>
                  <a:cubicBezTo>
                    <a:pt x="6" y="26"/>
                    <a:pt x="6" y="26"/>
                    <a:pt x="6" y="26"/>
                  </a:cubicBezTo>
                  <a:cubicBezTo>
                    <a:pt x="6" y="26"/>
                    <a:pt x="6" y="26"/>
                    <a:pt x="6" y="26"/>
                  </a:cubicBezTo>
                  <a:cubicBezTo>
                    <a:pt x="8" y="27"/>
                    <a:pt x="11" y="27"/>
                    <a:pt x="13" y="27"/>
                  </a:cubicBezTo>
                  <a:cubicBezTo>
                    <a:pt x="19" y="27"/>
                    <a:pt x="25" y="25"/>
                    <a:pt x="29" y="20"/>
                  </a:cubicBezTo>
                  <a:cubicBezTo>
                    <a:pt x="29" y="20"/>
                    <a:pt x="29" y="20"/>
                    <a:pt x="29" y="20"/>
                  </a:cubicBezTo>
                  <a:cubicBezTo>
                    <a:pt x="29" y="20"/>
                    <a:pt x="29" y="20"/>
                    <a:pt x="29" y="20"/>
                  </a:cubicBezTo>
                  <a:cubicBezTo>
                    <a:pt x="28" y="19"/>
                    <a:pt x="28" y="19"/>
                    <a:pt x="28" y="19"/>
                  </a:cubicBezTo>
                </a:path>
              </a:pathLst>
            </a:custGeom>
            <a:solidFill>
              <a:srgbClr val="FFFFFF"/>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218" name="Freeform 217"/>
            <p:cNvSpPr>
              <a:spLocks/>
            </p:cNvSpPr>
            <p:nvPr userDrawn="1"/>
          </p:nvSpPr>
          <p:spPr bwMode="auto">
            <a:xfrm>
              <a:off x="289" y="256"/>
              <a:ext cx="114" cy="103"/>
            </a:xfrm>
            <a:custGeom>
              <a:avLst/>
              <a:gdLst/>
              <a:ahLst/>
              <a:cxnLst>
                <a:cxn ang="0">
                  <a:pos x="50" y="37"/>
                </a:cxn>
                <a:cxn ang="0">
                  <a:pos x="49" y="36"/>
                </a:cxn>
                <a:cxn ang="0">
                  <a:pos x="23" y="49"/>
                </a:cxn>
                <a:cxn ang="0">
                  <a:pos x="12" y="46"/>
                </a:cxn>
                <a:cxn ang="0">
                  <a:pos x="12" y="47"/>
                </a:cxn>
                <a:cxn ang="0">
                  <a:pos x="12" y="46"/>
                </a:cxn>
                <a:cxn ang="0">
                  <a:pos x="2" y="30"/>
                </a:cxn>
                <a:cxn ang="0">
                  <a:pos x="8" y="15"/>
                </a:cxn>
                <a:cxn ang="0">
                  <a:pos x="8" y="15"/>
                </a:cxn>
                <a:cxn ang="0">
                  <a:pos x="8" y="15"/>
                </a:cxn>
                <a:cxn ang="0">
                  <a:pos x="33" y="3"/>
                </a:cxn>
                <a:cxn ang="0">
                  <a:pos x="45" y="6"/>
                </a:cxn>
                <a:cxn ang="0">
                  <a:pos x="45" y="6"/>
                </a:cxn>
                <a:cxn ang="0">
                  <a:pos x="45" y="6"/>
                </a:cxn>
                <a:cxn ang="0">
                  <a:pos x="55" y="22"/>
                </a:cxn>
                <a:cxn ang="0">
                  <a:pos x="49" y="36"/>
                </a:cxn>
                <a:cxn ang="0">
                  <a:pos x="49" y="36"/>
                </a:cxn>
                <a:cxn ang="0">
                  <a:pos x="49" y="36"/>
                </a:cxn>
                <a:cxn ang="0">
                  <a:pos x="50" y="37"/>
                </a:cxn>
                <a:cxn ang="0">
                  <a:pos x="51" y="37"/>
                </a:cxn>
                <a:cxn ang="0">
                  <a:pos x="57" y="22"/>
                </a:cxn>
                <a:cxn ang="0">
                  <a:pos x="46" y="3"/>
                </a:cxn>
                <a:cxn ang="0">
                  <a:pos x="45" y="4"/>
                </a:cxn>
                <a:cxn ang="0">
                  <a:pos x="46" y="3"/>
                </a:cxn>
                <a:cxn ang="0">
                  <a:pos x="33" y="0"/>
                </a:cxn>
                <a:cxn ang="0">
                  <a:pos x="6" y="13"/>
                </a:cxn>
                <a:cxn ang="0">
                  <a:pos x="6" y="13"/>
                </a:cxn>
                <a:cxn ang="0">
                  <a:pos x="6" y="13"/>
                </a:cxn>
                <a:cxn ang="0">
                  <a:pos x="0" y="30"/>
                </a:cxn>
                <a:cxn ang="0">
                  <a:pos x="11" y="48"/>
                </a:cxn>
                <a:cxn ang="0">
                  <a:pos x="11" y="48"/>
                </a:cxn>
                <a:cxn ang="0">
                  <a:pos x="11" y="48"/>
                </a:cxn>
                <a:cxn ang="0">
                  <a:pos x="23" y="51"/>
                </a:cxn>
                <a:cxn ang="0">
                  <a:pos x="51" y="37"/>
                </a:cxn>
                <a:cxn ang="0">
                  <a:pos x="51" y="37"/>
                </a:cxn>
                <a:cxn ang="0">
                  <a:pos x="51" y="37"/>
                </a:cxn>
                <a:cxn ang="0">
                  <a:pos x="50" y="37"/>
                </a:cxn>
              </a:cxnLst>
              <a:rect l="0" t="0" r="r" b="b"/>
              <a:pathLst>
                <a:path w="57" h="51">
                  <a:moveTo>
                    <a:pt x="50" y="37"/>
                  </a:moveTo>
                  <a:cubicBezTo>
                    <a:pt x="49" y="36"/>
                    <a:pt x="49" y="36"/>
                    <a:pt x="49" y="36"/>
                  </a:cubicBezTo>
                  <a:cubicBezTo>
                    <a:pt x="43" y="44"/>
                    <a:pt x="33" y="49"/>
                    <a:pt x="23" y="49"/>
                  </a:cubicBezTo>
                  <a:cubicBezTo>
                    <a:pt x="19" y="49"/>
                    <a:pt x="15" y="48"/>
                    <a:pt x="12" y="46"/>
                  </a:cubicBezTo>
                  <a:cubicBezTo>
                    <a:pt x="12" y="47"/>
                    <a:pt x="12" y="47"/>
                    <a:pt x="12" y="47"/>
                  </a:cubicBezTo>
                  <a:cubicBezTo>
                    <a:pt x="12" y="46"/>
                    <a:pt x="12" y="46"/>
                    <a:pt x="12" y="46"/>
                  </a:cubicBezTo>
                  <a:cubicBezTo>
                    <a:pt x="6" y="43"/>
                    <a:pt x="2" y="37"/>
                    <a:pt x="2" y="30"/>
                  </a:cubicBezTo>
                  <a:cubicBezTo>
                    <a:pt x="2" y="25"/>
                    <a:pt x="4" y="20"/>
                    <a:pt x="8" y="15"/>
                  </a:cubicBezTo>
                  <a:cubicBezTo>
                    <a:pt x="8" y="15"/>
                    <a:pt x="8" y="15"/>
                    <a:pt x="8" y="15"/>
                  </a:cubicBezTo>
                  <a:cubicBezTo>
                    <a:pt x="8" y="15"/>
                    <a:pt x="8" y="15"/>
                    <a:pt x="8" y="15"/>
                  </a:cubicBezTo>
                  <a:cubicBezTo>
                    <a:pt x="14" y="7"/>
                    <a:pt x="24" y="3"/>
                    <a:pt x="33" y="3"/>
                  </a:cubicBezTo>
                  <a:cubicBezTo>
                    <a:pt x="37" y="3"/>
                    <a:pt x="41" y="4"/>
                    <a:pt x="45" y="6"/>
                  </a:cubicBezTo>
                  <a:cubicBezTo>
                    <a:pt x="45" y="6"/>
                    <a:pt x="45" y="6"/>
                    <a:pt x="45" y="6"/>
                  </a:cubicBezTo>
                  <a:cubicBezTo>
                    <a:pt x="45" y="6"/>
                    <a:pt x="45" y="6"/>
                    <a:pt x="45" y="6"/>
                  </a:cubicBezTo>
                  <a:cubicBezTo>
                    <a:pt x="51" y="9"/>
                    <a:pt x="55" y="15"/>
                    <a:pt x="55" y="22"/>
                  </a:cubicBezTo>
                  <a:cubicBezTo>
                    <a:pt x="55" y="26"/>
                    <a:pt x="53" y="31"/>
                    <a:pt x="49" y="36"/>
                  </a:cubicBezTo>
                  <a:cubicBezTo>
                    <a:pt x="49" y="36"/>
                    <a:pt x="49" y="36"/>
                    <a:pt x="49" y="36"/>
                  </a:cubicBezTo>
                  <a:cubicBezTo>
                    <a:pt x="49" y="36"/>
                    <a:pt x="49" y="36"/>
                    <a:pt x="49" y="36"/>
                  </a:cubicBezTo>
                  <a:cubicBezTo>
                    <a:pt x="50" y="37"/>
                    <a:pt x="50" y="37"/>
                    <a:pt x="50" y="37"/>
                  </a:cubicBezTo>
                  <a:cubicBezTo>
                    <a:pt x="51" y="37"/>
                    <a:pt x="51" y="37"/>
                    <a:pt x="51" y="37"/>
                  </a:cubicBezTo>
                  <a:cubicBezTo>
                    <a:pt x="55" y="32"/>
                    <a:pt x="57" y="27"/>
                    <a:pt x="57" y="22"/>
                  </a:cubicBezTo>
                  <a:cubicBezTo>
                    <a:pt x="57" y="14"/>
                    <a:pt x="53" y="7"/>
                    <a:pt x="46" y="3"/>
                  </a:cubicBezTo>
                  <a:cubicBezTo>
                    <a:pt x="45" y="4"/>
                    <a:pt x="45" y="4"/>
                    <a:pt x="45" y="4"/>
                  </a:cubicBezTo>
                  <a:cubicBezTo>
                    <a:pt x="46" y="3"/>
                    <a:pt x="46" y="3"/>
                    <a:pt x="46" y="3"/>
                  </a:cubicBezTo>
                  <a:cubicBezTo>
                    <a:pt x="42" y="1"/>
                    <a:pt x="37" y="0"/>
                    <a:pt x="33" y="0"/>
                  </a:cubicBezTo>
                  <a:cubicBezTo>
                    <a:pt x="23" y="0"/>
                    <a:pt x="13" y="5"/>
                    <a:pt x="6" y="13"/>
                  </a:cubicBezTo>
                  <a:cubicBezTo>
                    <a:pt x="6" y="13"/>
                    <a:pt x="6" y="13"/>
                    <a:pt x="6" y="13"/>
                  </a:cubicBezTo>
                  <a:cubicBezTo>
                    <a:pt x="6" y="13"/>
                    <a:pt x="6" y="13"/>
                    <a:pt x="6" y="13"/>
                  </a:cubicBezTo>
                  <a:cubicBezTo>
                    <a:pt x="2" y="19"/>
                    <a:pt x="0" y="25"/>
                    <a:pt x="0" y="30"/>
                  </a:cubicBezTo>
                  <a:cubicBezTo>
                    <a:pt x="0" y="38"/>
                    <a:pt x="4" y="44"/>
                    <a:pt x="11" y="48"/>
                  </a:cubicBezTo>
                  <a:cubicBezTo>
                    <a:pt x="11" y="48"/>
                    <a:pt x="11" y="48"/>
                    <a:pt x="11" y="48"/>
                  </a:cubicBezTo>
                  <a:cubicBezTo>
                    <a:pt x="11" y="48"/>
                    <a:pt x="11" y="48"/>
                    <a:pt x="11" y="48"/>
                  </a:cubicBezTo>
                  <a:cubicBezTo>
                    <a:pt x="15" y="50"/>
                    <a:pt x="19" y="51"/>
                    <a:pt x="23" y="51"/>
                  </a:cubicBezTo>
                  <a:cubicBezTo>
                    <a:pt x="34" y="51"/>
                    <a:pt x="44" y="46"/>
                    <a:pt x="51" y="37"/>
                  </a:cubicBezTo>
                  <a:cubicBezTo>
                    <a:pt x="51" y="37"/>
                    <a:pt x="51" y="37"/>
                    <a:pt x="51" y="37"/>
                  </a:cubicBezTo>
                  <a:cubicBezTo>
                    <a:pt x="51" y="37"/>
                    <a:pt x="51" y="37"/>
                    <a:pt x="51" y="37"/>
                  </a:cubicBezTo>
                  <a:cubicBezTo>
                    <a:pt x="50" y="37"/>
                    <a:pt x="50" y="37"/>
                    <a:pt x="50" y="37"/>
                  </a:cubicBezTo>
                </a:path>
              </a:pathLst>
            </a:custGeom>
            <a:solidFill>
              <a:srgbClr val="FFFFFF"/>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219" name="Freeform 218"/>
            <p:cNvSpPr>
              <a:spLocks/>
            </p:cNvSpPr>
            <p:nvPr userDrawn="1"/>
          </p:nvSpPr>
          <p:spPr bwMode="auto">
            <a:xfrm>
              <a:off x="271" y="248"/>
              <a:ext cx="157" cy="143"/>
            </a:xfrm>
            <a:custGeom>
              <a:avLst/>
              <a:gdLst/>
              <a:ahLst/>
              <a:cxnLst>
                <a:cxn ang="0">
                  <a:pos x="69" y="54"/>
                </a:cxn>
                <a:cxn ang="0">
                  <a:pos x="68" y="53"/>
                </a:cxn>
                <a:cxn ang="0">
                  <a:pos x="35" y="69"/>
                </a:cxn>
                <a:cxn ang="0">
                  <a:pos x="16" y="63"/>
                </a:cxn>
                <a:cxn ang="0">
                  <a:pos x="2" y="40"/>
                </a:cxn>
                <a:cxn ang="0">
                  <a:pos x="12" y="18"/>
                </a:cxn>
                <a:cxn ang="0">
                  <a:pos x="12" y="18"/>
                </a:cxn>
                <a:cxn ang="0">
                  <a:pos x="12" y="18"/>
                </a:cxn>
                <a:cxn ang="0">
                  <a:pos x="46" y="3"/>
                </a:cxn>
                <a:cxn ang="0">
                  <a:pos x="65" y="8"/>
                </a:cxn>
                <a:cxn ang="0">
                  <a:pos x="77" y="30"/>
                </a:cxn>
                <a:cxn ang="0">
                  <a:pos x="68" y="53"/>
                </a:cxn>
                <a:cxn ang="0">
                  <a:pos x="68" y="53"/>
                </a:cxn>
                <a:cxn ang="0">
                  <a:pos x="68" y="53"/>
                </a:cxn>
                <a:cxn ang="0">
                  <a:pos x="69" y="54"/>
                </a:cxn>
                <a:cxn ang="0">
                  <a:pos x="69" y="55"/>
                </a:cxn>
                <a:cxn ang="0">
                  <a:pos x="79" y="30"/>
                </a:cxn>
                <a:cxn ang="0">
                  <a:pos x="66" y="6"/>
                </a:cxn>
                <a:cxn ang="0">
                  <a:pos x="46" y="0"/>
                </a:cxn>
                <a:cxn ang="0">
                  <a:pos x="10" y="16"/>
                </a:cxn>
                <a:cxn ang="0">
                  <a:pos x="10" y="16"/>
                </a:cxn>
                <a:cxn ang="0">
                  <a:pos x="10" y="16"/>
                </a:cxn>
                <a:cxn ang="0">
                  <a:pos x="0" y="40"/>
                </a:cxn>
                <a:cxn ang="0">
                  <a:pos x="15" y="65"/>
                </a:cxn>
                <a:cxn ang="0">
                  <a:pos x="35" y="71"/>
                </a:cxn>
                <a:cxn ang="0">
                  <a:pos x="69" y="55"/>
                </a:cxn>
                <a:cxn ang="0">
                  <a:pos x="69" y="55"/>
                </a:cxn>
                <a:cxn ang="0">
                  <a:pos x="69" y="55"/>
                </a:cxn>
                <a:cxn ang="0">
                  <a:pos x="69" y="54"/>
                </a:cxn>
              </a:cxnLst>
              <a:rect l="0" t="0" r="r" b="b"/>
              <a:pathLst>
                <a:path w="79" h="71">
                  <a:moveTo>
                    <a:pt x="69" y="54"/>
                  </a:moveTo>
                  <a:cubicBezTo>
                    <a:pt x="68" y="53"/>
                    <a:pt x="68" y="53"/>
                    <a:pt x="68" y="53"/>
                  </a:cubicBezTo>
                  <a:cubicBezTo>
                    <a:pt x="59" y="63"/>
                    <a:pt x="47" y="69"/>
                    <a:pt x="35" y="69"/>
                  </a:cubicBezTo>
                  <a:cubicBezTo>
                    <a:pt x="28" y="69"/>
                    <a:pt x="22" y="67"/>
                    <a:pt x="16" y="63"/>
                  </a:cubicBezTo>
                  <a:cubicBezTo>
                    <a:pt x="7" y="58"/>
                    <a:pt x="2" y="49"/>
                    <a:pt x="2" y="40"/>
                  </a:cubicBezTo>
                  <a:cubicBezTo>
                    <a:pt x="2" y="32"/>
                    <a:pt x="6" y="25"/>
                    <a:pt x="12" y="18"/>
                  </a:cubicBezTo>
                  <a:cubicBezTo>
                    <a:pt x="12" y="18"/>
                    <a:pt x="12" y="18"/>
                    <a:pt x="12" y="18"/>
                  </a:cubicBezTo>
                  <a:cubicBezTo>
                    <a:pt x="12" y="18"/>
                    <a:pt x="12" y="18"/>
                    <a:pt x="12" y="18"/>
                  </a:cubicBezTo>
                  <a:cubicBezTo>
                    <a:pt x="21" y="8"/>
                    <a:pt x="34" y="3"/>
                    <a:pt x="46" y="3"/>
                  </a:cubicBezTo>
                  <a:cubicBezTo>
                    <a:pt x="52" y="3"/>
                    <a:pt x="59" y="4"/>
                    <a:pt x="65" y="8"/>
                  </a:cubicBezTo>
                  <a:cubicBezTo>
                    <a:pt x="73" y="13"/>
                    <a:pt x="77" y="21"/>
                    <a:pt x="77" y="30"/>
                  </a:cubicBezTo>
                  <a:cubicBezTo>
                    <a:pt x="77" y="38"/>
                    <a:pt x="74" y="46"/>
                    <a:pt x="68" y="53"/>
                  </a:cubicBezTo>
                  <a:cubicBezTo>
                    <a:pt x="68" y="53"/>
                    <a:pt x="68" y="53"/>
                    <a:pt x="68" y="53"/>
                  </a:cubicBezTo>
                  <a:cubicBezTo>
                    <a:pt x="68" y="53"/>
                    <a:pt x="68" y="53"/>
                    <a:pt x="68" y="53"/>
                  </a:cubicBezTo>
                  <a:cubicBezTo>
                    <a:pt x="69" y="54"/>
                    <a:pt x="69" y="54"/>
                    <a:pt x="69" y="54"/>
                  </a:cubicBezTo>
                  <a:cubicBezTo>
                    <a:pt x="69" y="55"/>
                    <a:pt x="69" y="55"/>
                    <a:pt x="69" y="55"/>
                  </a:cubicBezTo>
                  <a:cubicBezTo>
                    <a:pt x="76" y="47"/>
                    <a:pt x="79" y="39"/>
                    <a:pt x="79" y="30"/>
                  </a:cubicBezTo>
                  <a:cubicBezTo>
                    <a:pt x="79" y="21"/>
                    <a:pt x="75" y="12"/>
                    <a:pt x="66" y="6"/>
                  </a:cubicBezTo>
                  <a:cubicBezTo>
                    <a:pt x="60" y="2"/>
                    <a:pt x="53" y="0"/>
                    <a:pt x="46" y="0"/>
                  </a:cubicBezTo>
                  <a:cubicBezTo>
                    <a:pt x="33" y="0"/>
                    <a:pt x="20" y="6"/>
                    <a:pt x="10" y="16"/>
                  </a:cubicBezTo>
                  <a:cubicBezTo>
                    <a:pt x="10" y="16"/>
                    <a:pt x="10" y="16"/>
                    <a:pt x="10" y="16"/>
                  </a:cubicBezTo>
                  <a:cubicBezTo>
                    <a:pt x="10" y="16"/>
                    <a:pt x="10" y="16"/>
                    <a:pt x="10" y="16"/>
                  </a:cubicBezTo>
                  <a:cubicBezTo>
                    <a:pt x="3" y="23"/>
                    <a:pt x="0" y="32"/>
                    <a:pt x="0" y="40"/>
                  </a:cubicBezTo>
                  <a:cubicBezTo>
                    <a:pt x="0" y="50"/>
                    <a:pt x="5" y="59"/>
                    <a:pt x="15" y="65"/>
                  </a:cubicBezTo>
                  <a:cubicBezTo>
                    <a:pt x="21" y="69"/>
                    <a:pt x="28" y="71"/>
                    <a:pt x="35" y="71"/>
                  </a:cubicBezTo>
                  <a:cubicBezTo>
                    <a:pt x="47" y="71"/>
                    <a:pt x="60" y="65"/>
                    <a:pt x="69" y="55"/>
                  </a:cubicBezTo>
                  <a:cubicBezTo>
                    <a:pt x="69" y="55"/>
                    <a:pt x="69" y="55"/>
                    <a:pt x="69" y="55"/>
                  </a:cubicBezTo>
                  <a:cubicBezTo>
                    <a:pt x="69" y="55"/>
                    <a:pt x="69" y="55"/>
                    <a:pt x="69" y="55"/>
                  </a:cubicBezTo>
                  <a:cubicBezTo>
                    <a:pt x="69" y="54"/>
                    <a:pt x="69" y="54"/>
                    <a:pt x="69" y="54"/>
                  </a:cubicBezTo>
                </a:path>
              </a:pathLst>
            </a:custGeom>
            <a:solidFill>
              <a:srgbClr val="FFFFFF"/>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220" name="Freeform 219"/>
            <p:cNvSpPr>
              <a:spLocks/>
            </p:cNvSpPr>
            <p:nvPr userDrawn="1"/>
          </p:nvSpPr>
          <p:spPr bwMode="auto">
            <a:xfrm>
              <a:off x="259" y="274"/>
              <a:ext cx="192" cy="145"/>
            </a:xfrm>
            <a:custGeom>
              <a:avLst/>
              <a:gdLst/>
              <a:ahLst/>
              <a:cxnLst>
                <a:cxn ang="0">
                  <a:pos x="3" y="20"/>
                </a:cxn>
                <a:cxn ang="0">
                  <a:pos x="0" y="35"/>
                </a:cxn>
                <a:cxn ang="0">
                  <a:pos x="18" y="65"/>
                </a:cxn>
                <a:cxn ang="0">
                  <a:pos x="42" y="72"/>
                </a:cxn>
                <a:cxn ang="0">
                  <a:pos x="84" y="53"/>
                </a:cxn>
                <a:cxn ang="0">
                  <a:pos x="84" y="53"/>
                </a:cxn>
                <a:cxn ang="0">
                  <a:pos x="84" y="53"/>
                </a:cxn>
                <a:cxn ang="0">
                  <a:pos x="96" y="24"/>
                </a:cxn>
                <a:cxn ang="0">
                  <a:pos x="86" y="0"/>
                </a:cxn>
                <a:cxn ang="0">
                  <a:pos x="84" y="1"/>
                </a:cxn>
                <a:cxn ang="0">
                  <a:pos x="93" y="24"/>
                </a:cxn>
                <a:cxn ang="0">
                  <a:pos x="82" y="51"/>
                </a:cxn>
                <a:cxn ang="0">
                  <a:pos x="82" y="51"/>
                </a:cxn>
                <a:cxn ang="0">
                  <a:pos x="82" y="51"/>
                </a:cxn>
                <a:cxn ang="0">
                  <a:pos x="42" y="70"/>
                </a:cxn>
                <a:cxn ang="0">
                  <a:pos x="19" y="63"/>
                </a:cxn>
                <a:cxn ang="0">
                  <a:pos x="3" y="35"/>
                </a:cxn>
                <a:cxn ang="0">
                  <a:pos x="5" y="21"/>
                </a:cxn>
                <a:cxn ang="0">
                  <a:pos x="3" y="20"/>
                </a:cxn>
              </a:cxnLst>
              <a:rect l="0" t="0" r="r" b="b"/>
              <a:pathLst>
                <a:path w="96" h="72">
                  <a:moveTo>
                    <a:pt x="3" y="20"/>
                  </a:moveTo>
                  <a:cubicBezTo>
                    <a:pt x="1" y="25"/>
                    <a:pt x="0" y="30"/>
                    <a:pt x="0" y="35"/>
                  </a:cubicBezTo>
                  <a:cubicBezTo>
                    <a:pt x="0" y="47"/>
                    <a:pt x="6" y="58"/>
                    <a:pt x="18" y="65"/>
                  </a:cubicBezTo>
                  <a:cubicBezTo>
                    <a:pt x="26" y="70"/>
                    <a:pt x="34" y="72"/>
                    <a:pt x="42" y="72"/>
                  </a:cubicBezTo>
                  <a:cubicBezTo>
                    <a:pt x="58" y="72"/>
                    <a:pt x="73" y="65"/>
                    <a:pt x="84" y="53"/>
                  </a:cubicBezTo>
                  <a:cubicBezTo>
                    <a:pt x="84" y="53"/>
                    <a:pt x="84" y="53"/>
                    <a:pt x="84" y="53"/>
                  </a:cubicBezTo>
                  <a:cubicBezTo>
                    <a:pt x="84" y="53"/>
                    <a:pt x="84" y="53"/>
                    <a:pt x="84" y="53"/>
                  </a:cubicBezTo>
                  <a:cubicBezTo>
                    <a:pt x="92" y="44"/>
                    <a:pt x="96" y="34"/>
                    <a:pt x="96" y="24"/>
                  </a:cubicBezTo>
                  <a:cubicBezTo>
                    <a:pt x="96" y="15"/>
                    <a:pt x="92" y="6"/>
                    <a:pt x="86" y="0"/>
                  </a:cubicBezTo>
                  <a:cubicBezTo>
                    <a:pt x="84" y="1"/>
                    <a:pt x="84" y="1"/>
                    <a:pt x="84" y="1"/>
                  </a:cubicBezTo>
                  <a:cubicBezTo>
                    <a:pt x="90" y="7"/>
                    <a:pt x="93" y="15"/>
                    <a:pt x="93" y="24"/>
                  </a:cubicBezTo>
                  <a:cubicBezTo>
                    <a:pt x="93" y="33"/>
                    <a:pt x="90" y="43"/>
                    <a:pt x="82" y="51"/>
                  </a:cubicBezTo>
                  <a:cubicBezTo>
                    <a:pt x="82" y="51"/>
                    <a:pt x="82" y="51"/>
                    <a:pt x="82" y="51"/>
                  </a:cubicBezTo>
                  <a:cubicBezTo>
                    <a:pt x="82" y="51"/>
                    <a:pt x="82" y="51"/>
                    <a:pt x="82" y="51"/>
                  </a:cubicBezTo>
                  <a:cubicBezTo>
                    <a:pt x="71" y="63"/>
                    <a:pt x="57" y="70"/>
                    <a:pt x="42" y="70"/>
                  </a:cubicBezTo>
                  <a:cubicBezTo>
                    <a:pt x="34" y="70"/>
                    <a:pt x="26" y="68"/>
                    <a:pt x="19" y="63"/>
                  </a:cubicBezTo>
                  <a:cubicBezTo>
                    <a:pt x="8" y="56"/>
                    <a:pt x="3" y="46"/>
                    <a:pt x="3" y="35"/>
                  </a:cubicBezTo>
                  <a:cubicBezTo>
                    <a:pt x="3" y="30"/>
                    <a:pt x="3" y="26"/>
                    <a:pt x="5" y="21"/>
                  </a:cubicBezTo>
                  <a:cubicBezTo>
                    <a:pt x="3" y="20"/>
                    <a:pt x="3" y="20"/>
                    <a:pt x="3" y="20"/>
                  </a:cubicBezTo>
                </a:path>
              </a:pathLst>
            </a:custGeom>
            <a:solidFill>
              <a:srgbClr val="FFFFFF"/>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221" name="Freeform 220"/>
            <p:cNvSpPr>
              <a:spLocks/>
            </p:cNvSpPr>
            <p:nvPr userDrawn="1"/>
          </p:nvSpPr>
          <p:spPr bwMode="auto">
            <a:xfrm>
              <a:off x="265" y="302"/>
              <a:ext cx="200" cy="140"/>
            </a:xfrm>
            <a:custGeom>
              <a:avLst/>
              <a:gdLst/>
              <a:ahLst/>
              <a:cxnLst>
                <a:cxn ang="0">
                  <a:pos x="93" y="1"/>
                </a:cxn>
                <a:cxn ang="0">
                  <a:pos x="98" y="19"/>
                </a:cxn>
                <a:cxn ang="0">
                  <a:pos x="86" y="48"/>
                </a:cxn>
                <a:cxn ang="0">
                  <a:pos x="86" y="48"/>
                </a:cxn>
                <a:cxn ang="0">
                  <a:pos x="86" y="48"/>
                </a:cxn>
                <a:cxn ang="0">
                  <a:pos x="43" y="67"/>
                </a:cxn>
                <a:cxn ang="0">
                  <a:pos x="17" y="60"/>
                </a:cxn>
                <a:cxn ang="0">
                  <a:pos x="2" y="44"/>
                </a:cxn>
                <a:cxn ang="0">
                  <a:pos x="0" y="45"/>
                </a:cxn>
                <a:cxn ang="0">
                  <a:pos x="15" y="62"/>
                </a:cxn>
                <a:cxn ang="0">
                  <a:pos x="43" y="70"/>
                </a:cxn>
                <a:cxn ang="0">
                  <a:pos x="87" y="49"/>
                </a:cxn>
                <a:cxn ang="0">
                  <a:pos x="87" y="49"/>
                </a:cxn>
                <a:cxn ang="0">
                  <a:pos x="87" y="49"/>
                </a:cxn>
                <a:cxn ang="0">
                  <a:pos x="100" y="19"/>
                </a:cxn>
                <a:cxn ang="0">
                  <a:pos x="95" y="0"/>
                </a:cxn>
                <a:cxn ang="0">
                  <a:pos x="93" y="1"/>
                </a:cxn>
              </a:cxnLst>
              <a:rect l="0" t="0" r="r" b="b"/>
              <a:pathLst>
                <a:path w="100" h="70">
                  <a:moveTo>
                    <a:pt x="93" y="1"/>
                  </a:moveTo>
                  <a:cubicBezTo>
                    <a:pt x="96" y="7"/>
                    <a:pt x="98" y="13"/>
                    <a:pt x="98" y="19"/>
                  </a:cubicBezTo>
                  <a:cubicBezTo>
                    <a:pt x="98" y="28"/>
                    <a:pt x="94" y="39"/>
                    <a:pt x="86" y="48"/>
                  </a:cubicBezTo>
                  <a:cubicBezTo>
                    <a:pt x="86" y="48"/>
                    <a:pt x="86" y="48"/>
                    <a:pt x="86" y="48"/>
                  </a:cubicBezTo>
                  <a:cubicBezTo>
                    <a:pt x="86" y="48"/>
                    <a:pt x="86" y="48"/>
                    <a:pt x="86" y="48"/>
                  </a:cubicBezTo>
                  <a:cubicBezTo>
                    <a:pt x="74" y="60"/>
                    <a:pt x="58" y="67"/>
                    <a:pt x="43" y="67"/>
                  </a:cubicBezTo>
                  <a:cubicBezTo>
                    <a:pt x="34" y="67"/>
                    <a:pt x="25" y="65"/>
                    <a:pt x="17" y="60"/>
                  </a:cubicBezTo>
                  <a:cubicBezTo>
                    <a:pt x="10" y="56"/>
                    <a:pt x="5" y="50"/>
                    <a:pt x="2" y="44"/>
                  </a:cubicBezTo>
                  <a:cubicBezTo>
                    <a:pt x="0" y="45"/>
                    <a:pt x="0" y="45"/>
                    <a:pt x="0" y="45"/>
                  </a:cubicBezTo>
                  <a:cubicBezTo>
                    <a:pt x="3" y="52"/>
                    <a:pt x="8" y="58"/>
                    <a:pt x="15" y="62"/>
                  </a:cubicBezTo>
                  <a:cubicBezTo>
                    <a:pt x="24" y="67"/>
                    <a:pt x="33" y="70"/>
                    <a:pt x="43" y="70"/>
                  </a:cubicBezTo>
                  <a:cubicBezTo>
                    <a:pt x="59" y="70"/>
                    <a:pt x="75" y="62"/>
                    <a:pt x="87" y="49"/>
                  </a:cubicBezTo>
                  <a:cubicBezTo>
                    <a:pt x="87" y="49"/>
                    <a:pt x="87" y="49"/>
                    <a:pt x="87" y="49"/>
                  </a:cubicBezTo>
                  <a:cubicBezTo>
                    <a:pt x="87" y="49"/>
                    <a:pt x="87" y="49"/>
                    <a:pt x="87" y="49"/>
                  </a:cubicBezTo>
                  <a:cubicBezTo>
                    <a:pt x="96" y="40"/>
                    <a:pt x="100" y="29"/>
                    <a:pt x="100" y="19"/>
                  </a:cubicBezTo>
                  <a:cubicBezTo>
                    <a:pt x="100" y="12"/>
                    <a:pt x="98" y="6"/>
                    <a:pt x="95" y="0"/>
                  </a:cubicBezTo>
                  <a:cubicBezTo>
                    <a:pt x="93" y="1"/>
                    <a:pt x="93" y="1"/>
                    <a:pt x="93" y="1"/>
                  </a:cubicBezTo>
                </a:path>
              </a:pathLst>
            </a:custGeom>
            <a:solidFill>
              <a:srgbClr val="FFFFFF"/>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222" name="Freeform 221"/>
            <p:cNvSpPr>
              <a:spLocks/>
            </p:cNvSpPr>
            <p:nvPr userDrawn="1"/>
          </p:nvSpPr>
          <p:spPr bwMode="auto">
            <a:xfrm>
              <a:off x="311" y="379"/>
              <a:ext cx="154" cy="78"/>
            </a:xfrm>
            <a:custGeom>
              <a:avLst/>
              <a:gdLst/>
              <a:ahLst/>
              <a:cxnLst>
                <a:cxn ang="0">
                  <a:pos x="75" y="0"/>
                </a:cxn>
                <a:cxn ang="0">
                  <a:pos x="65" y="17"/>
                </a:cxn>
                <a:cxn ang="0">
                  <a:pos x="65" y="17"/>
                </a:cxn>
                <a:cxn ang="0">
                  <a:pos x="65" y="17"/>
                </a:cxn>
                <a:cxn ang="0">
                  <a:pos x="22" y="37"/>
                </a:cxn>
                <a:cxn ang="0">
                  <a:pos x="1" y="32"/>
                </a:cxn>
                <a:cxn ang="0">
                  <a:pos x="0" y="34"/>
                </a:cxn>
                <a:cxn ang="0">
                  <a:pos x="22" y="39"/>
                </a:cxn>
                <a:cxn ang="0">
                  <a:pos x="67" y="19"/>
                </a:cxn>
                <a:cxn ang="0">
                  <a:pos x="67" y="19"/>
                </a:cxn>
                <a:cxn ang="0">
                  <a:pos x="67" y="19"/>
                </a:cxn>
                <a:cxn ang="0">
                  <a:pos x="77" y="1"/>
                </a:cxn>
                <a:cxn ang="0">
                  <a:pos x="75" y="0"/>
                </a:cxn>
              </a:cxnLst>
              <a:rect l="0" t="0" r="r" b="b"/>
              <a:pathLst>
                <a:path w="77" h="39">
                  <a:moveTo>
                    <a:pt x="75" y="0"/>
                  </a:moveTo>
                  <a:cubicBezTo>
                    <a:pt x="73" y="6"/>
                    <a:pt x="70" y="12"/>
                    <a:pt x="65" y="17"/>
                  </a:cubicBezTo>
                  <a:cubicBezTo>
                    <a:pt x="65" y="17"/>
                    <a:pt x="65" y="17"/>
                    <a:pt x="65" y="17"/>
                  </a:cubicBezTo>
                  <a:cubicBezTo>
                    <a:pt x="65" y="17"/>
                    <a:pt x="65" y="17"/>
                    <a:pt x="65" y="17"/>
                  </a:cubicBezTo>
                  <a:cubicBezTo>
                    <a:pt x="54" y="30"/>
                    <a:pt x="38" y="37"/>
                    <a:pt x="22" y="37"/>
                  </a:cubicBezTo>
                  <a:cubicBezTo>
                    <a:pt x="15" y="37"/>
                    <a:pt x="8" y="35"/>
                    <a:pt x="1" y="32"/>
                  </a:cubicBezTo>
                  <a:cubicBezTo>
                    <a:pt x="0" y="34"/>
                    <a:pt x="0" y="34"/>
                    <a:pt x="0" y="34"/>
                  </a:cubicBezTo>
                  <a:cubicBezTo>
                    <a:pt x="7" y="38"/>
                    <a:pt x="15" y="39"/>
                    <a:pt x="22" y="39"/>
                  </a:cubicBezTo>
                  <a:cubicBezTo>
                    <a:pt x="39" y="39"/>
                    <a:pt x="55" y="32"/>
                    <a:pt x="67" y="19"/>
                  </a:cubicBezTo>
                  <a:cubicBezTo>
                    <a:pt x="67" y="19"/>
                    <a:pt x="67" y="19"/>
                    <a:pt x="67" y="19"/>
                  </a:cubicBezTo>
                  <a:cubicBezTo>
                    <a:pt x="67" y="19"/>
                    <a:pt x="67" y="19"/>
                    <a:pt x="67" y="19"/>
                  </a:cubicBezTo>
                  <a:cubicBezTo>
                    <a:pt x="72" y="13"/>
                    <a:pt x="75" y="7"/>
                    <a:pt x="77" y="1"/>
                  </a:cubicBezTo>
                  <a:cubicBezTo>
                    <a:pt x="75" y="0"/>
                    <a:pt x="75" y="0"/>
                    <a:pt x="75" y="0"/>
                  </a:cubicBezTo>
                </a:path>
              </a:pathLst>
            </a:custGeom>
            <a:solidFill>
              <a:srgbClr val="FFFFFF"/>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223" name="Freeform 222"/>
            <p:cNvSpPr>
              <a:spLocks/>
            </p:cNvSpPr>
            <p:nvPr userDrawn="1"/>
          </p:nvSpPr>
          <p:spPr bwMode="auto">
            <a:xfrm>
              <a:off x="277" y="280"/>
              <a:ext cx="46" cy="16"/>
            </a:xfrm>
            <a:custGeom>
              <a:avLst/>
              <a:gdLst/>
              <a:ahLst/>
              <a:cxnLst>
                <a:cxn ang="0">
                  <a:pos x="23" y="3"/>
                </a:cxn>
                <a:cxn ang="0">
                  <a:pos x="12" y="0"/>
                </a:cxn>
                <a:cxn ang="0">
                  <a:pos x="0" y="6"/>
                </a:cxn>
                <a:cxn ang="0">
                  <a:pos x="2" y="8"/>
                </a:cxn>
                <a:cxn ang="0">
                  <a:pos x="12" y="2"/>
                </a:cxn>
                <a:cxn ang="0">
                  <a:pos x="22" y="5"/>
                </a:cxn>
                <a:cxn ang="0">
                  <a:pos x="23" y="3"/>
                </a:cxn>
              </a:cxnLst>
              <a:rect l="0" t="0" r="r" b="b"/>
              <a:pathLst>
                <a:path w="23" h="8">
                  <a:moveTo>
                    <a:pt x="23" y="3"/>
                  </a:moveTo>
                  <a:cubicBezTo>
                    <a:pt x="19" y="1"/>
                    <a:pt x="15" y="0"/>
                    <a:pt x="12" y="0"/>
                  </a:cubicBezTo>
                  <a:cubicBezTo>
                    <a:pt x="7" y="0"/>
                    <a:pt x="3" y="2"/>
                    <a:pt x="0" y="6"/>
                  </a:cubicBezTo>
                  <a:cubicBezTo>
                    <a:pt x="2" y="8"/>
                    <a:pt x="2" y="8"/>
                    <a:pt x="2" y="8"/>
                  </a:cubicBezTo>
                  <a:cubicBezTo>
                    <a:pt x="5" y="4"/>
                    <a:pt x="8" y="2"/>
                    <a:pt x="12" y="2"/>
                  </a:cubicBezTo>
                  <a:cubicBezTo>
                    <a:pt x="15" y="2"/>
                    <a:pt x="18" y="3"/>
                    <a:pt x="22" y="5"/>
                  </a:cubicBezTo>
                  <a:cubicBezTo>
                    <a:pt x="23" y="3"/>
                    <a:pt x="23" y="3"/>
                    <a:pt x="23" y="3"/>
                  </a:cubicBezTo>
                </a:path>
              </a:pathLst>
            </a:custGeom>
            <a:solidFill>
              <a:srgbClr val="FFFFFF"/>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224" name="Freeform 223"/>
            <p:cNvSpPr>
              <a:spLocks/>
            </p:cNvSpPr>
            <p:nvPr userDrawn="1"/>
          </p:nvSpPr>
          <p:spPr bwMode="auto">
            <a:xfrm>
              <a:off x="365" y="308"/>
              <a:ext cx="88" cy="103"/>
            </a:xfrm>
            <a:custGeom>
              <a:avLst/>
              <a:gdLst/>
              <a:ahLst/>
              <a:cxnLst>
                <a:cxn ang="0">
                  <a:pos x="44" y="50"/>
                </a:cxn>
                <a:cxn ang="0">
                  <a:pos x="28" y="24"/>
                </a:cxn>
                <a:cxn ang="0">
                  <a:pos x="1" y="0"/>
                </a:cxn>
                <a:cxn ang="0">
                  <a:pos x="0" y="2"/>
                </a:cxn>
                <a:cxn ang="0">
                  <a:pos x="26" y="25"/>
                </a:cxn>
                <a:cxn ang="0">
                  <a:pos x="42" y="51"/>
                </a:cxn>
                <a:cxn ang="0">
                  <a:pos x="44" y="50"/>
                </a:cxn>
              </a:cxnLst>
              <a:rect l="0" t="0" r="r" b="b"/>
              <a:pathLst>
                <a:path w="44" h="51">
                  <a:moveTo>
                    <a:pt x="44" y="50"/>
                  </a:moveTo>
                  <a:cubicBezTo>
                    <a:pt x="42" y="42"/>
                    <a:pt x="36" y="33"/>
                    <a:pt x="28" y="24"/>
                  </a:cubicBezTo>
                  <a:cubicBezTo>
                    <a:pt x="20" y="15"/>
                    <a:pt x="10" y="7"/>
                    <a:pt x="1" y="0"/>
                  </a:cubicBezTo>
                  <a:cubicBezTo>
                    <a:pt x="0" y="2"/>
                    <a:pt x="0" y="2"/>
                    <a:pt x="0" y="2"/>
                  </a:cubicBezTo>
                  <a:cubicBezTo>
                    <a:pt x="8" y="8"/>
                    <a:pt x="18" y="17"/>
                    <a:pt x="26" y="25"/>
                  </a:cubicBezTo>
                  <a:cubicBezTo>
                    <a:pt x="34" y="34"/>
                    <a:pt x="40" y="43"/>
                    <a:pt x="42" y="51"/>
                  </a:cubicBezTo>
                  <a:cubicBezTo>
                    <a:pt x="44" y="50"/>
                    <a:pt x="44" y="50"/>
                    <a:pt x="44" y="50"/>
                  </a:cubicBezTo>
                </a:path>
              </a:pathLst>
            </a:custGeom>
            <a:solidFill>
              <a:srgbClr val="FFFFFF"/>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225" name="Freeform 224"/>
            <p:cNvSpPr>
              <a:spLocks/>
            </p:cNvSpPr>
            <p:nvPr userDrawn="1"/>
          </p:nvSpPr>
          <p:spPr bwMode="auto">
            <a:xfrm>
              <a:off x="359" y="316"/>
              <a:ext cx="74" cy="117"/>
            </a:xfrm>
            <a:custGeom>
              <a:avLst/>
              <a:gdLst/>
              <a:ahLst/>
              <a:cxnLst>
                <a:cxn ang="0">
                  <a:pos x="37" y="58"/>
                </a:cxn>
                <a:cxn ang="0">
                  <a:pos x="37" y="58"/>
                </a:cxn>
                <a:cxn ang="0">
                  <a:pos x="33" y="44"/>
                </a:cxn>
                <a:cxn ang="0">
                  <a:pos x="1" y="0"/>
                </a:cxn>
                <a:cxn ang="0">
                  <a:pos x="0" y="1"/>
                </a:cxn>
                <a:cxn ang="0">
                  <a:pos x="21" y="29"/>
                </a:cxn>
                <a:cxn ang="0">
                  <a:pos x="31" y="45"/>
                </a:cxn>
                <a:cxn ang="0">
                  <a:pos x="35" y="58"/>
                </a:cxn>
                <a:cxn ang="0">
                  <a:pos x="35" y="58"/>
                </a:cxn>
                <a:cxn ang="0">
                  <a:pos x="37" y="58"/>
                </a:cxn>
              </a:cxnLst>
              <a:rect l="0" t="0" r="r" b="b"/>
              <a:pathLst>
                <a:path w="37" h="58">
                  <a:moveTo>
                    <a:pt x="37" y="58"/>
                  </a:moveTo>
                  <a:cubicBezTo>
                    <a:pt x="37" y="58"/>
                    <a:pt x="37" y="58"/>
                    <a:pt x="37" y="58"/>
                  </a:cubicBezTo>
                  <a:cubicBezTo>
                    <a:pt x="37" y="54"/>
                    <a:pt x="36" y="50"/>
                    <a:pt x="33" y="44"/>
                  </a:cubicBezTo>
                  <a:cubicBezTo>
                    <a:pt x="25" y="28"/>
                    <a:pt x="9" y="7"/>
                    <a:pt x="1" y="0"/>
                  </a:cubicBezTo>
                  <a:cubicBezTo>
                    <a:pt x="0" y="1"/>
                    <a:pt x="0" y="1"/>
                    <a:pt x="0" y="1"/>
                  </a:cubicBezTo>
                  <a:cubicBezTo>
                    <a:pt x="5" y="6"/>
                    <a:pt x="13" y="17"/>
                    <a:pt x="21" y="29"/>
                  </a:cubicBezTo>
                  <a:cubicBezTo>
                    <a:pt x="25" y="34"/>
                    <a:pt x="28" y="40"/>
                    <a:pt x="31" y="45"/>
                  </a:cubicBezTo>
                  <a:cubicBezTo>
                    <a:pt x="33" y="51"/>
                    <a:pt x="35" y="55"/>
                    <a:pt x="35" y="58"/>
                  </a:cubicBezTo>
                  <a:cubicBezTo>
                    <a:pt x="35" y="58"/>
                    <a:pt x="35" y="58"/>
                    <a:pt x="35" y="58"/>
                  </a:cubicBezTo>
                  <a:cubicBezTo>
                    <a:pt x="37" y="58"/>
                    <a:pt x="37" y="58"/>
                    <a:pt x="37" y="58"/>
                  </a:cubicBezTo>
                </a:path>
              </a:pathLst>
            </a:custGeom>
            <a:solidFill>
              <a:srgbClr val="FFFFFF"/>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226" name="Freeform 225"/>
            <p:cNvSpPr>
              <a:spLocks/>
            </p:cNvSpPr>
            <p:nvPr userDrawn="1"/>
          </p:nvSpPr>
          <p:spPr bwMode="auto">
            <a:xfrm>
              <a:off x="351" y="320"/>
              <a:ext cx="60" cy="129"/>
            </a:xfrm>
            <a:custGeom>
              <a:avLst/>
              <a:gdLst/>
              <a:ahLst/>
              <a:cxnLst>
                <a:cxn ang="0">
                  <a:pos x="30" y="64"/>
                </a:cxn>
                <a:cxn ang="0">
                  <a:pos x="28" y="59"/>
                </a:cxn>
                <a:cxn ang="0">
                  <a:pos x="14" y="25"/>
                </a:cxn>
                <a:cxn ang="0">
                  <a:pos x="7" y="9"/>
                </a:cxn>
                <a:cxn ang="0">
                  <a:pos x="4" y="3"/>
                </a:cxn>
                <a:cxn ang="0">
                  <a:pos x="2" y="0"/>
                </a:cxn>
                <a:cxn ang="0">
                  <a:pos x="0" y="1"/>
                </a:cxn>
                <a:cxn ang="0">
                  <a:pos x="2" y="5"/>
                </a:cxn>
                <a:cxn ang="0">
                  <a:pos x="17" y="37"/>
                </a:cxn>
                <a:cxn ang="0">
                  <a:pos x="24" y="54"/>
                </a:cxn>
                <a:cxn ang="0">
                  <a:pos x="27" y="64"/>
                </a:cxn>
                <a:cxn ang="0">
                  <a:pos x="30" y="64"/>
                </a:cxn>
              </a:cxnLst>
              <a:rect l="0" t="0" r="r" b="b"/>
              <a:pathLst>
                <a:path w="30" h="64">
                  <a:moveTo>
                    <a:pt x="30" y="64"/>
                  </a:moveTo>
                  <a:cubicBezTo>
                    <a:pt x="30" y="63"/>
                    <a:pt x="29" y="61"/>
                    <a:pt x="28" y="59"/>
                  </a:cubicBezTo>
                  <a:cubicBezTo>
                    <a:pt x="26" y="51"/>
                    <a:pt x="20" y="38"/>
                    <a:pt x="14" y="25"/>
                  </a:cubicBezTo>
                  <a:cubicBezTo>
                    <a:pt x="11" y="19"/>
                    <a:pt x="9" y="13"/>
                    <a:pt x="7" y="9"/>
                  </a:cubicBezTo>
                  <a:cubicBezTo>
                    <a:pt x="5" y="6"/>
                    <a:pt x="5" y="4"/>
                    <a:pt x="4" y="3"/>
                  </a:cubicBezTo>
                  <a:cubicBezTo>
                    <a:pt x="3" y="1"/>
                    <a:pt x="2" y="0"/>
                    <a:pt x="2" y="0"/>
                  </a:cubicBezTo>
                  <a:cubicBezTo>
                    <a:pt x="0" y="1"/>
                    <a:pt x="0" y="1"/>
                    <a:pt x="0" y="1"/>
                  </a:cubicBezTo>
                  <a:cubicBezTo>
                    <a:pt x="0" y="1"/>
                    <a:pt x="1" y="3"/>
                    <a:pt x="2" y="5"/>
                  </a:cubicBezTo>
                  <a:cubicBezTo>
                    <a:pt x="5" y="11"/>
                    <a:pt x="11" y="24"/>
                    <a:pt x="17" y="37"/>
                  </a:cubicBezTo>
                  <a:cubicBezTo>
                    <a:pt x="20" y="43"/>
                    <a:pt x="22" y="49"/>
                    <a:pt x="24" y="54"/>
                  </a:cubicBezTo>
                  <a:cubicBezTo>
                    <a:pt x="26" y="59"/>
                    <a:pt x="27" y="63"/>
                    <a:pt x="27" y="64"/>
                  </a:cubicBezTo>
                  <a:cubicBezTo>
                    <a:pt x="30" y="64"/>
                    <a:pt x="30" y="64"/>
                    <a:pt x="30" y="64"/>
                  </a:cubicBezTo>
                </a:path>
              </a:pathLst>
            </a:custGeom>
            <a:solidFill>
              <a:srgbClr val="FFFFFF"/>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227" name="Freeform 226"/>
            <p:cNvSpPr>
              <a:spLocks/>
            </p:cNvSpPr>
            <p:nvPr userDrawn="1"/>
          </p:nvSpPr>
          <p:spPr bwMode="auto">
            <a:xfrm>
              <a:off x="343" y="324"/>
              <a:ext cx="42" cy="135"/>
            </a:xfrm>
            <a:custGeom>
              <a:avLst/>
              <a:gdLst/>
              <a:ahLst/>
              <a:cxnLst>
                <a:cxn ang="0">
                  <a:pos x="21" y="65"/>
                </a:cxn>
                <a:cxn ang="0">
                  <a:pos x="16" y="54"/>
                </a:cxn>
                <a:cxn ang="0">
                  <a:pos x="3" y="0"/>
                </a:cxn>
                <a:cxn ang="0">
                  <a:pos x="0" y="0"/>
                </a:cxn>
                <a:cxn ang="0">
                  <a:pos x="8" y="35"/>
                </a:cxn>
                <a:cxn ang="0">
                  <a:pos x="14" y="54"/>
                </a:cxn>
                <a:cxn ang="0">
                  <a:pos x="19" y="67"/>
                </a:cxn>
                <a:cxn ang="0">
                  <a:pos x="21" y="65"/>
                </a:cxn>
              </a:cxnLst>
              <a:rect l="0" t="0" r="r" b="b"/>
              <a:pathLst>
                <a:path w="21" h="67">
                  <a:moveTo>
                    <a:pt x="21" y="65"/>
                  </a:moveTo>
                  <a:cubicBezTo>
                    <a:pt x="19" y="64"/>
                    <a:pt x="18" y="59"/>
                    <a:pt x="16" y="54"/>
                  </a:cubicBezTo>
                  <a:cubicBezTo>
                    <a:pt x="10" y="37"/>
                    <a:pt x="4" y="10"/>
                    <a:pt x="3" y="0"/>
                  </a:cubicBezTo>
                  <a:cubicBezTo>
                    <a:pt x="0" y="0"/>
                    <a:pt x="0" y="0"/>
                    <a:pt x="0" y="0"/>
                  </a:cubicBezTo>
                  <a:cubicBezTo>
                    <a:pt x="1" y="7"/>
                    <a:pt x="4" y="21"/>
                    <a:pt x="8" y="35"/>
                  </a:cubicBezTo>
                  <a:cubicBezTo>
                    <a:pt x="10" y="42"/>
                    <a:pt x="12" y="49"/>
                    <a:pt x="14" y="54"/>
                  </a:cubicBezTo>
                  <a:cubicBezTo>
                    <a:pt x="15" y="60"/>
                    <a:pt x="17" y="64"/>
                    <a:pt x="19" y="67"/>
                  </a:cubicBezTo>
                  <a:cubicBezTo>
                    <a:pt x="21" y="65"/>
                    <a:pt x="21" y="65"/>
                    <a:pt x="21" y="65"/>
                  </a:cubicBezTo>
                </a:path>
              </a:pathLst>
            </a:custGeom>
            <a:solidFill>
              <a:srgbClr val="FFFFFF"/>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228" name="Freeform 227"/>
            <p:cNvSpPr>
              <a:spLocks/>
            </p:cNvSpPr>
            <p:nvPr userDrawn="1"/>
          </p:nvSpPr>
          <p:spPr bwMode="auto">
            <a:xfrm>
              <a:off x="335" y="324"/>
              <a:ext cx="20" cy="135"/>
            </a:xfrm>
            <a:custGeom>
              <a:avLst/>
              <a:gdLst/>
              <a:ahLst/>
              <a:cxnLst>
                <a:cxn ang="0">
                  <a:pos x="10" y="66"/>
                </a:cxn>
                <a:cxn ang="0">
                  <a:pos x="4" y="45"/>
                </a:cxn>
                <a:cxn ang="0">
                  <a:pos x="2" y="18"/>
                </a:cxn>
                <a:cxn ang="0">
                  <a:pos x="3" y="0"/>
                </a:cxn>
                <a:cxn ang="0">
                  <a:pos x="0" y="0"/>
                </a:cxn>
                <a:cxn ang="0">
                  <a:pos x="0" y="18"/>
                </a:cxn>
                <a:cxn ang="0">
                  <a:pos x="1" y="45"/>
                </a:cxn>
                <a:cxn ang="0">
                  <a:pos x="8" y="67"/>
                </a:cxn>
                <a:cxn ang="0">
                  <a:pos x="10" y="66"/>
                </a:cxn>
              </a:cxnLst>
              <a:rect l="0" t="0" r="r" b="b"/>
              <a:pathLst>
                <a:path w="10" h="67">
                  <a:moveTo>
                    <a:pt x="10" y="66"/>
                  </a:moveTo>
                  <a:cubicBezTo>
                    <a:pt x="7" y="61"/>
                    <a:pt x="5" y="53"/>
                    <a:pt x="4" y="45"/>
                  </a:cubicBezTo>
                  <a:cubicBezTo>
                    <a:pt x="3" y="36"/>
                    <a:pt x="2" y="27"/>
                    <a:pt x="2" y="18"/>
                  </a:cubicBezTo>
                  <a:cubicBezTo>
                    <a:pt x="2" y="11"/>
                    <a:pt x="2" y="5"/>
                    <a:pt x="3" y="0"/>
                  </a:cubicBezTo>
                  <a:cubicBezTo>
                    <a:pt x="0" y="0"/>
                    <a:pt x="0" y="0"/>
                    <a:pt x="0" y="0"/>
                  </a:cubicBezTo>
                  <a:cubicBezTo>
                    <a:pt x="0" y="5"/>
                    <a:pt x="0" y="11"/>
                    <a:pt x="0" y="18"/>
                  </a:cubicBezTo>
                  <a:cubicBezTo>
                    <a:pt x="0" y="27"/>
                    <a:pt x="0" y="36"/>
                    <a:pt x="1" y="45"/>
                  </a:cubicBezTo>
                  <a:cubicBezTo>
                    <a:pt x="3" y="54"/>
                    <a:pt x="5" y="62"/>
                    <a:pt x="8" y="67"/>
                  </a:cubicBezTo>
                  <a:cubicBezTo>
                    <a:pt x="10" y="66"/>
                    <a:pt x="10" y="66"/>
                    <a:pt x="10" y="66"/>
                  </a:cubicBezTo>
                </a:path>
              </a:pathLst>
            </a:custGeom>
            <a:solidFill>
              <a:srgbClr val="FFFFFF"/>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229" name="Freeform 228"/>
            <p:cNvSpPr>
              <a:spLocks/>
            </p:cNvSpPr>
            <p:nvPr userDrawn="1"/>
          </p:nvSpPr>
          <p:spPr bwMode="auto">
            <a:xfrm>
              <a:off x="315" y="322"/>
              <a:ext cx="18" cy="131"/>
            </a:xfrm>
            <a:custGeom>
              <a:avLst/>
              <a:gdLst/>
              <a:ahLst/>
              <a:cxnLst>
                <a:cxn ang="0">
                  <a:pos x="7" y="0"/>
                </a:cxn>
                <a:cxn ang="0">
                  <a:pos x="0" y="45"/>
                </a:cxn>
                <a:cxn ang="0">
                  <a:pos x="3" y="65"/>
                </a:cxn>
                <a:cxn ang="0">
                  <a:pos x="5" y="63"/>
                </a:cxn>
                <a:cxn ang="0">
                  <a:pos x="2" y="45"/>
                </a:cxn>
                <a:cxn ang="0">
                  <a:pos x="9" y="1"/>
                </a:cxn>
                <a:cxn ang="0">
                  <a:pos x="7" y="0"/>
                </a:cxn>
              </a:cxnLst>
              <a:rect l="0" t="0" r="r" b="b"/>
              <a:pathLst>
                <a:path w="9" h="65">
                  <a:moveTo>
                    <a:pt x="7" y="0"/>
                  </a:moveTo>
                  <a:cubicBezTo>
                    <a:pt x="3" y="9"/>
                    <a:pt x="0" y="29"/>
                    <a:pt x="0" y="45"/>
                  </a:cubicBezTo>
                  <a:cubicBezTo>
                    <a:pt x="0" y="54"/>
                    <a:pt x="0" y="61"/>
                    <a:pt x="3" y="65"/>
                  </a:cubicBezTo>
                  <a:cubicBezTo>
                    <a:pt x="5" y="63"/>
                    <a:pt x="5" y="63"/>
                    <a:pt x="5" y="63"/>
                  </a:cubicBezTo>
                  <a:cubicBezTo>
                    <a:pt x="3" y="60"/>
                    <a:pt x="2" y="53"/>
                    <a:pt x="2" y="45"/>
                  </a:cubicBezTo>
                  <a:cubicBezTo>
                    <a:pt x="2" y="30"/>
                    <a:pt x="5" y="10"/>
                    <a:pt x="9" y="1"/>
                  </a:cubicBezTo>
                  <a:cubicBezTo>
                    <a:pt x="7" y="0"/>
                    <a:pt x="7" y="0"/>
                    <a:pt x="7" y="0"/>
                  </a:cubicBezTo>
                </a:path>
              </a:pathLst>
            </a:custGeom>
            <a:solidFill>
              <a:srgbClr val="FFFFFF"/>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230" name="Freeform 229"/>
            <p:cNvSpPr>
              <a:spLocks/>
            </p:cNvSpPr>
            <p:nvPr userDrawn="1"/>
          </p:nvSpPr>
          <p:spPr bwMode="auto">
            <a:xfrm>
              <a:off x="357" y="256"/>
              <a:ext cx="48" cy="22"/>
            </a:xfrm>
            <a:custGeom>
              <a:avLst/>
              <a:gdLst/>
              <a:ahLst/>
              <a:cxnLst>
                <a:cxn ang="0">
                  <a:pos x="2" y="11"/>
                </a:cxn>
                <a:cxn ang="0">
                  <a:pos x="19" y="2"/>
                </a:cxn>
                <a:cxn ang="0">
                  <a:pos x="23" y="3"/>
                </a:cxn>
                <a:cxn ang="0">
                  <a:pos x="24" y="1"/>
                </a:cxn>
                <a:cxn ang="0">
                  <a:pos x="19" y="0"/>
                </a:cxn>
                <a:cxn ang="0">
                  <a:pos x="0" y="10"/>
                </a:cxn>
                <a:cxn ang="0">
                  <a:pos x="2" y="11"/>
                </a:cxn>
              </a:cxnLst>
              <a:rect l="0" t="0" r="r" b="b"/>
              <a:pathLst>
                <a:path w="24" h="11">
                  <a:moveTo>
                    <a:pt x="2" y="11"/>
                  </a:moveTo>
                  <a:cubicBezTo>
                    <a:pt x="7" y="6"/>
                    <a:pt x="13" y="2"/>
                    <a:pt x="19" y="2"/>
                  </a:cubicBezTo>
                  <a:cubicBezTo>
                    <a:pt x="20" y="2"/>
                    <a:pt x="22" y="2"/>
                    <a:pt x="23" y="3"/>
                  </a:cubicBezTo>
                  <a:cubicBezTo>
                    <a:pt x="24" y="1"/>
                    <a:pt x="24" y="1"/>
                    <a:pt x="24" y="1"/>
                  </a:cubicBezTo>
                  <a:cubicBezTo>
                    <a:pt x="22" y="0"/>
                    <a:pt x="21" y="0"/>
                    <a:pt x="19" y="0"/>
                  </a:cubicBezTo>
                  <a:cubicBezTo>
                    <a:pt x="12" y="0"/>
                    <a:pt x="6" y="4"/>
                    <a:pt x="0" y="10"/>
                  </a:cubicBezTo>
                  <a:cubicBezTo>
                    <a:pt x="2" y="11"/>
                    <a:pt x="2" y="11"/>
                    <a:pt x="2" y="11"/>
                  </a:cubicBezTo>
                </a:path>
              </a:pathLst>
            </a:custGeom>
            <a:solidFill>
              <a:srgbClr val="FFFFFF"/>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231" name="Freeform 230"/>
            <p:cNvSpPr>
              <a:spLocks/>
            </p:cNvSpPr>
            <p:nvPr userDrawn="1"/>
          </p:nvSpPr>
          <p:spPr bwMode="auto">
            <a:xfrm>
              <a:off x="293" y="320"/>
              <a:ext cx="35" cy="115"/>
            </a:xfrm>
            <a:custGeom>
              <a:avLst/>
              <a:gdLst/>
              <a:ahLst/>
              <a:cxnLst>
                <a:cxn ang="0">
                  <a:pos x="3" y="56"/>
                </a:cxn>
                <a:cxn ang="0">
                  <a:pos x="2" y="47"/>
                </a:cxn>
                <a:cxn ang="0">
                  <a:pos x="17" y="1"/>
                </a:cxn>
                <a:cxn ang="0">
                  <a:pos x="15" y="0"/>
                </a:cxn>
                <a:cxn ang="0">
                  <a:pos x="0" y="47"/>
                </a:cxn>
                <a:cxn ang="0">
                  <a:pos x="0" y="57"/>
                </a:cxn>
                <a:cxn ang="0">
                  <a:pos x="3" y="56"/>
                </a:cxn>
              </a:cxnLst>
              <a:rect l="0" t="0" r="r" b="b"/>
              <a:pathLst>
                <a:path w="17" h="57">
                  <a:moveTo>
                    <a:pt x="3" y="56"/>
                  </a:moveTo>
                  <a:cubicBezTo>
                    <a:pt x="2" y="53"/>
                    <a:pt x="2" y="50"/>
                    <a:pt x="2" y="47"/>
                  </a:cubicBezTo>
                  <a:cubicBezTo>
                    <a:pt x="2" y="30"/>
                    <a:pt x="9" y="13"/>
                    <a:pt x="17" y="1"/>
                  </a:cubicBezTo>
                  <a:cubicBezTo>
                    <a:pt x="15" y="0"/>
                    <a:pt x="15" y="0"/>
                    <a:pt x="15" y="0"/>
                  </a:cubicBezTo>
                  <a:cubicBezTo>
                    <a:pt x="7" y="12"/>
                    <a:pt x="0" y="29"/>
                    <a:pt x="0" y="47"/>
                  </a:cubicBezTo>
                  <a:cubicBezTo>
                    <a:pt x="0" y="50"/>
                    <a:pt x="0" y="54"/>
                    <a:pt x="0" y="57"/>
                  </a:cubicBezTo>
                  <a:cubicBezTo>
                    <a:pt x="3" y="56"/>
                    <a:pt x="3" y="56"/>
                    <a:pt x="3" y="56"/>
                  </a:cubicBezTo>
                </a:path>
              </a:pathLst>
            </a:custGeom>
            <a:solidFill>
              <a:srgbClr val="FFFFFF"/>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232" name="Freeform 231"/>
            <p:cNvSpPr>
              <a:spLocks/>
            </p:cNvSpPr>
            <p:nvPr userDrawn="1"/>
          </p:nvSpPr>
          <p:spPr bwMode="auto">
            <a:xfrm>
              <a:off x="273" y="316"/>
              <a:ext cx="48" cy="97"/>
            </a:xfrm>
            <a:custGeom>
              <a:avLst/>
              <a:gdLst/>
              <a:ahLst/>
              <a:cxnLst>
                <a:cxn ang="0">
                  <a:pos x="22" y="0"/>
                </a:cxn>
                <a:cxn ang="0">
                  <a:pos x="7" y="20"/>
                </a:cxn>
                <a:cxn ang="0">
                  <a:pos x="0" y="44"/>
                </a:cxn>
                <a:cxn ang="0">
                  <a:pos x="1" y="48"/>
                </a:cxn>
                <a:cxn ang="0">
                  <a:pos x="3" y="48"/>
                </a:cxn>
                <a:cxn ang="0">
                  <a:pos x="3" y="44"/>
                </a:cxn>
                <a:cxn ang="0">
                  <a:pos x="9" y="21"/>
                </a:cxn>
                <a:cxn ang="0">
                  <a:pos x="24" y="2"/>
                </a:cxn>
                <a:cxn ang="0">
                  <a:pos x="22" y="0"/>
                </a:cxn>
              </a:cxnLst>
              <a:rect l="0" t="0" r="r" b="b"/>
              <a:pathLst>
                <a:path w="24" h="48">
                  <a:moveTo>
                    <a:pt x="22" y="0"/>
                  </a:moveTo>
                  <a:cubicBezTo>
                    <a:pt x="17" y="5"/>
                    <a:pt x="12" y="12"/>
                    <a:pt x="7" y="20"/>
                  </a:cubicBezTo>
                  <a:cubicBezTo>
                    <a:pt x="3" y="28"/>
                    <a:pt x="0" y="37"/>
                    <a:pt x="0" y="44"/>
                  </a:cubicBezTo>
                  <a:cubicBezTo>
                    <a:pt x="0" y="45"/>
                    <a:pt x="1" y="47"/>
                    <a:pt x="1" y="48"/>
                  </a:cubicBezTo>
                  <a:cubicBezTo>
                    <a:pt x="3" y="48"/>
                    <a:pt x="3" y="48"/>
                    <a:pt x="3" y="48"/>
                  </a:cubicBezTo>
                  <a:cubicBezTo>
                    <a:pt x="3" y="46"/>
                    <a:pt x="3" y="45"/>
                    <a:pt x="3" y="44"/>
                  </a:cubicBezTo>
                  <a:cubicBezTo>
                    <a:pt x="3" y="37"/>
                    <a:pt x="5" y="29"/>
                    <a:pt x="9" y="21"/>
                  </a:cubicBezTo>
                  <a:cubicBezTo>
                    <a:pt x="13" y="13"/>
                    <a:pt x="19" y="6"/>
                    <a:pt x="24" y="2"/>
                  </a:cubicBezTo>
                  <a:cubicBezTo>
                    <a:pt x="22" y="0"/>
                    <a:pt x="22" y="0"/>
                    <a:pt x="22" y="0"/>
                  </a:cubicBezTo>
                </a:path>
              </a:pathLst>
            </a:custGeom>
            <a:solidFill>
              <a:srgbClr val="FFFFFF"/>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233" name="Freeform 232"/>
            <p:cNvSpPr>
              <a:spLocks/>
            </p:cNvSpPr>
            <p:nvPr userDrawn="1"/>
          </p:nvSpPr>
          <p:spPr bwMode="auto">
            <a:xfrm>
              <a:off x="263" y="310"/>
              <a:ext cx="53" cy="78"/>
            </a:xfrm>
            <a:custGeom>
              <a:avLst/>
              <a:gdLst/>
              <a:ahLst/>
              <a:cxnLst>
                <a:cxn ang="0">
                  <a:pos x="26" y="0"/>
                </a:cxn>
                <a:cxn ang="0">
                  <a:pos x="8" y="17"/>
                </a:cxn>
                <a:cxn ang="0">
                  <a:pos x="0" y="36"/>
                </a:cxn>
                <a:cxn ang="0">
                  <a:pos x="0" y="39"/>
                </a:cxn>
                <a:cxn ang="0">
                  <a:pos x="2" y="38"/>
                </a:cxn>
                <a:cxn ang="0">
                  <a:pos x="2" y="36"/>
                </a:cxn>
                <a:cxn ang="0">
                  <a:pos x="10" y="18"/>
                </a:cxn>
                <a:cxn ang="0">
                  <a:pos x="27" y="2"/>
                </a:cxn>
                <a:cxn ang="0">
                  <a:pos x="26" y="0"/>
                </a:cxn>
              </a:cxnLst>
              <a:rect l="0" t="0" r="r" b="b"/>
              <a:pathLst>
                <a:path w="27" h="39">
                  <a:moveTo>
                    <a:pt x="26" y="0"/>
                  </a:moveTo>
                  <a:cubicBezTo>
                    <a:pt x="19" y="4"/>
                    <a:pt x="13" y="10"/>
                    <a:pt x="8" y="17"/>
                  </a:cubicBezTo>
                  <a:cubicBezTo>
                    <a:pt x="3" y="23"/>
                    <a:pt x="0" y="31"/>
                    <a:pt x="0" y="36"/>
                  </a:cubicBezTo>
                  <a:cubicBezTo>
                    <a:pt x="0" y="37"/>
                    <a:pt x="0" y="38"/>
                    <a:pt x="0" y="39"/>
                  </a:cubicBezTo>
                  <a:cubicBezTo>
                    <a:pt x="2" y="38"/>
                    <a:pt x="2" y="38"/>
                    <a:pt x="2" y="38"/>
                  </a:cubicBezTo>
                  <a:cubicBezTo>
                    <a:pt x="2" y="38"/>
                    <a:pt x="2" y="37"/>
                    <a:pt x="2" y="36"/>
                  </a:cubicBezTo>
                  <a:cubicBezTo>
                    <a:pt x="2" y="32"/>
                    <a:pt x="5" y="25"/>
                    <a:pt x="10" y="18"/>
                  </a:cubicBezTo>
                  <a:cubicBezTo>
                    <a:pt x="15" y="12"/>
                    <a:pt x="21" y="6"/>
                    <a:pt x="27" y="2"/>
                  </a:cubicBezTo>
                  <a:cubicBezTo>
                    <a:pt x="26" y="0"/>
                    <a:pt x="26" y="0"/>
                    <a:pt x="26" y="0"/>
                  </a:cubicBezTo>
                </a:path>
              </a:pathLst>
            </a:custGeom>
            <a:solidFill>
              <a:srgbClr val="FFFFFF"/>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234" name="Freeform 233"/>
            <p:cNvSpPr>
              <a:spLocks/>
            </p:cNvSpPr>
            <p:nvPr userDrawn="1"/>
          </p:nvSpPr>
          <p:spPr bwMode="auto">
            <a:xfrm>
              <a:off x="257" y="304"/>
              <a:ext cx="58" cy="57"/>
            </a:xfrm>
            <a:custGeom>
              <a:avLst/>
              <a:gdLst/>
              <a:ahLst/>
              <a:cxnLst>
                <a:cxn ang="0">
                  <a:pos x="28" y="0"/>
                </a:cxn>
                <a:cxn ang="0">
                  <a:pos x="9" y="12"/>
                </a:cxn>
                <a:cxn ang="0">
                  <a:pos x="0" y="28"/>
                </a:cxn>
                <a:cxn ang="0">
                  <a:pos x="0" y="28"/>
                </a:cxn>
                <a:cxn ang="0">
                  <a:pos x="3" y="28"/>
                </a:cxn>
                <a:cxn ang="0">
                  <a:pos x="3" y="28"/>
                </a:cxn>
                <a:cxn ang="0">
                  <a:pos x="11" y="14"/>
                </a:cxn>
                <a:cxn ang="0">
                  <a:pos x="29" y="2"/>
                </a:cxn>
                <a:cxn ang="0">
                  <a:pos x="28" y="0"/>
                </a:cxn>
              </a:cxnLst>
              <a:rect l="0" t="0" r="r" b="b"/>
              <a:pathLst>
                <a:path w="29" h="28">
                  <a:moveTo>
                    <a:pt x="28" y="0"/>
                  </a:moveTo>
                  <a:cubicBezTo>
                    <a:pt x="21" y="2"/>
                    <a:pt x="14" y="7"/>
                    <a:pt x="9" y="12"/>
                  </a:cubicBezTo>
                  <a:cubicBezTo>
                    <a:pt x="4" y="17"/>
                    <a:pt x="0" y="23"/>
                    <a:pt x="0" y="28"/>
                  </a:cubicBezTo>
                  <a:cubicBezTo>
                    <a:pt x="0" y="28"/>
                    <a:pt x="0" y="28"/>
                    <a:pt x="0" y="28"/>
                  </a:cubicBezTo>
                  <a:cubicBezTo>
                    <a:pt x="3" y="28"/>
                    <a:pt x="3" y="28"/>
                    <a:pt x="3" y="28"/>
                  </a:cubicBezTo>
                  <a:cubicBezTo>
                    <a:pt x="3" y="28"/>
                    <a:pt x="3" y="28"/>
                    <a:pt x="3" y="28"/>
                  </a:cubicBezTo>
                  <a:cubicBezTo>
                    <a:pt x="3" y="24"/>
                    <a:pt x="6" y="19"/>
                    <a:pt x="11" y="14"/>
                  </a:cubicBezTo>
                  <a:cubicBezTo>
                    <a:pt x="15" y="9"/>
                    <a:pt x="22" y="4"/>
                    <a:pt x="29" y="2"/>
                  </a:cubicBezTo>
                  <a:cubicBezTo>
                    <a:pt x="28" y="0"/>
                    <a:pt x="28" y="0"/>
                    <a:pt x="28" y="0"/>
                  </a:cubicBezTo>
                </a:path>
              </a:pathLst>
            </a:custGeom>
            <a:solidFill>
              <a:srgbClr val="FFFFFF"/>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235" name="Freeform 234"/>
            <p:cNvSpPr>
              <a:spLocks/>
            </p:cNvSpPr>
            <p:nvPr userDrawn="1"/>
          </p:nvSpPr>
          <p:spPr bwMode="auto">
            <a:xfrm>
              <a:off x="259" y="296"/>
              <a:ext cx="56" cy="38"/>
            </a:xfrm>
            <a:custGeom>
              <a:avLst/>
              <a:gdLst/>
              <a:ahLst/>
              <a:cxnLst>
                <a:cxn ang="0">
                  <a:pos x="28" y="0"/>
                </a:cxn>
                <a:cxn ang="0">
                  <a:pos x="9" y="7"/>
                </a:cxn>
                <a:cxn ang="0">
                  <a:pos x="0" y="19"/>
                </a:cxn>
                <a:cxn ang="0">
                  <a:pos x="2" y="19"/>
                </a:cxn>
                <a:cxn ang="0">
                  <a:pos x="11" y="9"/>
                </a:cxn>
                <a:cxn ang="0">
                  <a:pos x="28" y="3"/>
                </a:cxn>
                <a:cxn ang="0">
                  <a:pos x="28" y="0"/>
                </a:cxn>
              </a:cxnLst>
              <a:rect l="0" t="0" r="r" b="b"/>
              <a:pathLst>
                <a:path w="28" h="19">
                  <a:moveTo>
                    <a:pt x="28" y="0"/>
                  </a:moveTo>
                  <a:cubicBezTo>
                    <a:pt x="21" y="1"/>
                    <a:pt x="14" y="4"/>
                    <a:pt x="9" y="7"/>
                  </a:cubicBezTo>
                  <a:cubicBezTo>
                    <a:pt x="4" y="11"/>
                    <a:pt x="1" y="15"/>
                    <a:pt x="0" y="19"/>
                  </a:cubicBezTo>
                  <a:cubicBezTo>
                    <a:pt x="2" y="19"/>
                    <a:pt x="2" y="19"/>
                    <a:pt x="2" y="19"/>
                  </a:cubicBezTo>
                  <a:cubicBezTo>
                    <a:pt x="3" y="17"/>
                    <a:pt x="6" y="13"/>
                    <a:pt x="11" y="9"/>
                  </a:cubicBezTo>
                  <a:cubicBezTo>
                    <a:pt x="15" y="6"/>
                    <a:pt x="21" y="3"/>
                    <a:pt x="28" y="3"/>
                  </a:cubicBezTo>
                  <a:cubicBezTo>
                    <a:pt x="28" y="0"/>
                    <a:pt x="28" y="0"/>
                    <a:pt x="28" y="0"/>
                  </a:cubicBezTo>
                </a:path>
              </a:pathLst>
            </a:custGeom>
            <a:solidFill>
              <a:srgbClr val="FFFFFF"/>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236" name="Freeform 235"/>
            <p:cNvSpPr>
              <a:spLocks/>
            </p:cNvSpPr>
            <p:nvPr userDrawn="1"/>
          </p:nvSpPr>
          <p:spPr bwMode="auto">
            <a:xfrm>
              <a:off x="267" y="290"/>
              <a:ext cx="50" cy="22"/>
            </a:xfrm>
            <a:custGeom>
              <a:avLst/>
              <a:gdLst/>
              <a:ahLst/>
              <a:cxnLst>
                <a:cxn ang="0">
                  <a:pos x="25" y="0"/>
                </a:cxn>
                <a:cxn ang="0">
                  <a:pos x="20" y="0"/>
                </a:cxn>
                <a:cxn ang="0">
                  <a:pos x="0" y="10"/>
                </a:cxn>
                <a:cxn ang="0">
                  <a:pos x="2" y="11"/>
                </a:cxn>
                <a:cxn ang="0">
                  <a:pos x="20" y="2"/>
                </a:cxn>
                <a:cxn ang="0">
                  <a:pos x="25" y="3"/>
                </a:cxn>
                <a:cxn ang="0">
                  <a:pos x="25" y="0"/>
                </a:cxn>
              </a:cxnLst>
              <a:rect l="0" t="0" r="r" b="b"/>
              <a:pathLst>
                <a:path w="25" h="11">
                  <a:moveTo>
                    <a:pt x="25" y="0"/>
                  </a:moveTo>
                  <a:cubicBezTo>
                    <a:pt x="23" y="0"/>
                    <a:pt x="22" y="0"/>
                    <a:pt x="20" y="0"/>
                  </a:cubicBezTo>
                  <a:cubicBezTo>
                    <a:pt x="10" y="0"/>
                    <a:pt x="2" y="5"/>
                    <a:pt x="0" y="10"/>
                  </a:cubicBezTo>
                  <a:cubicBezTo>
                    <a:pt x="2" y="11"/>
                    <a:pt x="2" y="11"/>
                    <a:pt x="2" y="11"/>
                  </a:cubicBezTo>
                  <a:cubicBezTo>
                    <a:pt x="4" y="7"/>
                    <a:pt x="10" y="2"/>
                    <a:pt x="20" y="2"/>
                  </a:cubicBezTo>
                  <a:cubicBezTo>
                    <a:pt x="21" y="2"/>
                    <a:pt x="23" y="3"/>
                    <a:pt x="25" y="3"/>
                  </a:cubicBezTo>
                  <a:cubicBezTo>
                    <a:pt x="25" y="0"/>
                    <a:pt x="25" y="0"/>
                    <a:pt x="25" y="0"/>
                  </a:cubicBezTo>
                </a:path>
              </a:pathLst>
            </a:custGeom>
            <a:solidFill>
              <a:srgbClr val="FFFFFF"/>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237" name="Freeform 236"/>
            <p:cNvSpPr>
              <a:spLocks/>
            </p:cNvSpPr>
            <p:nvPr userDrawn="1"/>
          </p:nvSpPr>
          <p:spPr bwMode="auto">
            <a:xfrm>
              <a:off x="299" y="268"/>
              <a:ext cx="28" cy="16"/>
            </a:xfrm>
            <a:custGeom>
              <a:avLst/>
              <a:gdLst/>
              <a:ahLst/>
              <a:cxnLst>
                <a:cxn ang="0">
                  <a:pos x="14" y="6"/>
                </a:cxn>
                <a:cxn ang="0">
                  <a:pos x="3" y="0"/>
                </a:cxn>
                <a:cxn ang="0">
                  <a:pos x="0" y="1"/>
                </a:cxn>
                <a:cxn ang="0">
                  <a:pos x="2" y="3"/>
                </a:cxn>
                <a:cxn ang="0">
                  <a:pos x="3" y="3"/>
                </a:cxn>
                <a:cxn ang="0">
                  <a:pos x="13" y="8"/>
                </a:cxn>
                <a:cxn ang="0">
                  <a:pos x="14" y="6"/>
                </a:cxn>
              </a:cxnLst>
              <a:rect l="0" t="0" r="r" b="b"/>
              <a:pathLst>
                <a:path w="14" h="8">
                  <a:moveTo>
                    <a:pt x="14" y="6"/>
                  </a:moveTo>
                  <a:cubicBezTo>
                    <a:pt x="9" y="2"/>
                    <a:pt x="5" y="0"/>
                    <a:pt x="3" y="0"/>
                  </a:cubicBezTo>
                  <a:cubicBezTo>
                    <a:pt x="2" y="0"/>
                    <a:pt x="1" y="1"/>
                    <a:pt x="0" y="1"/>
                  </a:cubicBezTo>
                  <a:cubicBezTo>
                    <a:pt x="2" y="3"/>
                    <a:pt x="2" y="3"/>
                    <a:pt x="2" y="3"/>
                  </a:cubicBezTo>
                  <a:cubicBezTo>
                    <a:pt x="2" y="3"/>
                    <a:pt x="2" y="3"/>
                    <a:pt x="3" y="3"/>
                  </a:cubicBezTo>
                  <a:cubicBezTo>
                    <a:pt x="4" y="3"/>
                    <a:pt x="7" y="4"/>
                    <a:pt x="13" y="8"/>
                  </a:cubicBezTo>
                  <a:cubicBezTo>
                    <a:pt x="14" y="6"/>
                    <a:pt x="14" y="6"/>
                    <a:pt x="14" y="6"/>
                  </a:cubicBezTo>
                </a:path>
              </a:pathLst>
            </a:custGeom>
            <a:solidFill>
              <a:srgbClr val="FFFFFF"/>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238" name="Freeform 237"/>
            <p:cNvSpPr>
              <a:spLocks/>
            </p:cNvSpPr>
            <p:nvPr userDrawn="1"/>
          </p:nvSpPr>
          <p:spPr bwMode="auto">
            <a:xfrm>
              <a:off x="371" y="290"/>
              <a:ext cx="92" cy="32"/>
            </a:xfrm>
            <a:custGeom>
              <a:avLst/>
              <a:gdLst/>
              <a:ahLst/>
              <a:cxnLst>
                <a:cxn ang="0">
                  <a:pos x="0" y="2"/>
                </a:cxn>
                <a:cxn ang="0">
                  <a:pos x="7" y="2"/>
                </a:cxn>
                <a:cxn ang="0">
                  <a:pos x="30" y="6"/>
                </a:cxn>
                <a:cxn ang="0">
                  <a:pos x="44" y="16"/>
                </a:cxn>
                <a:cxn ang="0">
                  <a:pos x="46" y="15"/>
                </a:cxn>
                <a:cxn ang="0">
                  <a:pos x="31" y="3"/>
                </a:cxn>
                <a:cxn ang="0">
                  <a:pos x="7" y="0"/>
                </a:cxn>
                <a:cxn ang="0">
                  <a:pos x="0" y="0"/>
                </a:cxn>
                <a:cxn ang="0">
                  <a:pos x="0" y="2"/>
                </a:cxn>
              </a:cxnLst>
              <a:rect l="0" t="0" r="r" b="b"/>
              <a:pathLst>
                <a:path w="46" h="16">
                  <a:moveTo>
                    <a:pt x="0" y="2"/>
                  </a:moveTo>
                  <a:cubicBezTo>
                    <a:pt x="2" y="2"/>
                    <a:pt x="5" y="2"/>
                    <a:pt x="7" y="2"/>
                  </a:cubicBezTo>
                  <a:cubicBezTo>
                    <a:pt x="15" y="2"/>
                    <a:pt x="23" y="3"/>
                    <a:pt x="30" y="6"/>
                  </a:cubicBezTo>
                  <a:cubicBezTo>
                    <a:pt x="37" y="8"/>
                    <a:pt x="42" y="12"/>
                    <a:pt x="44" y="16"/>
                  </a:cubicBezTo>
                  <a:cubicBezTo>
                    <a:pt x="46" y="15"/>
                    <a:pt x="46" y="15"/>
                    <a:pt x="46" y="15"/>
                  </a:cubicBezTo>
                  <a:cubicBezTo>
                    <a:pt x="44" y="10"/>
                    <a:pt x="38" y="6"/>
                    <a:pt x="31" y="3"/>
                  </a:cubicBezTo>
                  <a:cubicBezTo>
                    <a:pt x="23" y="1"/>
                    <a:pt x="15" y="0"/>
                    <a:pt x="7" y="0"/>
                  </a:cubicBezTo>
                  <a:cubicBezTo>
                    <a:pt x="5" y="0"/>
                    <a:pt x="2" y="0"/>
                    <a:pt x="0" y="0"/>
                  </a:cubicBezTo>
                  <a:cubicBezTo>
                    <a:pt x="0" y="2"/>
                    <a:pt x="0" y="2"/>
                    <a:pt x="0" y="2"/>
                  </a:cubicBezTo>
                </a:path>
              </a:pathLst>
            </a:custGeom>
            <a:solidFill>
              <a:srgbClr val="FFFFFF"/>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239" name="Freeform 238"/>
            <p:cNvSpPr>
              <a:spLocks/>
            </p:cNvSpPr>
            <p:nvPr userDrawn="1"/>
          </p:nvSpPr>
          <p:spPr bwMode="auto">
            <a:xfrm>
              <a:off x="371" y="296"/>
              <a:ext cx="98" cy="57"/>
            </a:xfrm>
            <a:custGeom>
              <a:avLst/>
              <a:gdLst/>
              <a:ahLst/>
              <a:cxnLst>
                <a:cxn ang="0">
                  <a:pos x="0" y="2"/>
                </a:cxn>
                <a:cxn ang="0">
                  <a:pos x="28" y="11"/>
                </a:cxn>
                <a:cxn ang="0">
                  <a:pos x="41" y="19"/>
                </a:cxn>
                <a:cxn ang="0">
                  <a:pos x="47" y="28"/>
                </a:cxn>
                <a:cxn ang="0">
                  <a:pos x="49" y="28"/>
                </a:cxn>
                <a:cxn ang="0">
                  <a:pos x="42" y="17"/>
                </a:cxn>
                <a:cxn ang="0">
                  <a:pos x="0" y="0"/>
                </a:cxn>
                <a:cxn ang="0">
                  <a:pos x="0" y="2"/>
                </a:cxn>
              </a:cxnLst>
              <a:rect l="0" t="0" r="r" b="b"/>
              <a:pathLst>
                <a:path w="49" h="28">
                  <a:moveTo>
                    <a:pt x="0" y="2"/>
                  </a:moveTo>
                  <a:cubicBezTo>
                    <a:pt x="8" y="3"/>
                    <a:pt x="19" y="6"/>
                    <a:pt x="28" y="11"/>
                  </a:cubicBezTo>
                  <a:cubicBezTo>
                    <a:pt x="33" y="13"/>
                    <a:pt x="38" y="16"/>
                    <a:pt x="41" y="19"/>
                  </a:cubicBezTo>
                  <a:cubicBezTo>
                    <a:pt x="44" y="22"/>
                    <a:pt x="46" y="25"/>
                    <a:pt x="47" y="28"/>
                  </a:cubicBezTo>
                  <a:cubicBezTo>
                    <a:pt x="49" y="28"/>
                    <a:pt x="49" y="28"/>
                    <a:pt x="49" y="28"/>
                  </a:cubicBezTo>
                  <a:cubicBezTo>
                    <a:pt x="48" y="24"/>
                    <a:pt x="46" y="21"/>
                    <a:pt x="42" y="17"/>
                  </a:cubicBezTo>
                  <a:cubicBezTo>
                    <a:pt x="32" y="8"/>
                    <a:pt x="12" y="0"/>
                    <a:pt x="0" y="0"/>
                  </a:cubicBezTo>
                  <a:cubicBezTo>
                    <a:pt x="0" y="2"/>
                    <a:pt x="0" y="2"/>
                    <a:pt x="0" y="2"/>
                  </a:cubicBezTo>
                </a:path>
              </a:pathLst>
            </a:custGeom>
            <a:solidFill>
              <a:srgbClr val="FFFFFF"/>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240" name="Freeform 239"/>
            <p:cNvSpPr>
              <a:spLocks/>
            </p:cNvSpPr>
            <p:nvPr userDrawn="1"/>
          </p:nvSpPr>
          <p:spPr bwMode="auto">
            <a:xfrm>
              <a:off x="369" y="304"/>
              <a:ext cx="96" cy="81"/>
            </a:xfrm>
            <a:custGeom>
              <a:avLst/>
              <a:gdLst/>
              <a:ahLst/>
              <a:cxnLst>
                <a:cxn ang="0">
                  <a:pos x="0" y="2"/>
                </a:cxn>
                <a:cxn ang="0">
                  <a:pos x="28" y="17"/>
                </a:cxn>
                <a:cxn ang="0">
                  <a:pos x="40" y="28"/>
                </a:cxn>
                <a:cxn ang="0">
                  <a:pos x="46" y="40"/>
                </a:cxn>
                <a:cxn ang="0">
                  <a:pos x="48" y="40"/>
                </a:cxn>
                <a:cxn ang="0">
                  <a:pos x="42" y="27"/>
                </a:cxn>
                <a:cxn ang="0">
                  <a:pos x="1" y="0"/>
                </a:cxn>
                <a:cxn ang="0">
                  <a:pos x="0" y="2"/>
                </a:cxn>
              </a:cxnLst>
              <a:rect l="0" t="0" r="r" b="b"/>
              <a:pathLst>
                <a:path w="48" h="40">
                  <a:moveTo>
                    <a:pt x="0" y="2"/>
                  </a:moveTo>
                  <a:cubicBezTo>
                    <a:pt x="7" y="4"/>
                    <a:pt x="18" y="10"/>
                    <a:pt x="28" y="17"/>
                  </a:cubicBezTo>
                  <a:cubicBezTo>
                    <a:pt x="33" y="20"/>
                    <a:pt x="37" y="24"/>
                    <a:pt x="40" y="28"/>
                  </a:cubicBezTo>
                  <a:cubicBezTo>
                    <a:pt x="43" y="32"/>
                    <a:pt x="45" y="36"/>
                    <a:pt x="46" y="40"/>
                  </a:cubicBezTo>
                  <a:cubicBezTo>
                    <a:pt x="48" y="40"/>
                    <a:pt x="48" y="40"/>
                    <a:pt x="48" y="40"/>
                  </a:cubicBezTo>
                  <a:cubicBezTo>
                    <a:pt x="48" y="35"/>
                    <a:pt x="45" y="31"/>
                    <a:pt x="42" y="27"/>
                  </a:cubicBezTo>
                  <a:cubicBezTo>
                    <a:pt x="32" y="14"/>
                    <a:pt x="12" y="3"/>
                    <a:pt x="1" y="0"/>
                  </a:cubicBezTo>
                  <a:cubicBezTo>
                    <a:pt x="0" y="2"/>
                    <a:pt x="0" y="2"/>
                    <a:pt x="0" y="2"/>
                  </a:cubicBezTo>
                </a:path>
              </a:pathLst>
            </a:custGeom>
            <a:solidFill>
              <a:srgbClr val="FFFFFF"/>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241" name="Freeform 240"/>
            <p:cNvSpPr>
              <a:spLocks/>
            </p:cNvSpPr>
            <p:nvPr userDrawn="1"/>
          </p:nvSpPr>
          <p:spPr bwMode="auto">
            <a:xfrm>
              <a:off x="369" y="278"/>
              <a:ext cx="76" cy="12"/>
            </a:xfrm>
            <a:custGeom>
              <a:avLst/>
              <a:gdLst/>
              <a:ahLst/>
              <a:cxnLst>
                <a:cxn ang="0">
                  <a:pos x="1" y="5"/>
                </a:cxn>
                <a:cxn ang="0">
                  <a:pos x="20" y="2"/>
                </a:cxn>
                <a:cxn ang="0">
                  <a:pos x="31" y="3"/>
                </a:cxn>
                <a:cxn ang="0">
                  <a:pos x="36" y="6"/>
                </a:cxn>
                <a:cxn ang="0">
                  <a:pos x="38" y="5"/>
                </a:cxn>
                <a:cxn ang="0">
                  <a:pos x="31" y="1"/>
                </a:cxn>
                <a:cxn ang="0">
                  <a:pos x="20" y="0"/>
                </a:cxn>
                <a:cxn ang="0">
                  <a:pos x="0" y="3"/>
                </a:cxn>
                <a:cxn ang="0">
                  <a:pos x="1" y="5"/>
                </a:cxn>
              </a:cxnLst>
              <a:rect l="0" t="0" r="r" b="b"/>
              <a:pathLst>
                <a:path w="38" h="6">
                  <a:moveTo>
                    <a:pt x="1" y="5"/>
                  </a:moveTo>
                  <a:cubicBezTo>
                    <a:pt x="7" y="3"/>
                    <a:pt x="14" y="2"/>
                    <a:pt x="20" y="2"/>
                  </a:cubicBezTo>
                  <a:cubicBezTo>
                    <a:pt x="24" y="2"/>
                    <a:pt x="28" y="2"/>
                    <a:pt x="31" y="3"/>
                  </a:cubicBezTo>
                  <a:cubicBezTo>
                    <a:pt x="33" y="4"/>
                    <a:pt x="35" y="5"/>
                    <a:pt x="36" y="6"/>
                  </a:cubicBezTo>
                  <a:cubicBezTo>
                    <a:pt x="38" y="5"/>
                    <a:pt x="38" y="5"/>
                    <a:pt x="38" y="5"/>
                  </a:cubicBezTo>
                  <a:cubicBezTo>
                    <a:pt x="37" y="3"/>
                    <a:pt x="34" y="2"/>
                    <a:pt x="31" y="1"/>
                  </a:cubicBezTo>
                  <a:cubicBezTo>
                    <a:pt x="28" y="0"/>
                    <a:pt x="24" y="0"/>
                    <a:pt x="20" y="0"/>
                  </a:cubicBezTo>
                  <a:cubicBezTo>
                    <a:pt x="14" y="0"/>
                    <a:pt x="6" y="1"/>
                    <a:pt x="0" y="3"/>
                  </a:cubicBezTo>
                  <a:cubicBezTo>
                    <a:pt x="1" y="5"/>
                    <a:pt x="1" y="5"/>
                    <a:pt x="1" y="5"/>
                  </a:cubicBezTo>
                </a:path>
              </a:pathLst>
            </a:custGeom>
            <a:solidFill>
              <a:srgbClr val="FFFFFF"/>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242" name="Freeform 241"/>
            <p:cNvSpPr>
              <a:spLocks/>
            </p:cNvSpPr>
            <p:nvPr userDrawn="1"/>
          </p:nvSpPr>
          <p:spPr bwMode="auto">
            <a:xfrm>
              <a:off x="365" y="264"/>
              <a:ext cx="62" cy="20"/>
            </a:xfrm>
            <a:custGeom>
              <a:avLst/>
              <a:gdLst/>
              <a:ahLst/>
              <a:cxnLst>
                <a:cxn ang="0">
                  <a:pos x="1" y="10"/>
                </a:cxn>
                <a:cxn ang="0">
                  <a:pos x="22" y="3"/>
                </a:cxn>
                <a:cxn ang="0">
                  <a:pos x="29" y="5"/>
                </a:cxn>
                <a:cxn ang="0">
                  <a:pos x="31" y="3"/>
                </a:cxn>
                <a:cxn ang="0">
                  <a:pos x="22" y="0"/>
                </a:cxn>
                <a:cxn ang="0">
                  <a:pos x="0" y="8"/>
                </a:cxn>
                <a:cxn ang="0">
                  <a:pos x="1" y="10"/>
                </a:cxn>
              </a:cxnLst>
              <a:rect l="0" t="0" r="r" b="b"/>
              <a:pathLst>
                <a:path w="31" h="10">
                  <a:moveTo>
                    <a:pt x="1" y="10"/>
                  </a:moveTo>
                  <a:cubicBezTo>
                    <a:pt x="8" y="5"/>
                    <a:pt x="16" y="3"/>
                    <a:pt x="22" y="3"/>
                  </a:cubicBezTo>
                  <a:cubicBezTo>
                    <a:pt x="25" y="3"/>
                    <a:pt x="28" y="3"/>
                    <a:pt x="29" y="5"/>
                  </a:cubicBezTo>
                  <a:cubicBezTo>
                    <a:pt x="31" y="3"/>
                    <a:pt x="31" y="3"/>
                    <a:pt x="31" y="3"/>
                  </a:cubicBezTo>
                  <a:cubicBezTo>
                    <a:pt x="29" y="1"/>
                    <a:pt x="25" y="0"/>
                    <a:pt x="22" y="0"/>
                  </a:cubicBezTo>
                  <a:cubicBezTo>
                    <a:pt x="15" y="0"/>
                    <a:pt x="7" y="3"/>
                    <a:pt x="0" y="8"/>
                  </a:cubicBezTo>
                  <a:cubicBezTo>
                    <a:pt x="1" y="10"/>
                    <a:pt x="1" y="10"/>
                    <a:pt x="1" y="10"/>
                  </a:cubicBezTo>
                </a:path>
              </a:pathLst>
            </a:custGeom>
            <a:solidFill>
              <a:srgbClr val="FFFFFF"/>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243" name="Freeform 242"/>
            <p:cNvSpPr>
              <a:spLocks/>
            </p:cNvSpPr>
            <p:nvPr userDrawn="1"/>
          </p:nvSpPr>
          <p:spPr bwMode="auto">
            <a:xfrm>
              <a:off x="319" y="258"/>
              <a:ext cx="13" cy="22"/>
            </a:xfrm>
            <a:custGeom>
              <a:avLst/>
              <a:gdLst/>
              <a:ahLst/>
              <a:cxnLst>
                <a:cxn ang="0">
                  <a:pos x="7" y="10"/>
                </a:cxn>
                <a:cxn ang="0">
                  <a:pos x="5" y="5"/>
                </a:cxn>
                <a:cxn ang="0">
                  <a:pos x="2" y="0"/>
                </a:cxn>
                <a:cxn ang="0">
                  <a:pos x="0" y="2"/>
                </a:cxn>
                <a:cxn ang="0">
                  <a:pos x="3" y="6"/>
                </a:cxn>
                <a:cxn ang="0">
                  <a:pos x="5" y="11"/>
                </a:cxn>
                <a:cxn ang="0">
                  <a:pos x="7" y="10"/>
                </a:cxn>
              </a:cxnLst>
              <a:rect l="0" t="0" r="r" b="b"/>
              <a:pathLst>
                <a:path w="7" h="11">
                  <a:moveTo>
                    <a:pt x="7" y="10"/>
                  </a:moveTo>
                  <a:cubicBezTo>
                    <a:pt x="7" y="9"/>
                    <a:pt x="6" y="7"/>
                    <a:pt x="5" y="5"/>
                  </a:cubicBezTo>
                  <a:cubicBezTo>
                    <a:pt x="4" y="3"/>
                    <a:pt x="3" y="1"/>
                    <a:pt x="2" y="0"/>
                  </a:cubicBezTo>
                  <a:cubicBezTo>
                    <a:pt x="0" y="2"/>
                    <a:pt x="0" y="2"/>
                    <a:pt x="0" y="2"/>
                  </a:cubicBezTo>
                  <a:cubicBezTo>
                    <a:pt x="1" y="2"/>
                    <a:pt x="2" y="4"/>
                    <a:pt x="3" y="6"/>
                  </a:cubicBezTo>
                  <a:cubicBezTo>
                    <a:pt x="4" y="8"/>
                    <a:pt x="5" y="10"/>
                    <a:pt x="5" y="11"/>
                  </a:cubicBezTo>
                  <a:cubicBezTo>
                    <a:pt x="7" y="10"/>
                    <a:pt x="7" y="10"/>
                    <a:pt x="7" y="10"/>
                  </a:cubicBezTo>
                </a:path>
              </a:pathLst>
            </a:custGeom>
            <a:solidFill>
              <a:srgbClr val="FFFFFF"/>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244" name="Freeform 243"/>
            <p:cNvSpPr>
              <a:spLocks/>
            </p:cNvSpPr>
            <p:nvPr userDrawn="1"/>
          </p:nvSpPr>
          <p:spPr bwMode="auto">
            <a:xfrm>
              <a:off x="335" y="254"/>
              <a:ext cx="5" cy="21"/>
            </a:xfrm>
            <a:custGeom>
              <a:avLst/>
              <a:gdLst/>
              <a:ahLst/>
              <a:cxnLst>
                <a:cxn ang="0">
                  <a:pos x="3" y="11"/>
                </a:cxn>
                <a:cxn ang="0">
                  <a:pos x="3" y="2"/>
                </a:cxn>
                <a:cxn ang="0">
                  <a:pos x="3" y="0"/>
                </a:cxn>
                <a:cxn ang="0">
                  <a:pos x="0" y="0"/>
                </a:cxn>
                <a:cxn ang="0">
                  <a:pos x="0" y="2"/>
                </a:cxn>
                <a:cxn ang="0">
                  <a:pos x="1" y="11"/>
                </a:cxn>
                <a:cxn ang="0">
                  <a:pos x="3" y="11"/>
                </a:cxn>
              </a:cxnLst>
              <a:rect l="0" t="0" r="r" b="b"/>
              <a:pathLst>
                <a:path w="3" h="11">
                  <a:moveTo>
                    <a:pt x="3" y="11"/>
                  </a:moveTo>
                  <a:cubicBezTo>
                    <a:pt x="3" y="9"/>
                    <a:pt x="3" y="4"/>
                    <a:pt x="3" y="2"/>
                  </a:cubicBezTo>
                  <a:cubicBezTo>
                    <a:pt x="3" y="1"/>
                    <a:pt x="3" y="1"/>
                    <a:pt x="3" y="0"/>
                  </a:cubicBezTo>
                  <a:cubicBezTo>
                    <a:pt x="0" y="0"/>
                    <a:pt x="0" y="0"/>
                    <a:pt x="0" y="0"/>
                  </a:cubicBezTo>
                  <a:cubicBezTo>
                    <a:pt x="0" y="1"/>
                    <a:pt x="0" y="1"/>
                    <a:pt x="0" y="2"/>
                  </a:cubicBezTo>
                  <a:cubicBezTo>
                    <a:pt x="0" y="4"/>
                    <a:pt x="1" y="9"/>
                    <a:pt x="1" y="11"/>
                  </a:cubicBezTo>
                  <a:cubicBezTo>
                    <a:pt x="3" y="11"/>
                    <a:pt x="3" y="11"/>
                    <a:pt x="3" y="11"/>
                  </a:cubicBezTo>
                </a:path>
              </a:pathLst>
            </a:custGeom>
            <a:solidFill>
              <a:srgbClr val="FFFFFF"/>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245" name="Freeform 244"/>
            <p:cNvSpPr>
              <a:spLocks/>
            </p:cNvSpPr>
            <p:nvPr userDrawn="1"/>
          </p:nvSpPr>
          <p:spPr bwMode="auto">
            <a:xfrm>
              <a:off x="351" y="250"/>
              <a:ext cx="32" cy="26"/>
            </a:xfrm>
            <a:custGeom>
              <a:avLst/>
              <a:gdLst/>
              <a:ahLst/>
              <a:cxnLst>
                <a:cxn ang="0">
                  <a:pos x="2" y="13"/>
                </a:cxn>
                <a:cxn ang="0">
                  <a:pos x="9" y="4"/>
                </a:cxn>
                <a:cxn ang="0">
                  <a:pos x="14" y="2"/>
                </a:cxn>
                <a:cxn ang="0">
                  <a:pos x="15" y="3"/>
                </a:cxn>
                <a:cxn ang="0">
                  <a:pos x="16" y="0"/>
                </a:cxn>
                <a:cxn ang="0">
                  <a:pos x="14" y="0"/>
                </a:cxn>
                <a:cxn ang="0">
                  <a:pos x="8" y="2"/>
                </a:cxn>
                <a:cxn ang="0">
                  <a:pos x="0" y="12"/>
                </a:cxn>
                <a:cxn ang="0">
                  <a:pos x="2" y="13"/>
                </a:cxn>
              </a:cxnLst>
              <a:rect l="0" t="0" r="r" b="b"/>
              <a:pathLst>
                <a:path w="16" h="13">
                  <a:moveTo>
                    <a:pt x="2" y="13"/>
                  </a:moveTo>
                  <a:cubicBezTo>
                    <a:pt x="5" y="9"/>
                    <a:pt x="7" y="6"/>
                    <a:pt x="9" y="4"/>
                  </a:cubicBezTo>
                  <a:cubicBezTo>
                    <a:pt x="11" y="3"/>
                    <a:pt x="13" y="2"/>
                    <a:pt x="14" y="2"/>
                  </a:cubicBezTo>
                  <a:cubicBezTo>
                    <a:pt x="15" y="2"/>
                    <a:pt x="15" y="2"/>
                    <a:pt x="15" y="3"/>
                  </a:cubicBezTo>
                  <a:cubicBezTo>
                    <a:pt x="16" y="0"/>
                    <a:pt x="16" y="0"/>
                    <a:pt x="16" y="0"/>
                  </a:cubicBezTo>
                  <a:cubicBezTo>
                    <a:pt x="15" y="0"/>
                    <a:pt x="15" y="0"/>
                    <a:pt x="14" y="0"/>
                  </a:cubicBezTo>
                  <a:cubicBezTo>
                    <a:pt x="12" y="0"/>
                    <a:pt x="10" y="1"/>
                    <a:pt x="8" y="2"/>
                  </a:cubicBezTo>
                  <a:cubicBezTo>
                    <a:pt x="5" y="4"/>
                    <a:pt x="3" y="7"/>
                    <a:pt x="0" y="12"/>
                  </a:cubicBezTo>
                  <a:cubicBezTo>
                    <a:pt x="2" y="13"/>
                    <a:pt x="2" y="13"/>
                    <a:pt x="2" y="13"/>
                  </a:cubicBezTo>
                </a:path>
              </a:pathLst>
            </a:custGeom>
            <a:solidFill>
              <a:srgbClr val="FFFFFF"/>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246" name="Freeform 245"/>
            <p:cNvSpPr>
              <a:spLocks/>
            </p:cNvSpPr>
            <p:nvPr userDrawn="1"/>
          </p:nvSpPr>
          <p:spPr bwMode="auto">
            <a:xfrm>
              <a:off x="343" y="248"/>
              <a:ext cx="13" cy="28"/>
            </a:xfrm>
            <a:custGeom>
              <a:avLst/>
              <a:gdLst/>
              <a:ahLst/>
              <a:cxnLst>
                <a:cxn ang="0">
                  <a:pos x="3" y="14"/>
                </a:cxn>
                <a:cxn ang="0">
                  <a:pos x="6" y="4"/>
                </a:cxn>
                <a:cxn ang="0">
                  <a:pos x="7" y="3"/>
                </a:cxn>
                <a:cxn ang="0">
                  <a:pos x="7" y="3"/>
                </a:cxn>
                <a:cxn ang="0">
                  <a:pos x="7" y="0"/>
                </a:cxn>
                <a:cxn ang="0">
                  <a:pos x="5" y="1"/>
                </a:cxn>
                <a:cxn ang="0">
                  <a:pos x="3" y="5"/>
                </a:cxn>
                <a:cxn ang="0">
                  <a:pos x="0" y="13"/>
                </a:cxn>
                <a:cxn ang="0">
                  <a:pos x="3" y="14"/>
                </a:cxn>
              </a:cxnLst>
              <a:rect l="0" t="0" r="r" b="b"/>
              <a:pathLst>
                <a:path w="7" h="14">
                  <a:moveTo>
                    <a:pt x="3" y="14"/>
                  </a:moveTo>
                  <a:cubicBezTo>
                    <a:pt x="4" y="8"/>
                    <a:pt x="5" y="6"/>
                    <a:pt x="6" y="4"/>
                  </a:cubicBezTo>
                  <a:cubicBezTo>
                    <a:pt x="6" y="4"/>
                    <a:pt x="6" y="3"/>
                    <a:pt x="7" y="3"/>
                  </a:cubicBezTo>
                  <a:cubicBezTo>
                    <a:pt x="7" y="3"/>
                    <a:pt x="7" y="3"/>
                    <a:pt x="7" y="3"/>
                  </a:cubicBezTo>
                  <a:cubicBezTo>
                    <a:pt x="7" y="0"/>
                    <a:pt x="7" y="0"/>
                    <a:pt x="7" y="0"/>
                  </a:cubicBezTo>
                  <a:cubicBezTo>
                    <a:pt x="7" y="1"/>
                    <a:pt x="6" y="1"/>
                    <a:pt x="5" y="1"/>
                  </a:cubicBezTo>
                  <a:cubicBezTo>
                    <a:pt x="4" y="2"/>
                    <a:pt x="4" y="3"/>
                    <a:pt x="3" y="5"/>
                  </a:cubicBezTo>
                  <a:cubicBezTo>
                    <a:pt x="2" y="6"/>
                    <a:pt x="1" y="9"/>
                    <a:pt x="0" y="13"/>
                  </a:cubicBezTo>
                  <a:cubicBezTo>
                    <a:pt x="3" y="14"/>
                    <a:pt x="3" y="14"/>
                    <a:pt x="3" y="14"/>
                  </a:cubicBezTo>
                </a:path>
              </a:pathLst>
            </a:custGeom>
            <a:solidFill>
              <a:srgbClr val="FFFFFF"/>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247" name="Freeform 246"/>
            <p:cNvSpPr>
              <a:spLocks/>
            </p:cNvSpPr>
            <p:nvPr userDrawn="1"/>
          </p:nvSpPr>
          <p:spPr bwMode="auto">
            <a:xfrm>
              <a:off x="319" y="306"/>
              <a:ext cx="16" cy="43"/>
            </a:xfrm>
            <a:custGeom>
              <a:avLst/>
              <a:gdLst/>
              <a:ahLst/>
              <a:cxnLst>
                <a:cxn ang="0">
                  <a:pos x="3" y="1"/>
                </a:cxn>
                <a:cxn ang="0">
                  <a:pos x="4" y="1"/>
                </a:cxn>
                <a:cxn ang="0">
                  <a:pos x="4" y="1"/>
                </a:cxn>
                <a:cxn ang="0">
                  <a:pos x="4" y="2"/>
                </a:cxn>
                <a:cxn ang="0">
                  <a:pos x="5" y="2"/>
                </a:cxn>
                <a:cxn ang="0">
                  <a:pos x="5" y="1"/>
                </a:cxn>
                <a:cxn ang="0">
                  <a:pos x="6" y="5"/>
                </a:cxn>
                <a:cxn ang="0">
                  <a:pos x="6" y="5"/>
                </a:cxn>
                <a:cxn ang="0">
                  <a:pos x="7" y="6"/>
                </a:cxn>
                <a:cxn ang="0">
                  <a:pos x="7" y="6"/>
                </a:cxn>
                <a:cxn ang="0">
                  <a:pos x="8" y="9"/>
                </a:cxn>
                <a:cxn ang="0">
                  <a:pos x="7" y="10"/>
                </a:cxn>
                <a:cxn ang="0">
                  <a:pos x="7" y="10"/>
                </a:cxn>
                <a:cxn ang="0">
                  <a:pos x="7" y="11"/>
                </a:cxn>
                <a:cxn ang="0">
                  <a:pos x="8" y="11"/>
                </a:cxn>
                <a:cxn ang="0">
                  <a:pos x="6" y="13"/>
                </a:cxn>
                <a:cxn ang="0">
                  <a:pos x="6" y="14"/>
                </a:cxn>
                <a:cxn ang="0">
                  <a:pos x="6" y="14"/>
                </a:cxn>
                <a:cxn ang="0">
                  <a:pos x="6" y="15"/>
                </a:cxn>
                <a:cxn ang="0">
                  <a:pos x="6" y="14"/>
                </a:cxn>
                <a:cxn ang="0">
                  <a:pos x="5" y="16"/>
                </a:cxn>
                <a:cxn ang="0">
                  <a:pos x="5" y="16"/>
                </a:cxn>
                <a:cxn ang="0">
                  <a:pos x="4" y="21"/>
                </a:cxn>
                <a:cxn ang="0">
                  <a:pos x="2" y="17"/>
                </a:cxn>
                <a:cxn ang="0">
                  <a:pos x="2" y="17"/>
                </a:cxn>
                <a:cxn ang="0">
                  <a:pos x="2" y="12"/>
                </a:cxn>
                <a:cxn ang="0">
                  <a:pos x="2" y="12"/>
                </a:cxn>
                <a:cxn ang="0">
                  <a:pos x="2" y="12"/>
                </a:cxn>
                <a:cxn ang="0">
                  <a:pos x="1" y="12"/>
                </a:cxn>
                <a:cxn ang="0">
                  <a:pos x="1" y="12"/>
                </a:cxn>
                <a:cxn ang="0">
                  <a:pos x="0" y="8"/>
                </a:cxn>
                <a:cxn ang="0">
                  <a:pos x="2" y="2"/>
                </a:cxn>
                <a:cxn ang="0">
                  <a:pos x="3" y="1"/>
                </a:cxn>
                <a:cxn ang="0">
                  <a:pos x="3" y="1"/>
                </a:cxn>
                <a:cxn ang="0">
                  <a:pos x="3" y="1"/>
                </a:cxn>
              </a:cxnLst>
              <a:rect l="0" t="0" r="r" b="b"/>
              <a:pathLst>
                <a:path w="8" h="21">
                  <a:moveTo>
                    <a:pt x="3" y="1"/>
                  </a:moveTo>
                  <a:cubicBezTo>
                    <a:pt x="3" y="1"/>
                    <a:pt x="3" y="1"/>
                    <a:pt x="4" y="1"/>
                  </a:cubicBezTo>
                  <a:cubicBezTo>
                    <a:pt x="4" y="0"/>
                    <a:pt x="4" y="2"/>
                    <a:pt x="4" y="1"/>
                  </a:cubicBezTo>
                  <a:cubicBezTo>
                    <a:pt x="4" y="1"/>
                    <a:pt x="4" y="2"/>
                    <a:pt x="4" y="2"/>
                  </a:cubicBezTo>
                  <a:cubicBezTo>
                    <a:pt x="4" y="2"/>
                    <a:pt x="5" y="2"/>
                    <a:pt x="5" y="2"/>
                  </a:cubicBezTo>
                  <a:cubicBezTo>
                    <a:pt x="5" y="1"/>
                    <a:pt x="5" y="1"/>
                    <a:pt x="5" y="1"/>
                  </a:cubicBezTo>
                  <a:cubicBezTo>
                    <a:pt x="5" y="1"/>
                    <a:pt x="6" y="4"/>
                    <a:pt x="6" y="5"/>
                  </a:cubicBezTo>
                  <a:cubicBezTo>
                    <a:pt x="6" y="5"/>
                    <a:pt x="7" y="5"/>
                    <a:pt x="6" y="5"/>
                  </a:cubicBezTo>
                  <a:cubicBezTo>
                    <a:pt x="7" y="6"/>
                    <a:pt x="7" y="6"/>
                    <a:pt x="7" y="6"/>
                  </a:cubicBezTo>
                  <a:cubicBezTo>
                    <a:pt x="7" y="6"/>
                    <a:pt x="7" y="6"/>
                    <a:pt x="7" y="6"/>
                  </a:cubicBezTo>
                  <a:cubicBezTo>
                    <a:pt x="7" y="6"/>
                    <a:pt x="6" y="11"/>
                    <a:pt x="8" y="9"/>
                  </a:cubicBezTo>
                  <a:cubicBezTo>
                    <a:pt x="8" y="10"/>
                    <a:pt x="8" y="10"/>
                    <a:pt x="7" y="10"/>
                  </a:cubicBezTo>
                  <a:cubicBezTo>
                    <a:pt x="6" y="10"/>
                    <a:pt x="7" y="10"/>
                    <a:pt x="7" y="10"/>
                  </a:cubicBezTo>
                  <a:cubicBezTo>
                    <a:pt x="7" y="11"/>
                    <a:pt x="7" y="11"/>
                    <a:pt x="7" y="11"/>
                  </a:cubicBezTo>
                  <a:cubicBezTo>
                    <a:pt x="7" y="10"/>
                    <a:pt x="8" y="10"/>
                    <a:pt x="8" y="11"/>
                  </a:cubicBezTo>
                  <a:cubicBezTo>
                    <a:pt x="7" y="11"/>
                    <a:pt x="8" y="13"/>
                    <a:pt x="6" y="13"/>
                  </a:cubicBezTo>
                  <a:cubicBezTo>
                    <a:pt x="7" y="13"/>
                    <a:pt x="7" y="14"/>
                    <a:pt x="6" y="14"/>
                  </a:cubicBezTo>
                  <a:cubicBezTo>
                    <a:pt x="6" y="14"/>
                    <a:pt x="6" y="14"/>
                    <a:pt x="6" y="14"/>
                  </a:cubicBezTo>
                  <a:cubicBezTo>
                    <a:pt x="6" y="15"/>
                    <a:pt x="6" y="15"/>
                    <a:pt x="6" y="15"/>
                  </a:cubicBezTo>
                  <a:cubicBezTo>
                    <a:pt x="6" y="14"/>
                    <a:pt x="6" y="14"/>
                    <a:pt x="6" y="14"/>
                  </a:cubicBezTo>
                  <a:cubicBezTo>
                    <a:pt x="6" y="15"/>
                    <a:pt x="5" y="16"/>
                    <a:pt x="5" y="16"/>
                  </a:cubicBezTo>
                  <a:cubicBezTo>
                    <a:pt x="5" y="16"/>
                    <a:pt x="5" y="16"/>
                    <a:pt x="5" y="16"/>
                  </a:cubicBezTo>
                  <a:cubicBezTo>
                    <a:pt x="5" y="18"/>
                    <a:pt x="5" y="20"/>
                    <a:pt x="4" y="21"/>
                  </a:cubicBezTo>
                  <a:cubicBezTo>
                    <a:pt x="3" y="21"/>
                    <a:pt x="2" y="17"/>
                    <a:pt x="2" y="17"/>
                  </a:cubicBezTo>
                  <a:cubicBezTo>
                    <a:pt x="2" y="17"/>
                    <a:pt x="2" y="17"/>
                    <a:pt x="2" y="17"/>
                  </a:cubicBezTo>
                  <a:cubicBezTo>
                    <a:pt x="1" y="16"/>
                    <a:pt x="1" y="13"/>
                    <a:pt x="2" y="12"/>
                  </a:cubicBezTo>
                  <a:cubicBezTo>
                    <a:pt x="2" y="12"/>
                    <a:pt x="2" y="12"/>
                    <a:pt x="2" y="12"/>
                  </a:cubicBezTo>
                  <a:cubicBezTo>
                    <a:pt x="2" y="12"/>
                    <a:pt x="2" y="12"/>
                    <a:pt x="2" y="12"/>
                  </a:cubicBezTo>
                  <a:cubicBezTo>
                    <a:pt x="1" y="12"/>
                    <a:pt x="1" y="12"/>
                    <a:pt x="1" y="12"/>
                  </a:cubicBezTo>
                  <a:cubicBezTo>
                    <a:pt x="1" y="10"/>
                    <a:pt x="1" y="12"/>
                    <a:pt x="1" y="12"/>
                  </a:cubicBezTo>
                  <a:cubicBezTo>
                    <a:pt x="1" y="11"/>
                    <a:pt x="1" y="9"/>
                    <a:pt x="0" y="8"/>
                  </a:cubicBezTo>
                  <a:cubicBezTo>
                    <a:pt x="0" y="10"/>
                    <a:pt x="0" y="0"/>
                    <a:pt x="2" y="2"/>
                  </a:cubicBezTo>
                  <a:cubicBezTo>
                    <a:pt x="2" y="4"/>
                    <a:pt x="3" y="1"/>
                    <a:pt x="3" y="1"/>
                  </a:cubicBezTo>
                  <a:cubicBezTo>
                    <a:pt x="3" y="1"/>
                    <a:pt x="3" y="1"/>
                    <a:pt x="3" y="1"/>
                  </a:cubicBezTo>
                  <a:cubicBezTo>
                    <a:pt x="3" y="1"/>
                    <a:pt x="3" y="1"/>
                    <a:pt x="3" y="1"/>
                  </a:cubicBezTo>
                </a:path>
              </a:pathLst>
            </a:custGeom>
            <a:solidFill>
              <a:srgbClr val="FFFFFF"/>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248" name="Freeform 247"/>
            <p:cNvSpPr>
              <a:spLocks/>
            </p:cNvSpPr>
            <p:nvPr userDrawn="1"/>
          </p:nvSpPr>
          <p:spPr bwMode="auto">
            <a:xfrm>
              <a:off x="261" y="339"/>
              <a:ext cx="2" cy="1"/>
            </a:xfrm>
            <a:custGeom>
              <a:avLst/>
              <a:gdLst/>
              <a:ahLst/>
              <a:cxnLst>
                <a:cxn ang="0">
                  <a:pos x="0" y="0"/>
                </a:cxn>
                <a:cxn ang="0">
                  <a:pos x="0" y="0"/>
                </a:cxn>
                <a:cxn ang="0">
                  <a:pos x="0" y="0"/>
                </a:cxn>
              </a:cxnLst>
              <a:rect l="0" t="0" r="r" b="b"/>
              <a:pathLst>
                <a:path>
                  <a:moveTo>
                    <a:pt x="0" y="0"/>
                  </a:moveTo>
                  <a:lnTo>
                    <a:pt x="0" y="0"/>
                  </a:lnTo>
                  <a:lnTo>
                    <a:pt x="0" y="0"/>
                  </a:lnTo>
                  <a:close/>
                </a:path>
              </a:pathLst>
            </a:custGeom>
            <a:solidFill>
              <a:srgbClr val="000000"/>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249" name="Freeform 248"/>
            <p:cNvSpPr>
              <a:spLocks/>
            </p:cNvSpPr>
            <p:nvPr userDrawn="1"/>
          </p:nvSpPr>
          <p:spPr bwMode="auto">
            <a:xfrm>
              <a:off x="261" y="341"/>
              <a:ext cx="2" cy="3"/>
            </a:xfrm>
            <a:custGeom>
              <a:avLst/>
              <a:gdLst/>
              <a:ahLst/>
              <a:cxnLst>
                <a:cxn ang="0">
                  <a:pos x="0" y="0"/>
                </a:cxn>
                <a:cxn ang="0">
                  <a:pos x="0" y="2"/>
                </a:cxn>
                <a:cxn ang="0">
                  <a:pos x="0" y="0"/>
                </a:cxn>
                <a:cxn ang="0">
                  <a:pos x="0" y="0"/>
                </a:cxn>
              </a:cxnLst>
              <a:rect l="0" t="0" r="r" b="b"/>
              <a:pathLst>
                <a:path h="2">
                  <a:moveTo>
                    <a:pt x="0" y="0"/>
                  </a:moveTo>
                  <a:lnTo>
                    <a:pt x="0" y="2"/>
                  </a:lnTo>
                  <a:lnTo>
                    <a:pt x="0" y="0"/>
                  </a:lnTo>
                  <a:lnTo>
                    <a:pt x="0" y="0"/>
                  </a:lnTo>
                  <a:close/>
                </a:path>
              </a:pathLst>
            </a:custGeom>
            <a:solidFill>
              <a:srgbClr val="000000"/>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250" name="Freeform 249"/>
            <p:cNvSpPr>
              <a:spLocks/>
            </p:cNvSpPr>
            <p:nvPr userDrawn="1"/>
          </p:nvSpPr>
          <p:spPr bwMode="auto">
            <a:xfrm>
              <a:off x="465" y="359"/>
              <a:ext cx="1" cy="1"/>
            </a:xfrm>
            <a:custGeom>
              <a:avLst/>
              <a:gdLst/>
              <a:ahLst/>
              <a:cxnLst>
                <a:cxn ang="0">
                  <a:pos x="0" y="0"/>
                </a:cxn>
                <a:cxn ang="0">
                  <a:pos x="0" y="0"/>
                </a:cxn>
                <a:cxn ang="0">
                  <a:pos x="0" y="0"/>
                </a:cxn>
              </a:cxnLst>
              <a:rect l="0" t="0" r="r" b="b"/>
              <a:pathLst>
                <a:path>
                  <a:moveTo>
                    <a:pt x="0" y="0"/>
                  </a:moveTo>
                  <a:lnTo>
                    <a:pt x="0" y="0"/>
                  </a:lnTo>
                  <a:lnTo>
                    <a:pt x="0" y="0"/>
                  </a:lnTo>
                  <a:close/>
                </a:path>
              </a:pathLst>
            </a:custGeom>
            <a:solidFill>
              <a:srgbClr val="000000"/>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251" name="Freeform 250"/>
            <p:cNvSpPr>
              <a:spLocks/>
            </p:cNvSpPr>
            <p:nvPr userDrawn="1"/>
          </p:nvSpPr>
          <p:spPr bwMode="auto">
            <a:xfrm>
              <a:off x="457" y="337"/>
              <a:ext cx="10" cy="34"/>
            </a:xfrm>
            <a:custGeom>
              <a:avLst/>
              <a:gdLst/>
              <a:ahLst/>
              <a:cxnLst>
                <a:cxn ang="0">
                  <a:pos x="4" y="2"/>
                </a:cxn>
                <a:cxn ang="0">
                  <a:pos x="3" y="2"/>
                </a:cxn>
                <a:cxn ang="0">
                  <a:pos x="3" y="1"/>
                </a:cxn>
                <a:cxn ang="0">
                  <a:pos x="2" y="4"/>
                </a:cxn>
                <a:cxn ang="0">
                  <a:pos x="2" y="4"/>
                </a:cxn>
                <a:cxn ang="0">
                  <a:pos x="2" y="7"/>
                </a:cxn>
                <a:cxn ang="0">
                  <a:pos x="1" y="6"/>
                </a:cxn>
                <a:cxn ang="0">
                  <a:pos x="0" y="11"/>
                </a:cxn>
                <a:cxn ang="0">
                  <a:pos x="0" y="13"/>
                </a:cxn>
                <a:cxn ang="0">
                  <a:pos x="0" y="13"/>
                </a:cxn>
                <a:cxn ang="0">
                  <a:pos x="0" y="17"/>
                </a:cxn>
                <a:cxn ang="0">
                  <a:pos x="3" y="11"/>
                </a:cxn>
                <a:cxn ang="0">
                  <a:pos x="3" y="12"/>
                </a:cxn>
                <a:cxn ang="0">
                  <a:pos x="4" y="10"/>
                </a:cxn>
                <a:cxn ang="0">
                  <a:pos x="3" y="11"/>
                </a:cxn>
                <a:cxn ang="0">
                  <a:pos x="4" y="11"/>
                </a:cxn>
                <a:cxn ang="0">
                  <a:pos x="4" y="11"/>
                </a:cxn>
                <a:cxn ang="0">
                  <a:pos x="4" y="12"/>
                </a:cxn>
                <a:cxn ang="0">
                  <a:pos x="4" y="12"/>
                </a:cxn>
                <a:cxn ang="0">
                  <a:pos x="4" y="11"/>
                </a:cxn>
                <a:cxn ang="0">
                  <a:pos x="4" y="11"/>
                </a:cxn>
                <a:cxn ang="0">
                  <a:pos x="4" y="11"/>
                </a:cxn>
                <a:cxn ang="0">
                  <a:pos x="4" y="11"/>
                </a:cxn>
                <a:cxn ang="0">
                  <a:pos x="4" y="11"/>
                </a:cxn>
                <a:cxn ang="0">
                  <a:pos x="5" y="8"/>
                </a:cxn>
                <a:cxn ang="0">
                  <a:pos x="4" y="0"/>
                </a:cxn>
                <a:cxn ang="0">
                  <a:pos x="4" y="2"/>
                </a:cxn>
              </a:cxnLst>
              <a:rect l="0" t="0" r="r" b="b"/>
              <a:pathLst>
                <a:path w="5" h="17">
                  <a:moveTo>
                    <a:pt x="4" y="2"/>
                  </a:moveTo>
                  <a:cubicBezTo>
                    <a:pt x="3" y="2"/>
                    <a:pt x="3" y="2"/>
                    <a:pt x="3" y="2"/>
                  </a:cubicBezTo>
                  <a:cubicBezTo>
                    <a:pt x="3" y="2"/>
                    <a:pt x="3" y="1"/>
                    <a:pt x="3" y="1"/>
                  </a:cubicBezTo>
                  <a:cubicBezTo>
                    <a:pt x="3" y="2"/>
                    <a:pt x="3" y="3"/>
                    <a:pt x="2" y="4"/>
                  </a:cubicBezTo>
                  <a:cubicBezTo>
                    <a:pt x="2" y="4"/>
                    <a:pt x="2" y="4"/>
                    <a:pt x="2" y="4"/>
                  </a:cubicBezTo>
                  <a:cubicBezTo>
                    <a:pt x="2" y="5"/>
                    <a:pt x="2" y="6"/>
                    <a:pt x="2" y="7"/>
                  </a:cubicBezTo>
                  <a:cubicBezTo>
                    <a:pt x="1" y="6"/>
                    <a:pt x="1" y="6"/>
                    <a:pt x="1" y="6"/>
                  </a:cubicBezTo>
                  <a:cubicBezTo>
                    <a:pt x="1" y="8"/>
                    <a:pt x="0" y="10"/>
                    <a:pt x="0" y="11"/>
                  </a:cubicBezTo>
                  <a:cubicBezTo>
                    <a:pt x="0" y="12"/>
                    <a:pt x="0" y="13"/>
                    <a:pt x="0" y="13"/>
                  </a:cubicBezTo>
                  <a:cubicBezTo>
                    <a:pt x="0" y="13"/>
                    <a:pt x="0" y="13"/>
                    <a:pt x="0" y="13"/>
                  </a:cubicBezTo>
                  <a:cubicBezTo>
                    <a:pt x="0" y="14"/>
                    <a:pt x="0" y="15"/>
                    <a:pt x="0" y="17"/>
                  </a:cubicBezTo>
                  <a:cubicBezTo>
                    <a:pt x="1" y="16"/>
                    <a:pt x="2" y="12"/>
                    <a:pt x="3" y="11"/>
                  </a:cubicBezTo>
                  <a:cubicBezTo>
                    <a:pt x="3" y="11"/>
                    <a:pt x="3" y="11"/>
                    <a:pt x="3" y="12"/>
                  </a:cubicBezTo>
                  <a:cubicBezTo>
                    <a:pt x="3" y="11"/>
                    <a:pt x="4" y="10"/>
                    <a:pt x="4" y="10"/>
                  </a:cubicBezTo>
                  <a:cubicBezTo>
                    <a:pt x="4" y="10"/>
                    <a:pt x="4" y="11"/>
                    <a:pt x="3" y="11"/>
                  </a:cubicBezTo>
                  <a:cubicBezTo>
                    <a:pt x="4" y="11"/>
                    <a:pt x="4" y="11"/>
                    <a:pt x="4" y="11"/>
                  </a:cubicBezTo>
                  <a:cubicBezTo>
                    <a:pt x="4" y="11"/>
                    <a:pt x="4" y="11"/>
                    <a:pt x="4" y="11"/>
                  </a:cubicBezTo>
                  <a:cubicBezTo>
                    <a:pt x="4" y="12"/>
                    <a:pt x="4" y="12"/>
                    <a:pt x="4" y="12"/>
                  </a:cubicBezTo>
                  <a:cubicBezTo>
                    <a:pt x="4" y="12"/>
                    <a:pt x="4" y="12"/>
                    <a:pt x="4" y="12"/>
                  </a:cubicBezTo>
                  <a:cubicBezTo>
                    <a:pt x="4" y="11"/>
                    <a:pt x="4" y="11"/>
                    <a:pt x="4" y="11"/>
                  </a:cubicBezTo>
                  <a:cubicBezTo>
                    <a:pt x="4" y="11"/>
                    <a:pt x="4" y="11"/>
                    <a:pt x="4" y="11"/>
                  </a:cubicBezTo>
                  <a:cubicBezTo>
                    <a:pt x="4" y="11"/>
                    <a:pt x="4" y="11"/>
                    <a:pt x="4" y="11"/>
                  </a:cubicBezTo>
                  <a:cubicBezTo>
                    <a:pt x="4" y="11"/>
                    <a:pt x="4" y="11"/>
                    <a:pt x="4" y="11"/>
                  </a:cubicBezTo>
                  <a:cubicBezTo>
                    <a:pt x="4" y="11"/>
                    <a:pt x="4" y="11"/>
                    <a:pt x="4" y="11"/>
                  </a:cubicBezTo>
                  <a:cubicBezTo>
                    <a:pt x="4" y="10"/>
                    <a:pt x="5" y="9"/>
                    <a:pt x="5" y="8"/>
                  </a:cubicBezTo>
                  <a:cubicBezTo>
                    <a:pt x="5" y="5"/>
                    <a:pt x="4" y="2"/>
                    <a:pt x="4" y="0"/>
                  </a:cubicBezTo>
                  <a:cubicBezTo>
                    <a:pt x="4" y="0"/>
                    <a:pt x="4" y="1"/>
                    <a:pt x="4" y="2"/>
                  </a:cubicBezTo>
                  <a:close/>
                </a:path>
              </a:pathLst>
            </a:custGeom>
            <a:solidFill>
              <a:srgbClr val="FFFFFF"/>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252" name="Freeform 251"/>
            <p:cNvSpPr>
              <a:spLocks/>
            </p:cNvSpPr>
            <p:nvPr userDrawn="1"/>
          </p:nvSpPr>
          <p:spPr bwMode="auto">
            <a:xfrm>
              <a:off x="465" y="359"/>
              <a:ext cx="1" cy="1"/>
            </a:xfrm>
            <a:custGeom>
              <a:avLst/>
              <a:gdLst/>
              <a:ahLst/>
              <a:cxnLst>
                <a:cxn ang="0">
                  <a:pos x="0" y="0"/>
                </a:cxn>
                <a:cxn ang="0">
                  <a:pos x="0" y="0"/>
                </a:cxn>
                <a:cxn ang="0">
                  <a:pos x="0" y="0"/>
                </a:cxn>
              </a:cxnLst>
              <a:rect l="0" t="0" r="r" b="b"/>
              <a:pathLst>
                <a:path>
                  <a:moveTo>
                    <a:pt x="0" y="0"/>
                  </a:moveTo>
                  <a:lnTo>
                    <a:pt x="0" y="0"/>
                  </a:lnTo>
                  <a:lnTo>
                    <a:pt x="0" y="0"/>
                  </a:lnTo>
                  <a:close/>
                </a:path>
              </a:pathLst>
            </a:custGeom>
            <a:solidFill>
              <a:srgbClr val="FFFFFF"/>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253" name="Freeform 252"/>
            <p:cNvSpPr>
              <a:spLocks/>
            </p:cNvSpPr>
            <p:nvPr userDrawn="1"/>
          </p:nvSpPr>
          <p:spPr bwMode="auto">
            <a:xfrm>
              <a:off x="459" y="328"/>
              <a:ext cx="6" cy="6"/>
            </a:xfrm>
            <a:custGeom>
              <a:avLst/>
              <a:gdLst/>
              <a:ahLst/>
              <a:cxnLst>
                <a:cxn ang="0">
                  <a:pos x="1" y="2"/>
                </a:cxn>
                <a:cxn ang="0">
                  <a:pos x="1" y="1"/>
                </a:cxn>
                <a:cxn ang="0">
                  <a:pos x="0" y="2"/>
                </a:cxn>
                <a:cxn ang="0">
                  <a:pos x="1" y="2"/>
                </a:cxn>
                <a:cxn ang="0">
                  <a:pos x="1" y="2"/>
                </a:cxn>
                <a:cxn ang="0">
                  <a:pos x="1" y="2"/>
                </a:cxn>
                <a:cxn ang="0">
                  <a:pos x="1" y="3"/>
                </a:cxn>
                <a:cxn ang="0">
                  <a:pos x="2" y="3"/>
                </a:cxn>
                <a:cxn ang="0">
                  <a:pos x="2" y="2"/>
                </a:cxn>
                <a:cxn ang="0">
                  <a:pos x="3" y="3"/>
                </a:cxn>
                <a:cxn ang="0">
                  <a:pos x="3" y="2"/>
                </a:cxn>
                <a:cxn ang="0">
                  <a:pos x="2" y="0"/>
                </a:cxn>
                <a:cxn ang="0">
                  <a:pos x="1" y="2"/>
                </a:cxn>
              </a:cxnLst>
              <a:rect l="0" t="0" r="r" b="b"/>
              <a:pathLst>
                <a:path w="3" h="3">
                  <a:moveTo>
                    <a:pt x="1" y="2"/>
                  </a:moveTo>
                  <a:cubicBezTo>
                    <a:pt x="1" y="1"/>
                    <a:pt x="1" y="1"/>
                    <a:pt x="1" y="1"/>
                  </a:cubicBezTo>
                  <a:cubicBezTo>
                    <a:pt x="0" y="1"/>
                    <a:pt x="0" y="2"/>
                    <a:pt x="0" y="2"/>
                  </a:cubicBezTo>
                  <a:cubicBezTo>
                    <a:pt x="1" y="2"/>
                    <a:pt x="1" y="2"/>
                    <a:pt x="1" y="2"/>
                  </a:cubicBezTo>
                  <a:cubicBezTo>
                    <a:pt x="1" y="2"/>
                    <a:pt x="1" y="2"/>
                    <a:pt x="1" y="2"/>
                  </a:cubicBezTo>
                  <a:cubicBezTo>
                    <a:pt x="1" y="2"/>
                    <a:pt x="1" y="2"/>
                    <a:pt x="1" y="2"/>
                  </a:cubicBezTo>
                  <a:cubicBezTo>
                    <a:pt x="1" y="3"/>
                    <a:pt x="1" y="3"/>
                    <a:pt x="1" y="3"/>
                  </a:cubicBezTo>
                  <a:cubicBezTo>
                    <a:pt x="1" y="2"/>
                    <a:pt x="2" y="2"/>
                    <a:pt x="2" y="3"/>
                  </a:cubicBezTo>
                  <a:cubicBezTo>
                    <a:pt x="2" y="2"/>
                    <a:pt x="2" y="2"/>
                    <a:pt x="2" y="2"/>
                  </a:cubicBezTo>
                  <a:cubicBezTo>
                    <a:pt x="3" y="3"/>
                    <a:pt x="3" y="3"/>
                    <a:pt x="3" y="3"/>
                  </a:cubicBezTo>
                  <a:cubicBezTo>
                    <a:pt x="3" y="2"/>
                    <a:pt x="3" y="2"/>
                    <a:pt x="3" y="2"/>
                  </a:cubicBezTo>
                  <a:cubicBezTo>
                    <a:pt x="2" y="1"/>
                    <a:pt x="2" y="1"/>
                    <a:pt x="2" y="0"/>
                  </a:cubicBezTo>
                  <a:cubicBezTo>
                    <a:pt x="2" y="0"/>
                    <a:pt x="1" y="1"/>
                    <a:pt x="1" y="2"/>
                  </a:cubicBezTo>
                  <a:close/>
                </a:path>
              </a:pathLst>
            </a:custGeom>
            <a:solidFill>
              <a:srgbClr val="FFFFFF"/>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254" name="Freeform 253"/>
            <p:cNvSpPr>
              <a:spLocks/>
            </p:cNvSpPr>
            <p:nvPr userDrawn="1"/>
          </p:nvSpPr>
          <p:spPr bwMode="auto">
            <a:xfrm>
              <a:off x="459" y="328"/>
              <a:ext cx="6" cy="6"/>
            </a:xfrm>
            <a:custGeom>
              <a:avLst/>
              <a:gdLst/>
              <a:ahLst/>
              <a:cxnLst>
                <a:cxn ang="0">
                  <a:pos x="1" y="2"/>
                </a:cxn>
                <a:cxn ang="0">
                  <a:pos x="1" y="1"/>
                </a:cxn>
                <a:cxn ang="0">
                  <a:pos x="0" y="2"/>
                </a:cxn>
                <a:cxn ang="0">
                  <a:pos x="0" y="2"/>
                </a:cxn>
                <a:cxn ang="0">
                  <a:pos x="1" y="2"/>
                </a:cxn>
                <a:cxn ang="0">
                  <a:pos x="1" y="2"/>
                </a:cxn>
                <a:cxn ang="0">
                  <a:pos x="1" y="2"/>
                </a:cxn>
                <a:cxn ang="0">
                  <a:pos x="1" y="3"/>
                </a:cxn>
                <a:cxn ang="0">
                  <a:pos x="1" y="3"/>
                </a:cxn>
                <a:cxn ang="0">
                  <a:pos x="2" y="3"/>
                </a:cxn>
                <a:cxn ang="0">
                  <a:pos x="2" y="3"/>
                </a:cxn>
                <a:cxn ang="0">
                  <a:pos x="3" y="2"/>
                </a:cxn>
                <a:cxn ang="0">
                  <a:pos x="2" y="3"/>
                </a:cxn>
                <a:cxn ang="0">
                  <a:pos x="3" y="3"/>
                </a:cxn>
                <a:cxn ang="0">
                  <a:pos x="3" y="2"/>
                </a:cxn>
                <a:cxn ang="0">
                  <a:pos x="2" y="0"/>
                </a:cxn>
                <a:cxn ang="0">
                  <a:pos x="2" y="0"/>
                </a:cxn>
                <a:cxn ang="0">
                  <a:pos x="1" y="2"/>
                </a:cxn>
                <a:cxn ang="0">
                  <a:pos x="1" y="2"/>
                </a:cxn>
                <a:cxn ang="0">
                  <a:pos x="2" y="2"/>
                </a:cxn>
                <a:cxn ang="0">
                  <a:pos x="2" y="0"/>
                </a:cxn>
                <a:cxn ang="0">
                  <a:pos x="2" y="0"/>
                </a:cxn>
                <a:cxn ang="0">
                  <a:pos x="3" y="2"/>
                </a:cxn>
                <a:cxn ang="0">
                  <a:pos x="2" y="2"/>
                </a:cxn>
                <a:cxn ang="0">
                  <a:pos x="3" y="2"/>
                </a:cxn>
                <a:cxn ang="0">
                  <a:pos x="2" y="2"/>
                </a:cxn>
                <a:cxn ang="0">
                  <a:pos x="2" y="3"/>
                </a:cxn>
                <a:cxn ang="0">
                  <a:pos x="2" y="3"/>
                </a:cxn>
                <a:cxn ang="0">
                  <a:pos x="2" y="2"/>
                </a:cxn>
                <a:cxn ang="0">
                  <a:pos x="1" y="3"/>
                </a:cxn>
                <a:cxn ang="0">
                  <a:pos x="1" y="2"/>
                </a:cxn>
                <a:cxn ang="0">
                  <a:pos x="1" y="2"/>
                </a:cxn>
                <a:cxn ang="0">
                  <a:pos x="1" y="1"/>
                </a:cxn>
                <a:cxn ang="0">
                  <a:pos x="1" y="2"/>
                </a:cxn>
                <a:cxn ang="0">
                  <a:pos x="1" y="2"/>
                </a:cxn>
                <a:cxn ang="0">
                  <a:pos x="0" y="2"/>
                </a:cxn>
                <a:cxn ang="0">
                  <a:pos x="1" y="1"/>
                </a:cxn>
                <a:cxn ang="0">
                  <a:pos x="1" y="1"/>
                </a:cxn>
                <a:cxn ang="0">
                  <a:pos x="1" y="2"/>
                </a:cxn>
                <a:cxn ang="0">
                  <a:pos x="1" y="2"/>
                </a:cxn>
              </a:cxnLst>
              <a:rect l="0" t="0" r="r" b="b"/>
              <a:pathLst>
                <a:path w="3" h="3">
                  <a:moveTo>
                    <a:pt x="1" y="2"/>
                  </a:moveTo>
                  <a:cubicBezTo>
                    <a:pt x="1" y="2"/>
                    <a:pt x="1" y="2"/>
                    <a:pt x="1" y="2"/>
                  </a:cubicBezTo>
                  <a:cubicBezTo>
                    <a:pt x="1" y="1"/>
                    <a:pt x="1" y="1"/>
                    <a:pt x="1" y="1"/>
                  </a:cubicBezTo>
                  <a:cubicBezTo>
                    <a:pt x="1" y="1"/>
                    <a:pt x="1" y="1"/>
                    <a:pt x="1" y="1"/>
                  </a:cubicBezTo>
                  <a:cubicBezTo>
                    <a:pt x="1" y="1"/>
                    <a:pt x="1" y="1"/>
                    <a:pt x="1" y="1"/>
                  </a:cubicBezTo>
                  <a:cubicBezTo>
                    <a:pt x="0" y="1"/>
                    <a:pt x="0" y="2"/>
                    <a:pt x="0" y="2"/>
                  </a:cubicBezTo>
                  <a:cubicBezTo>
                    <a:pt x="0" y="2"/>
                    <a:pt x="0" y="2"/>
                    <a:pt x="0" y="2"/>
                  </a:cubicBezTo>
                  <a:cubicBezTo>
                    <a:pt x="0" y="2"/>
                    <a:pt x="0" y="2"/>
                    <a:pt x="0" y="2"/>
                  </a:cubicBezTo>
                  <a:cubicBezTo>
                    <a:pt x="1" y="2"/>
                    <a:pt x="1" y="2"/>
                    <a:pt x="1" y="2"/>
                  </a:cubicBezTo>
                  <a:cubicBezTo>
                    <a:pt x="1" y="2"/>
                    <a:pt x="1" y="2"/>
                    <a:pt x="1" y="2"/>
                  </a:cubicBezTo>
                  <a:cubicBezTo>
                    <a:pt x="1" y="2"/>
                    <a:pt x="1" y="2"/>
                    <a:pt x="1" y="2"/>
                  </a:cubicBezTo>
                  <a:cubicBezTo>
                    <a:pt x="1" y="2"/>
                    <a:pt x="1" y="2"/>
                    <a:pt x="1" y="2"/>
                  </a:cubicBezTo>
                  <a:cubicBezTo>
                    <a:pt x="1" y="1"/>
                    <a:pt x="1" y="1"/>
                    <a:pt x="1" y="1"/>
                  </a:cubicBezTo>
                  <a:cubicBezTo>
                    <a:pt x="1" y="2"/>
                    <a:pt x="1" y="2"/>
                    <a:pt x="1" y="2"/>
                  </a:cubicBezTo>
                  <a:cubicBezTo>
                    <a:pt x="1" y="3"/>
                    <a:pt x="1" y="3"/>
                    <a:pt x="1" y="3"/>
                  </a:cubicBezTo>
                  <a:cubicBezTo>
                    <a:pt x="1" y="3"/>
                    <a:pt x="1" y="3"/>
                    <a:pt x="1" y="3"/>
                  </a:cubicBezTo>
                  <a:cubicBezTo>
                    <a:pt x="1" y="3"/>
                    <a:pt x="1" y="3"/>
                    <a:pt x="1" y="3"/>
                  </a:cubicBezTo>
                  <a:cubicBezTo>
                    <a:pt x="1" y="3"/>
                    <a:pt x="1" y="3"/>
                    <a:pt x="1" y="3"/>
                  </a:cubicBezTo>
                  <a:cubicBezTo>
                    <a:pt x="1" y="2"/>
                    <a:pt x="2" y="2"/>
                    <a:pt x="2" y="2"/>
                  </a:cubicBezTo>
                  <a:cubicBezTo>
                    <a:pt x="2" y="2"/>
                    <a:pt x="2" y="2"/>
                    <a:pt x="2" y="3"/>
                  </a:cubicBezTo>
                  <a:cubicBezTo>
                    <a:pt x="2" y="3"/>
                    <a:pt x="2" y="3"/>
                    <a:pt x="2" y="3"/>
                  </a:cubicBezTo>
                  <a:cubicBezTo>
                    <a:pt x="2" y="3"/>
                    <a:pt x="2" y="3"/>
                    <a:pt x="2" y="3"/>
                  </a:cubicBezTo>
                  <a:cubicBezTo>
                    <a:pt x="2" y="3"/>
                    <a:pt x="2" y="3"/>
                    <a:pt x="2" y="3"/>
                  </a:cubicBezTo>
                  <a:cubicBezTo>
                    <a:pt x="3" y="2"/>
                    <a:pt x="3" y="2"/>
                    <a:pt x="3" y="2"/>
                  </a:cubicBezTo>
                  <a:cubicBezTo>
                    <a:pt x="2" y="2"/>
                    <a:pt x="2" y="2"/>
                    <a:pt x="2" y="2"/>
                  </a:cubicBezTo>
                  <a:cubicBezTo>
                    <a:pt x="2" y="3"/>
                    <a:pt x="2" y="3"/>
                    <a:pt x="2" y="3"/>
                  </a:cubicBezTo>
                  <a:cubicBezTo>
                    <a:pt x="2" y="3"/>
                    <a:pt x="2" y="3"/>
                    <a:pt x="2" y="3"/>
                  </a:cubicBezTo>
                  <a:cubicBezTo>
                    <a:pt x="3" y="3"/>
                    <a:pt x="3" y="3"/>
                    <a:pt x="3" y="3"/>
                  </a:cubicBezTo>
                  <a:cubicBezTo>
                    <a:pt x="3" y="3"/>
                    <a:pt x="3" y="3"/>
                    <a:pt x="3" y="3"/>
                  </a:cubicBezTo>
                  <a:cubicBezTo>
                    <a:pt x="3" y="2"/>
                    <a:pt x="3" y="2"/>
                    <a:pt x="3" y="2"/>
                  </a:cubicBezTo>
                  <a:cubicBezTo>
                    <a:pt x="3" y="2"/>
                    <a:pt x="3" y="2"/>
                    <a:pt x="3" y="2"/>
                  </a:cubicBezTo>
                  <a:cubicBezTo>
                    <a:pt x="3" y="1"/>
                    <a:pt x="3" y="1"/>
                    <a:pt x="2" y="0"/>
                  </a:cubicBezTo>
                  <a:cubicBezTo>
                    <a:pt x="2" y="0"/>
                    <a:pt x="2" y="0"/>
                    <a:pt x="2" y="0"/>
                  </a:cubicBezTo>
                  <a:cubicBezTo>
                    <a:pt x="2" y="0"/>
                    <a:pt x="2" y="0"/>
                    <a:pt x="2" y="0"/>
                  </a:cubicBezTo>
                  <a:cubicBezTo>
                    <a:pt x="1" y="0"/>
                    <a:pt x="1" y="1"/>
                    <a:pt x="1" y="2"/>
                  </a:cubicBezTo>
                  <a:cubicBezTo>
                    <a:pt x="1" y="2"/>
                    <a:pt x="1" y="2"/>
                    <a:pt x="1" y="2"/>
                  </a:cubicBezTo>
                  <a:cubicBezTo>
                    <a:pt x="1" y="2"/>
                    <a:pt x="1" y="2"/>
                    <a:pt x="1" y="2"/>
                  </a:cubicBezTo>
                  <a:cubicBezTo>
                    <a:pt x="1" y="2"/>
                    <a:pt x="1" y="2"/>
                    <a:pt x="1" y="2"/>
                  </a:cubicBezTo>
                  <a:cubicBezTo>
                    <a:pt x="1" y="2"/>
                    <a:pt x="1" y="2"/>
                    <a:pt x="1" y="2"/>
                  </a:cubicBezTo>
                  <a:cubicBezTo>
                    <a:pt x="2" y="2"/>
                    <a:pt x="2" y="2"/>
                    <a:pt x="2" y="2"/>
                  </a:cubicBezTo>
                  <a:cubicBezTo>
                    <a:pt x="2" y="2"/>
                    <a:pt x="2" y="2"/>
                    <a:pt x="2" y="2"/>
                  </a:cubicBezTo>
                  <a:cubicBezTo>
                    <a:pt x="1" y="1"/>
                    <a:pt x="2" y="0"/>
                    <a:pt x="2" y="0"/>
                  </a:cubicBezTo>
                  <a:cubicBezTo>
                    <a:pt x="2" y="0"/>
                    <a:pt x="2" y="0"/>
                    <a:pt x="2" y="0"/>
                  </a:cubicBezTo>
                  <a:cubicBezTo>
                    <a:pt x="2" y="0"/>
                    <a:pt x="2" y="0"/>
                    <a:pt x="2" y="0"/>
                  </a:cubicBezTo>
                  <a:cubicBezTo>
                    <a:pt x="2" y="1"/>
                    <a:pt x="2" y="1"/>
                    <a:pt x="2" y="2"/>
                  </a:cubicBezTo>
                  <a:cubicBezTo>
                    <a:pt x="3" y="2"/>
                    <a:pt x="3" y="2"/>
                    <a:pt x="3" y="2"/>
                  </a:cubicBezTo>
                  <a:cubicBezTo>
                    <a:pt x="2" y="2"/>
                    <a:pt x="2" y="2"/>
                    <a:pt x="2" y="2"/>
                  </a:cubicBezTo>
                  <a:cubicBezTo>
                    <a:pt x="2" y="2"/>
                    <a:pt x="2" y="2"/>
                    <a:pt x="2" y="2"/>
                  </a:cubicBezTo>
                  <a:cubicBezTo>
                    <a:pt x="3" y="3"/>
                    <a:pt x="3" y="3"/>
                    <a:pt x="3" y="3"/>
                  </a:cubicBezTo>
                  <a:cubicBezTo>
                    <a:pt x="3" y="2"/>
                    <a:pt x="3" y="2"/>
                    <a:pt x="3" y="2"/>
                  </a:cubicBezTo>
                  <a:cubicBezTo>
                    <a:pt x="3" y="2"/>
                    <a:pt x="3" y="2"/>
                    <a:pt x="3" y="2"/>
                  </a:cubicBezTo>
                  <a:cubicBezTo>
                    <a:pt x="2" y="2"/>
                    <a:pt x="2" y="2"/>
                    <a:pt x="2" y="2"/>
                  </a:cubicBezTo>
                  <a:cubicBezTo>
                    <a:pt x="2" y="2"/>
                    <a:pt x="2" y="2"/>
                    <a:pt x="2" y="2"/>
                  </a:cubicBezTo>
                  <a:cubicBezTo>
                    <a:pt x="2" y="3"/>
                    <a:pt x="2" y="3"/>
                    <a:pt x="2" y="3"/>
                  </a:cubicBezTo>
                  <a:cubicBezTo>
                    <a:pt x="2" y="3"/>
                    <a:pt x="2" y="3"/>
                    <a:pt x="2" y="3"/>
                  </a:cubicBezTo>
                  <a:cubicBezTo>
                    <a:pt x="2" y="3"/>
                    <a:pt x="2" y="3"/>
                    <a:pt x="2" y="3"/>
                  </a:cubicBezTo>
                  <a:cubicBezTo>
                    <a:pt x="2" y="3"/>
                    <a:pt x="2" y="3"/>
                    <a:pt x="2" y="3"/>
                  </a:cubicBezTo>
                  <a:cubicBezTo>
                    <a:pt x="2" y="2"/>
                    <a:pt x="2" y="2"/>
                    <a:pt x="2" y="2"/>
                  </a:cubicBezTo>
                  <a:cubicBezTo>
                    <a:pt x="1" y="2"/>
                    <a:pt x="1" y="2"/>
                    <a:pt x="1" y="2"/>
                  </a:cubicBezTo>
                  <a:cubicBezTo>
                    <a:pt x="1" y="3"/>
                    <a:pt x="1" y="3"/>
                    <a:pt x="1" y="3"/>
                  </a:cubicBezTo>
                  <a:cubicBezTo>
                    <a:pt x="1" y="2"/>
                    <a:pt x="1" y="2"/>
                    <a:pt x="1" y="2"/>
                  </a:cubicBezTo>
                  <a:cubicBezTo>
                    <a:pt x="1" y="2"/>
                    <a:pt x="1" y="2"/>
                    <a:pt x="1" y="2"/>
                  </a:cubicBezTo>
                  <a:cubicBezTo>
                    <a:pt x="1" y="2"/>
                    <a:pt x="1" y="2"/>
                    <a:pt x="1" y="2"/>
                  </a:cubicBezTo>
                  <a:cubicBezTo>
                    <a:pt x="1" y="2"/>
                    <a:pt x="1" y="2"/>
                    <a:pt x="1" y="2"/>
                  </a:cubicBezTo>
                  <a:cubicBezTo>
                    <a:pt x="1" y="2"/>
                    <a:pt x="1" y="2"/>
                    <a:pt x="1" y="2"/>
                  </a:cubicBezTo>
                  <a:cubicBezTo>
                    <a:pt x="1" y="1"/>
                    <a:pt x="1" y="1"/>
                    <a:pt x="1" y="1"/>
                  </a:cubicBezTo>
                  <a:cubicBezTo>
                    <a:pt x="1" y="1"/>
                    <a:pt x="1" y="1"/>
                    <a:pt x="1" y="1"/>
                  </a:cubicBezTo>
                  <a:cubicBezTo>
                    <a:pt x="1" y="2"/>
                    <a:pt x="1" y="2"/>
                    <a:pt x="1" y="2"/>
                  </a:cubicBezTo>
                  <a:cubicBezTo>
                    <a:pt x="1" y="2"/>
                    <a:pt x="1" y="2"/>
                    <a:pt x="1" y="2"/>
                  </a:cubicBezTo>
                  <a:cubicBezTo>
                    <a:pt x="1" y="2"/>
                    <a:pt x="1" y="2"/>
                    <a:pt x="1" y="2"/>
                  </a:cubicBezTo>
                  <a:cubicBezTo>
                    <a:pt x="0" y="2"/>
                    <a:pt x="0" y="2"/>
                    <a:pt x="0" y="2"/>
                  </a:cubicBezTo>
                  <a:cubicBezTo>
                    <a:pt x="0" y="2"/>
                    <a:pt x="0" y="2"/>
                    <a:pt x="0" y="2"/>
                  </a:cubicBezTo>
                  <a:cubicBezTo>
                    <a:pt x="1" y="2"/>
                    <a:pt x="1" y="2"/>
                    <a:pt x="1" y="2"/>
                  </a:cubicBezTo>
                  <a:cubicBezTo>
                    <a:pt x="1" y="2"/>
                    <a:pt x="1" y="1"/>
                    <a:pt x="1" y="1"/>
                  </a:cubicBezTo>
                  <a:cubicBezTo>
                    <a:pt x="1" y="1"/>
                    <a:pt x="1" y="1"/>
                    <a:pt x="1" y="1"/>
                  </a:cubicBezTo>
                  <a:cubicBezTo>
                    <a:pt x="1" y="1"/>
                    <a:pt x="1" y="1"/>
                    <a:pt x="1" y="1"/>
                  </a:cubicBezTo>
                  <a:cubicBezTo>
                    <a:pt x="1" y="2"/>
                    <a:pt x="1" y="2"/>
                    <a:pt x="1" y="2"/>
                  </a:cubicBezTo>
                  <a:cubicBezTo>
                    <a:pt x="1" y="2"/>
                    <a:pt x="1" y="2"/>
                    <a:pt x="1" y="2"/>
                  </a:cubicBezTo>
                  <a:cubicBezTo>
                    <a:pt x="2" y="2"/>
                    <a:pt x="2" y="2"/>
                    <a:pt x="2" y="2"/>
                  </a:cubicBezTo>
                  <a:cubicBezTo>
                    <a:pt x="1" y="2"/>
                    <a:pt x="1" y="2"/>
                    <a:pt x="1" y="2"/>
                  </a:cubicBezTo>
                </a:path>
              </a:pathLst>
            </a:custGeom>
            <a:solidFill>
              <a:srgbClr val="FFFFFF"/>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255" name="Freeform 254"/>
            <p:cNvSpPr>
              <a:spLocks/>
            </p:cNvSpPr>
            <p:nvPr userDrawn="1"/>
          </p:nvSpPr>
          <p:spPr bwMode="auto">
            <a:xfrm>
              <a:off x="295" y="304"/>
              <a:ext cx="1" cy="2"/>
            </a:xfrm>
            <a:custGeom>
              <a:avLst/>
              <a:gdLst/>
              <a:ahLst/>
              <a:cxnLst>
                <a:cxn ang="0">
                  <a:pos x="0" y="2"/>
                </a:cxn>
                <a:cxn ang="0">
                  <a:pos x="0" y="0"/>
                </a:cxn>
                <a:cxn ang="0">
                  <a:pos x="0" y="2"/>
                </a:cxn>
                <a:cxn ang="0">
                  <a:pos x="0" y="2"/>
                </a:cxn>
              </a:cxnLst>
              <a:rect l="0" t="0" r="r" b="b"/>
              <a:pathLst>
                <a:path h="2">
                  <a:moveTo>
                    <a:pt x="0" y="2"/>
                  </a:moveTo>
                  <a:lnTo>
                    <a:pt x="0" y="0"/>
                  </a:lnTo>
                  <a:lnTo>
                    <a:pt x="0" y="2"/>
                  </a:lnTo>
                  <a:lnTo>
                    <a:pt x="0" y="2"/>
                  </a:lnTo>
                  <a:close/>
                </a:path>
              </a:pathLst>
            </a:custGeom>
            <a:solidFill>
              <a:srgbClr val="000000"/>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256" name="Freeform 255"/>
            <p:cNvSpPr>
              <a:spLocks noEditPoints="1"/>
            </p:cNvSpPr>
            <p:nvPr userDrawn="1"/>
          </p:nvSpPr>
          <p:spPr bwMode="auto">
            <a:xfrm>
              <a:off x="259" y="296"/>
              <a:ext cx="60" cy="105"/>
            </a:xfrm>
            <a:custGeom>
              <a:avLst/>
              <a:gdLst/>
              <a:ahLst/>
              <a:cxnLst>
                <a:cxn ang="0">
                  <a:pos x="30" y="26"/>
                </a:cxn>
                <a:cxn ang="0">
                  <a:pos x="28" y="25"/>
                </a:cxn>
                <a:cxn ang="0">
                  <a:pos x="28" y="22"/>
                </a:cxn>
                <a:cxn ang="0">
                  <a:pos x="27" y="20"/>
                </a:cxn>
                <a:cxn ang="0">
                  <a:pos x="24" y="19"/>
                </a:cxn>
                <a:cxn ang="0">
                  <a:pos x="20" y="16"/>
                </a:cxn>
                <a:cxn ang="0">
                  <a:pos x="20" y="20"/>
                </a:cxn>
                <a:cxn ang="0">
                  <a:pos x="16" y="22"/>
                </a:cxn>
                <a:cxn ang="0">
                  <a:pos x="16" y="15"/>
                </a:cxn>
                <a:cxn ang="0">
                  <a:pos x="18" y="14"/>
                </a:cxn>
                <a:cxn ang="0">
                  <a:pos x="20" y="14"/>
                </a:cxn>
                <a:cxn ang="0">
                  <a:pos x="23" y="15"/>
                </a:cxn>
                <a:cxn ang="0">
                  <a:pos x="25" y="11"/>
                </a:cxn>
                <a:cxn ang="0">
                  <a:pos x="23" y="8"/>
                </a:cxn>
                <a:cxn ang="0">
                  <a:pos x="19" y="6"/>
                </a:cxn>
                <a:cxn ang="0">
                  <a:pos x="21" y="2"/>
                </a:cxn>
                <a:cxn ang="0">
                  <a:pos x="18" y="1"/>
                </a:cxn>
                <a:cxn ang="0">
                  <a:pos x="17" y="8"/>
                </a:cxn>
                <a:cxn ang="0">
                  <a:pos x="16" y="8"/>
                </a:cxn>
                <a:cxn ang="0">
                  <a:pos x="14" y="8"/>
                </a:cxn>
                <a:cxn ang="0">
                  <a:pos x="13" y="5"/>
                </a:cxn>
                <a:cxn ang="0">
                  <a:pos x="11" y="6"/>
                </a:cxn>
                <a:cxn ang="0">
                  <a:pos x="10" y="9"/>
                </a:cxn>
                <a:cxn ang="0">
                  <a:pos x="12" y="10"/>
                </a:cxn>
                <a:cxn ang="0">
                  <a:pos x="9" y="8"/>
                </a:cxn>
                <a:cxn ang="0">
                  <a:pos x="7" y="7"/>
                </a:cxn>
                <a:cxn ang="0">
                  <a:pos x="1" y="21"/>
                </a:cxn>
                <a:cxn ang="0">
                  <a:pos x="1" y="22"/>
                </a:cxn>
                <a:cxn ang="0">
                  <a:pos x="1" y="27"/>
                </a:cxn>
                <a:cxn ang="0">
                  <a:pos x="1" y="36"/>
                </a:cxn>
                <a:cxn ang="0">
                  <a:pos x="2" y="40"/>
                </a:cxn>
                <a:cxn ang="0">
                  <a:pos x="4" y="42"/>
                </a:cxn>
                <a:cxn ang="0">
                  <a:pos x="3" y="38"/>
                </a:cxn>
                <a:cxn ang="0">
                  <a:pos x="6" y="44"/>
                </a:cxn>
                <a:cxn ang="0">
                  <a:pos x="16" y="49"/>
                </a:cxn>
                <a:cxn ang="0">
                  <a:pos x="18" y="51"/>
                </a:cxn>
                <a:cxn ang="0">
                  <a:pos x="20" y="51"/>
                </a:cxn>
                <a:cxn ang="0">
                  <a:pos x="19" y="50"/>
                </a:cxn>
                <a:cxn ang="0">
                  <a:pos x="14" y="46"/>
                </a:cxn>
                <a:cxn ang="0">
                  <a:pos x="12" y="46"/>
                </a:cxn>
                <a:cxn ang="0">
                  <a:pos x="10" y="40"/>
                </a:cxn>
                <a:cxn ang="0">
                  <a:pos x="13" y="40"/>
                </a:cxn>
                <a:cxn ang="0">
                  <a:pos x="14" y="39"/>
                </a:cxn>
                <a:cxn ang="0">
                  <a:pos x="16" y="41"/>
                </a:cxn>
                <a:cxn ang="0">
                  <a:pos x="19" y="36"/>
                </a:cxn>
                <a:cxn ang="0">
                  <a:pos x="19" y="35"/>
                </a:cxn>
                <a:cxn ang="0">
                  <a:pos x="19" y="35"/>
                </a:cxn>
                <a:cxn ang="0">
                  <a:pos x="20" y="33"/>
                </a:cxn>
                <a:cxn ang="0">
                  <a:pos x="22" y="32"/>
                </a:cxn>
                <a:cxn ang="0">
                  <a:pos x="22" y="31"/>
                </a:cxn>
                <a:cxn ang="0">
                  <a:pos x="25" y="29"/>
                </a:cxn>
                <a:cxn ang="0">
                  <a:pos x="27" y="28"/>
                </a:cxn>
                <a:cxn ang="0">
                  <a:pos x="24" y="27"/>
                </a:cxn>
                <a:cxn ang="0">
                  <a:pos x="28" y="24"/>
                </a:cxn>
                <a:cxn ang="0">
                  <a:pos x="29" y="28"/>
                </a:cxn>
                <a:cxn ang="0">
                  <a:pos x="30" y="28"/>
                </a:cxn>
                <a:cxn ang="0">
                  <a:pos x="21" y="9"/>
                </a:cxn>
                <a:cxn ang="0">
                  <a:pos x="19" y="13"/>
                </a:cxn>
                <a:cxn ang="0">
                  <a:pos x="20" y="10"/>
                </a:cxn>
                <a:cxn ang="0">
                  <a:pos x="18" y="11"/>
                </a:cxn>
              </a:cxnLst>
              <a:rect l="0" t="0" r="r" b="b"/>
              <a:pathLst>
                <a:path w="30" h="52">
                  <a:moveTo>
                    <a:pt x="30" y="27"/>
                  </a:moveTo>
                  <a:cubicBezTo>
                    <a:pt x="30" y="27"/>
                    <a:pt x="30" y="27"/>
                    <a:pt x="30" y="27"/>
                  </a:cubicBezTo>
                  <a:cubicBezTo>
                    <a:pt x="30" y="27"/>
                    <a:pt x="30" y="27"/>
                    <a:pt x="30" y="27"/>
                  </a:cubicBezTo>
                  <a:cubicBezTo>
                    <a:pt x="30" y="27"/>
                    <a:pt x="30" y="27"/>
                    <a:pt x="30" y="27"/>
                  </a:cubicBezTo>
                  <a:cubicBezTo>
                    <a:pt x="30" y="26"/>
                    <a:pt x="30" y="26"/>
                    <a:pt x="30" y="26"/>
                  </a:cubicBezTo>
                  <a:cubicBezTo>
                    <a:pt x="30" y="26"/>
                    <a:pt x="30" y="26"/>
                    <a:pt x="30" y="26"/>
                  </a:cubicBezTo>
                  <a:cubicBezTo>
                    <a:pt x="30" y="26"/>
                    <a:pt x="30" y="26"/>
                    <a:pt x="30" y="26"/>
                  </a:cubicBezTo>
                  <a:cubicBezTo>
                    <a:pt x="30" y="26"/>
                    <a:pt x="30" y="26"/>
                    <a:pt x="30" y="26"/>
                  </a:cubicBezTo>
                  <a:cubicBezTo>
                    <a:pt x="29" y="26"/>
                    <a:pt x="29" y="26"/>
                    <a:pt x="29" y="26"/>
                  </a:cubicBezTo>
                  <a:cubicBezTo>
                    <a:pt x="29" y="26"/>
                    <a:pt x="29" y="26"/>
                    <a:pt x="29" y="26"/>
                  </a:cubicBezTo>
                  <a:cubicBezTo>
                    <a:pt x="29" y="25"/>
                    <a:pt x="29" y="25"/>
                    <a:pt x="29" y="25"/>
                  </a:cubicBezTo>
                  <a:cubicBezTo>
                    <a:pt x="28" y="25"/>
                    <a:pt x="28" y="25"/>
                    <a:pt x="28" y="25"/>
                  </a:cubicBezTo>
                  <a:cubicBezTo>
                    <a:pt x="28" y="26"/>
                    <a:pt x="28" y="26"/>
                    <a:pt x="28" y="26"/>
                  </a:cubicBezTo>
                  <a:cubicBezTo>
                    <a:pt x="28" y="25"/>
                    <a:pt x="28" y="25"/>
                    <a:pt x="28" y="25"/>
                  </a:cubicBezTo>
                  <a:cubicBezTo>
                    <a:pt x="29" y="24"/>
                    <a:pt x="29" y="24"/>
                    <a:pt x="29" y="24"/>
                  </a:cubicBezTo>
                  <a:cubicBezTo>
                    <a:pt x="30" y="24"/>
                    <a:pt x="30" y="24"/>
                    <a:pt x="30" y="24"/>
                  </a:cubicBezTo>
                  <a:cubicBezTo>
                    <a:pt x="29" y="23"/>
                    <a:pt x="29" y="23"/>
                    <a:pt x="29" y="23"/>
                  </a:cubicBezTo>
                  <a:cubicBezTo>
                    <a:pt x="29" y="22"/>
                    <a:pt x="29" y="22"/>
                    <a:pt x="29" y="22"/>
                  </a:cubicBezTo>
                  <a:cubicBezTo>
                    <a:pt x="29" y="22"/>
                    <a:pt x="29" y="22"/>
                    <a:pt x="29" y="22"/>
                  </a:cubicBezTo>
                  <a:cubicBezTo>
                    <a:pt x="29" y="22"/>
                    <a:pt x="29" y="22"/>
                    <a:pt x="29" y="22"/>
                  </a:cubicBezTo>
                  <a:cubicBezTo>
                    <a:pt x="28" y="22"/>
                    <a:pt x="28" y="22"/>
                    <a:pt x="28" y="22"/>
                  </a:cubicBezTo>
                  <a:cubicBezTo>
                    <a:pt x="29" y="22"/>
                    <a:pt x="29" y="22"/>
                    <a:pt x="29" y="22"/>
                  </a:cubicBezTo>
                  <a:cubicBezTo>
                    <a:pt x="28" y="22"/>
                    <a:pt x="28" y="22"/>
                    <a:pt x="28" y="22"/>
                  </a:cubicBezTo>
                  <a:cubicBezTo>
                    <a:pt x="28" y="21"/>
                    <a:pt x="28" y="21"/>
                    <a:pt x="28" y="21"/>
                  </a:cubicBezTo>
                  <a:cubicBezTo>
                    <a:pt x="27" y="21"/>
                    <a:pt x="27" y="21"/>
                    <a:pt x="27" y="21"/>
                  </a:cubicBezTo>
                  <a:cubicBezTo>
                    <a:pt x="27" y="21"/>
                    <a:pt x="27" y="21"/>
                    <a:pt x="27" y="21"/>
                  </a:cubicBezTo>
                  <a:cubicBezTo>
                    <a:pt x="27" y="21"/>
                    <a:pt x="27" y="21"/>
                    <a:pt x="27" y="21"/>
                  </a:cubicBezTo>
                  <a:cubicBezTo>
                    <a:pt x="27" y="20"/>
                    <a:pt x="27" y="20"/>
                    <a:pt x="27" y="20"/>
                  </a:cubicBezTo>
                  <a:cubicBezTo>
                    <a:pt x="27" y="20"/>
                    <a:pt x="27" y="20"/>
                    <a:pt x="27" y="20"/>
                  </a:cubicBezTo>
                  <a:cubicBezTo>
                    <a:pt x="27" y="19"/>
                    <a:pt x="27" y="19"/>
                    <a:pt x="27" y="19"/>
                  </a:cubicBezTo>
                  <a:cubicBezTo>
                    <a:pt x="26" y="19"/>
                    <a:pt x="26" y="18"/>
                    <a:pt x="26" y="17"/>
                  </a:cubicBezTo>
                  <a:cubicBezTo>
                    <a:pt x="25" y="18"/>
                    <a:pt x="25" y="18"/>
                    <a:pt x="25" y="18"/>
                  </a:cubicBezTo>
                  <a:cubicBezTo>
                    <a:pt x="25" y="18"/>
                    <a:pt x="25" y="18"/>
                    <a:pt x="25" y="18"/>
                  </a:cubicBezTo>
                  <a:cubicBezTo>
                    <a:pt x="25" y="18"/>
                    <a:pt x="25" y="19"/>
                    <a:pt x="24" y="19"/>
                  </a:cubicBezTo>
                  <a:cubicBezTo>
                    <a:pt x="24" y="19"/>
                    <a:pt x="24" y="19"/>
                    <a:pt x="24" y="19"/>
                  </a:cubicBezTo>
                  <a:cubicBezTo>
                    <a:pt x="23" y="19"/>
                    <a:pt x="23" y="19"/>
                    <a:pt x="23" y="19"/>
                  </a:cubicBezTo>
                  <a:cubicBezTo>
                    <a:pt x="23" y="18"/>
                    <a:pt x="23" y="17"/>
                    <a:pt x="24" y="17"/>
                  </a:cubicBezTo>
                  <a:cubicBezTo>
                    <a:pt x="23" y="17"/>
                    <a:pt x="23" y="17"/>
                    <a:pt x="23" y="17"/>
                  </a:cubicBezTo>
                  <a:cubicBezTo>
                    <a:pt x="23" y="16"/>
                    <a:pt x="23" y="16"/>
                    <a:pt x="23" y="16"/>
                  </a:cubicBezTo>
                  <a:cubicBezTo>
                    <a:pt x="22" y="16"/>
                    <a:pt x="22" y="16"/>
                    <a:pt x="22" y="16"/>
                  </a:cubicBezTo>
                  <a:cubicBezTo>
                    <a:pt x="21" y="16"/>
                    <a:pt x="21" y="16"/>
                    <a:pt x="20" y="16"/>
                  </a:cubicBezTo>
                  <a:cubicBezTo>
                    <a:pt x="20" y="16"/>
                    <a:pt x="20" y="16"/>
                    <a:pt x="20" y="16"/>
                  </a:cubicBezTo>
                  <a:cubicBezTo>
                    <a:pt x="20" y="16"/>
                    <a:pt x="20" y="16"/>
                    <a:pt x="20" y="16"/>
                  </a:cubicBezTo>
                  <a:cubicBezTo>
                    <a:pt x="20" y="16"/>
                    <a:pt x="20" y="16"/>
                    <a:pt x="20" y="16"/>
                  </a:cubicBezTo>
                  <a:cubicBezTo>
                    <a:pt x="20" y="17"/>
                    <a:pt x="20" y="17"/>
                    <a:pt x="20" y="17"/>
                  </a:cubicBezTo>
                  <a:cubicBezTo>
                    <a:pt x="20" y="18"/>
                    <a:pt x="20" y="18"/>
                    <a:pt x="20" y="19"/>
                  </a:cubicBezTo>
                  <a:cubicBezTo>
                    <a:pt x="19" y="19"/>
                    <a:pt x="19" y="19"/>
                    <a:pt x="19" y="19"/>
                  </a:cubicBezTo>
                  <a:cubicBezTo>
                    <a:pt x="19" y="19"/>
                    <a:pt x="19" y="19"/>
                    <a:pt x="19" y="19"/>
                  </a:cubicBezTo>
                  <a:cubicBezTo>
                    <a:pt x="20" y="20"/>
                    <a:pt x="20" y="20"/>
                    <a:pt x="20" y="20"/>
                  </a:cubicBezTo>
                  <a:cubicBezTo>
                    <a:pt x="20" y="21"/>
                    <a:pt x="20" y="22"/>
                    <a:pt x="18" y="23"/>
                  </a:cubicBezTo>
                  <a:cubicBezTo>
                    <a:pt x="19" y="23"/>
                    <a:pt x="19" y="24"/>
                    <a:pt x="19" y="25"/>
                  </a:cubicBezTo>
                  <a:cubicBezTo>
                    <a:pt x="18" y="25"/>
                    <a:pt x="18" y="25"/>
                    <a:pt x="18" y="25"/>
                  </a:cubicBezTo>
                  <a:cubicBezTo>
                    <a:pt x="18" y="26"/>
                    <a:pt x="18" y="26"/>
                    <a:pt x="18" y="26"/>
                  </a:cubicBezTo>
                  <a:cubicBezTo>
                    <a:pt x="18" y="25"/>
                    <a:pt x="17" y="25"/>
                    <a:pt x="17" y="24"/>
                  </a:cubicBezTo>
                  <a:cubicBezTo>
                    <a:pt x="17" y="24"/>
                    <a:pt x="17" y="23"/>
                    <a:pt x="17" y="22"/>
                  </a:cubicBezTo>
                  <a:cubicBezTo>
                    <a:pt x="17" y="22"/>
                    <a:pt x="17" y="22"/>
                    <a:pt x="16" y="22"/>
                  </a:cubicBezTo>
                  <a:cubicBezTo>
                    <a:pt x="15" y="22"/>
                    <a:pt x="15" y="21"/>
                    <a:pt x="14" y="21"/>
                  </a:cubicBezTo>
                  <a:cubicBezTo>
                    <a:pt x="14" y="21"/>
                    <a:pt x="14" y="21"/>
                    <a:pt x="14" y="21"/>
                  </a:cubicBezTo>
                  <a:cubicBezTo>
                    <a:pt x="14" y="21"/>
                    <a:pt x="14" y="20"/>
                    <a:pt x="14" y="19"/>
                  </a:cubicBezTo>
                  <a:cubicBezTo>
                    <a:pt x="13" y="20"/>
                    <a:pt x="13" y="20"/>
                    <a:pt x="13" y="20"/>
                  </a:cubicBezTo>
                  <a:cubicBezTo>
                    <a:pt x="13" y="18"/>
                    <a:pt x="14" y="17"/>
                    <a:pt x="15" y="16"/>
                  </a:cubicBezTo>
                  <a:cubicBezTo>
                    <a:pt x="15" y="16"/>
                    <a:pt x="15" y="16"/>
                    <a:pt x="15" y="16"/>
                  </a:cubicBezTo>
                  <a:cubicBezTo>
                    <a:pt x="16" y="15"/>
                    <a:pt x="16" y="15"/>
                    <a:pt x="16" y="15"/>
                  </a:cubicBezTo>
                  <a:cubicBezTo>
                    <a:pt x="16" y="15"/>
                    <a:pt x="16" y="15"/>
                    <a:pt x="16" y="14"/>
                  </a:cubicBezTo>
                  <a:cubicBezTo>
                    <a:pt x="17" y="14"/>
                    <a:pt x="17" y="14"/>
                    <a:pt x="17" y="14"/>
                  </a:cubicBezTo>
                  <a:cubicBezTo>
                    <a:pt x="17" y="14"/>
                    <a:pt x="18" y="13"/>
                    <a:pt x="18" y="12"/>
                  </a:cubicBezTo>
                  <a:cubicBezTo>
                    <a:pt x="18" y="13"/>
                    <a:pt x="18" y="13"/>
                    <a:pt x="18" y="14"/>
                  </a:cubicBezTo>
                  <a:cubicBezTo>
                    <a:pt x="17" y="14"/>
                    <a:pt x="17" y="14"/>
                    <a:pt x="17" y="14"/>
                  </a:cubicBezTo>
                  <a:cubicBezTo>
                    <a:pt x="18" y="14"/>
                    <a:pt x="18" y="14"/>
                    <a:pt x="18" y="14"/>
                  </a:cubicBezTo>
                  <a:cubicBezTo>
                    <a:pt x="18" y="14"/>
                    <a:pt x="18" y="14"/>
                    <a:pt x="18" y="14"/>
                  </a:cubicBezTo>
                  <a:cubicBezTo>
                    <a:pt x="18" y="14"/>
                    <a:pt x="18" y="14"/>
                    <a:pt x="18" y="14"/>
                  </a:cubicBezTo>
                  <a:cubicBezTo>
                    <a:pt x="19" y="14"/>
                    <a:pt x="19" y="14"/>
                    <a:pt x="19" y="14"/>
                  </a:cubicBezTo>
                  <a:cubicBezTo>
                    <a:pt x="19" y="14"/>
                    <a:pt x="19" y="14"/>
                    <a:pt x="19" y="14"/>
                  </a:cubicBezTo>
                  <a:cubicBezTo>
                    <a:pt x="19" y="14"/>
                    <a:pt x="19" y="14"/>
                    <a:pt x="19" y="14"/>
                  </a:cubicBezTo>
                  <a:cubicBezTo>
                    <a:pt x="20" y="14"/>
                    <a:pt x="20" y="14"/>
                    <a:pt x="20" y="14"/>
                  </a:cubicBezTo>
                  <a:cubicBezTo>
                    <a:pt x="20" y="14"/>
                    <a:pt x="20" y="14"/>
                    <a:pt x="20" y="14"/>
                  </a:cubicBezTo>
                  <a:cubicBezTo>
                    <a:pt x="20" y="14"/>
                    <a:pt x="20" y="14"/>
                    <a:pt x="20" y="14"/>
                  </a:cubicBezTo>
                  <a:cubicBezTo>
                    <a:pt x="20" y="14"/>
                    <a:pt x="21" y="14"/>
                    <a:pt x="21" y="14"/>
                  </a:cubicBezTo>
                  <a:cubicBezTo>
                    <a:pt x="21" y="15"/>
                    <a:pt x="21" y="15"/>
                    <a:pt x="21" y="15"/>
                  </a:cubicBezTo>
                  <a:cubicBezTo>
                    <a:pt x="22" y="15"/>
                    <a:pt x="22" y="15"/>
                    <a:pt x="22" y="15"/>
                  </a:cubicBezTo>
                  <a:cubicBezTo>
                    <a:pt x="22" y="15"/>
                    <a:pt x="22" y="16"/>
                    <a:pt x="23" y="16"/>
                  </a:cubicBezTo>
                  <a:cubicBezTo>
                    <a:pt x="23" y="15"/>
                    <a:pt x="23" y="15"/>
                    <a:pt x="23" y="15"/>
                  </a:cubicBezTo>
                  <a:cubicBezTo>
                    <a:pt x="22" y="15"/>
                    <a:pt x="22" y="14"/>
                    <a:pt x="22" y="14"/>
                  </a:cubicBezTo>
                  <a:cubicBezTo>
                    <a:pt x="22" y="14"/>
                    <a:pt x="23" y="15"/>
                    <a:pt x="23" y="15"/>
                  </a:cubicBezTo>
                  <a:cubicBezTo>
                    <a:pt x="24" y="14"/>
                    <a:pt x="24" y="14"/>
                    <a:pt x="24" y="14"/>
                  </a:cubicBezTo>
                  <a:cubicBezTo>
                    <a:pt x="23" y="13"/>
                    <a:pt x="23" y="12"/>
                    <a:pt x="23" y="11"/>
                  </a:cubicBezTo>
                  <a:cubicBezTo>
                    <a:pt x="23" y="12"/>
                    <a:pt x="23" y="12"/>
                    <a:pt x="24" y="12"/>
                  </a:cubicBezTo>
                  <a:cubicBezTo>
                    <a:pt x="24" y="13"/>
                    <a:pt x="24" y="13"/>
                    <a:pt x="24" y="13"/>
                  </a:cubicBezTo>
                  <a:cubicBezTo>
                    <a:pt x="24" y="12"/>
                    <a:pt x="24" y="12"/>
                    <a:pt x="24" y="12"/>
                  </a:cubicBezTo>
                  <a:cubicBezTo>
                    <a:pt x="25" y="12"/>
                    <a:pt x="25" y="12"/>
                    <a:pt x="25" y="12"/>
                  </a:cubicBezTo>
                  <a:cubicBezTo>
                    <a:pt x="25" y="11"/>
                    <a:pt x="25" y="11"/>
                    <a:pt x="25" y="11"/>
                  </a:cubicBezTo>
                  <a:cubicBezTo>
                    <a:pt x="25" y="11"/>
                    <a:pt x="24" y="10"/>
                    <a:pt x="24" y="10"/>
                  </a:cubicBezTo>
                  <a:cubicBezTo>
                    <a:pt x="23" y="10"/>
                    <a:pt x="23" y="10"/>
                    <a:pt x="23" y="10"/>
                  </a:cubicBezTo>
                  <a:cubicBezTo>
                    <a:pt x="23" y="9"/>
                    <a:pt x="23" y="9"/>
                    <a:pt x="23" y="9"/>
                  </a:cubicBezTo>
                  <a:cubicBezTo>
                    <a:pt x="23" y="9"/>
                    <a:pt x="23" y="9"/>
                    <a:pt x="23" y="9"/>
                  </a:cubicBezTo>
                  <a:cubicBezTo>
                    <a:pt x="23" y="9"/>
                    <a:pt x="23" y="9"/>
                    <a:pt x="23" y="9"/>
                  </a:cubicBezTo>
                  <a:cubicBezTo>
                    <a:pt x="23" y="8"/>
                    <a:pt x="23" y="8"/>
                    <a:pt x="23" y="8"/>
                  </a:cubicBezTo>
                  <a:cubicBezTo>
                    <a:pt x="23" y="8"/>
                    <a:pt x="23" y="8"/>
                    <a:pt x="23" y="8"/>
                  </a:cubicBezTo>
                  <a:cubicBezTo>
                    <a:pt x="23" y="7"/>
                    <a:pt x="23" y="6"/>
                    <a:pt x="22" y="6"/>
                  </a:cubicBezTo>
                  <a:cubicBezTo>
                    <a:pt x="22" y="5"/>
                    <a:pt x="22" y="5"/>
                    <a:pt x="22" y="5"/>
                  </a:cubicBezTo>
                  <a:cubicBezTo>
                    <a:pt x="21" y="5"/>
                    <a:pt x="21" y="5"/>
                    <a:pt x="21" y="5"/>
                  </a:cubicBezTo>
                  <a:cubicBezTo>
                    <a:pt x="21" y="5"/>
                    <a:pt x="21" y="5"/>
                    <a:pt x="21" y="5"/>
                  </a:cubicBezTo>
                  <a:cubicBezTo>
                    <a:pt x="21" y="5"/>
                    <a:pt x="20" y="6"/>
                    <a:pt x="20" y="6"/>
                  </a:cubicBezTo>
                  <a:cubicBezTo>
                    <a:pt x="20" y="5"/>
                    <a:pt x="20" y="4"/>
                    <a:pt x="20" y="4"/>
                  </a:cubicBezTo>
                  <a:cubicBezTo>
                    <a:pt x="19" y="4"/>
                    <a:pt x="19" y="5"/>
                    <a:pt x="19" y="6"/>
                  </a:cubicBezTo>
                  <a:cubicBezTo>
                    <a:pt x="18" y="5"/>
                    <a:pt x="19" y="4"/>
                    <a:pt x="20" y="4"/>
                  </a:cubicBezTo>
                  <a:cubicBezTo>
                    <a:pt x="19" y="4"/>
                    <a:pt x="19" y="4"/>
                    <a:pt x="19" y="4"/>
                  </a:cubicBezTo>
                  <a:cubicBezTo>
                    <a:pt x="20" y="3"/>
                    <a:pt x="20" y="3"/>
                    <a:pt x="20" y="3"/>
                  </a:cubicBezTo>
                  <a:cubicBezTo>
                    <a:pt x="20" y="3"/>
                    <a:pt x="20" y="3"/>
                    <a:pt x="20" y="3"/>
                  </a:cubicBezTo>
                  <a:cubicBezTo>
                    <a:pt x="20" y="3"/>
                    <a:pt x="20" y="3"/>
                    <a:pt x="20" y="3"/>
                  </a:cubicBezTo>
                  <a:cubicBezTo>
                    <a:pt x="20" y="3"/>
                    <a:pt x="20" y="3"/>
                    <a:pt x="20" y="3"/>
                  </a:cubicBezTo>
                  <a:cubicBezTo>
                    <a:pt x="21" y="3"/>
                    <a:pt x="21" y="2"/>
                    <a:pt x="21" y="2"/>
                  </a:cubicBezTo>
                  <a:cubicBezTo>
                    <a:pt x="21" y="1"/>
                    <a:pt x="20" y="1"/>
                    <a:pt x="20" y="2"/>
                  </a:cubicBezTo>
                  <a:cubicBezTo>
                    <a:pt x="19" y="1"/>
                    <a:pt x="19" y="1"/>
                    <a:pt x="19" y="1"/>
                  </a:cubicBezTo>
                  <a:cubicBezTo>
                    <a:pt x="19" y="1"/>
                    <a:pt x="19" y="1"/>
                    <a:pt x="19" y="1"/>
                  </a:cubicBezTo>
                  <a:cubicBezTo>
                    <a:pt x="19" y="0"/>
                    <a:pt x="19" y="0"/>
                    <a:pt x="19" y="0"/>
                  </a:cubicBezTo>
                  <a:cubicBezTo>
                    <a:pt x="19" y="0"/>
                    <a:pt x="19" y="0"/>
                    <a:pt x="19" y="0"/>
                  </a:cubicBezTo>
                  <a:cubicBezTo>
                    <a:pt x="18" y="0"/>
                    <a:pt x="18" y="0"/>
                    <a:pt x="18" y="0"/>
                  </a:cubicBezTo>
                  <a:cubicBezTo>
                    <a:pt x="18" y="0"/>
                    <a:pt x="18" y="0"/>
                    <a:pt x="18" y="1"/>
                  </a:cubicBezTo>
                  <a:cubicBezTo>
                    <a:pt x="18" y="1"/>
                    <a:pt x="18" y="1"/>
                    <a:pt x="18" y="1"/>
                  </a:cubicBezTo>
                  <a:cubicBezTo>
                    <a:pt x="19" y="1"/>
                    <a:pt x="18" y="2"/>
                    <a:pt x="18" y="3"/>
                  </a:cubicBezTo>
                  <a:cubicBezTo>
                    <a:pt x="18" y="3"/>
                    <a:pt x="18" y="3"/>
                    <a:pt x="18" y="3"/>
                  </a:cubicBezTo>
                  <a:cubicBezTo>
                    <a:pt x="18" y="3"/>
                    <a:pt x="18" y="4"/>
                    <a:pt x="17" y="5"/>
                  </a:cubicBezTo>
                  <a:cubicBezTo>
                    <a:pt x="17" y="6"/>
                    <a:pt x="17" y="6"/>
                    <a:pt x="17" y="6"/>
                  </a:cubicBezTo>
                  <a:cubicBezTo>
                    <a:pt x="17" y="6"/>
                    <a:pt x="17" y="6"/>
                    <a:pt x="17" y="6"/>
                  </a:cubicBezTo>
                  <a:cubicBezTo>
                    <a:pt x="16" y="7"/>
                    <a:pt x="16" y="8"/>
                    <a:pt x="17" y="8"/>
                  </a:cubicBezTo>
                  <a:cubicBezTo>
                    <a:pt x="16" y="9"/>
                    <a:pt x="16" y="10"/>
                    <a:pt x="16" y="10"/>
                  </a:cubicBezTo>
                  <a:cubicBezTo>
                    <a:pt x="16" y="10"/>
                    <a:pt x="16" y="10"/>
                    <a:pt x="16" y="10"/>
                  </a:cubicBezTo>
                  <a:cubicBezTo>
                    <a:pt x="15" y="11"/>
                    <a:pt x="15" y="11"/>
                    <a:pt x="15" y="11"/>
                  </a:cubicBezTo>
                  <a:cubicBezTo>
                    <a:pt x="15" y="10"/>
                    <a:pt x="15" y="10"/>
                    <a:pt x="15" y="10"/>
                  </a:cubicBezTo>
                  <a:cubicBezTo>
                    <a:pt x="15" y="10"/>
                    <a:pt x="15" y="10"/>
                    <a:pt x="15" y="10"/>
                  </a:cubicBezTo>
                  <a:cubicBezTo>
                    <a:pt x="16" y="9"/>
                    <a:pt x="16" y="9"/>
                    <a:pt x="16" y="9"/>
                  </a:cubicBezTo>
                  <a:cubicBezTo>
                    <a:pt x="16" y="9"/>
                    <a:pt x="16" y="8"/>
                    <a:pt x="16" y="8"/>
                  </a:cubicBezTo>
                  <a:cubicBezTo>
                    <a:pt x="15" y="8"/>
                    <a:pt x="15" y="9"/>
                    <a:pt x="15" y="9"/>
                  </a:cubicBezTo>
                  <a:cubicBezTo>
                    <a:pt x="15" y="9"/>
                    <a:pt x="15" y="9"/>
                    <a:pt x="15" y="9"/>
                  </a:cubicBezTo>
                  <a:cubicBezTo>
                    <a:pt x="15" y="10"/>
                    <a:pt x="15" y="10"/>
                    <a:pt x="14" y="10"/>
                  </a:cubicBezTo>
                  <a:cubicBezTo>
                    <a:pt x="14" y="11"/>
                    <a:pt x="13" y="10"/>
                    <a:pt x="13" y="9"/>
                  </a:cubicBezTo>
                  <a:cubicBezTo>
                    <a:pt x="13" y="9"/>
                    <a:pt x="13" y="9"/>
                    <a:pt x="13" y="9"/>
                  </a:cubicBezTo>
                  <a:cubicBezTo>
                    <a:pt x="13" y="9"/>
                    <a:pt x="13" y="9"/>
                    <a:pt x="13" y="9"/>
                  </a:cubicBezTo>
                  <a:cubicBezTo>
                    <a:pt x="14" y="8"/>
                    <a:pt x="14" y="8"/>
                    <a:pt x="14" y="8"/>
                  </a:cubicBezTo>
                  <a:cubicBezTo>
                    <a:pt x="14" y="8"/>
                    <a:pt x="14" y="8"/>
                    <a:pt x="14" y="8"/>
                  </a:cubicBezTo>
                  <a:cubicBezTo>
                    <a:pt x="14" y="8"/>
                    <a:pt x="13" y="7"/>
                    <a:pt x="13" y="7"/>
                  </a:cubicBezTo>
                  <a:cubicBezTo>
                    <a:pt x="14" y="6"/>
                    <a:pt x="14" y="5"/>
                    <a:pt x="15" y="4"/>
                  </a:cubicBezTo>
                  <a:cubicBezTo>
                    <a:pt x="15" y="4"/>
                    <a:pt x="15" y="4"/>
                    <a:pt x="15" y="4"/>
                  </a:cubicBezTo>
                  <a:cubicBezTo>
                    <a:pt x="14" y="4"/>
                    <a:pt x="14" y="4"/>
                    <a:pt x="14" y="4"/>
                  </a:cubicBezTo>
                  <a:cubicBezTo>
                    <a:pt x="14" y="4"/>
                    <a:pt x="14" y="5"/>
                    <a:pt x="13" y="5"/>
                  </a:cubicBezTo>
                  <a:cubicBezTo>
                    <a:pt x="13" y="5"/>
                    <a:pt x="13" y="5"/>
                    <a:pt x="13" y="5"/>
                  </a:cubicBezTo>
                  <a:cubicBezTo>
                    <a:pt x="13" y="5"/>
                    <a:pt x="13" y="5"/>
                    <a:pt x="13" y="5"/>
                  </a:cubicBezTo>
                  <a:cubicBezTo>
                    <a:pt x="13" y="4"/>
                    <a:pt x="13" y="4"/>
                    <a:pt x="13" y="4"/>
                  </a:cubicBezTo>
                  <a:cubicBezTo>
                    <a:pt x="12" y="5"/>
                    <a:pt x="12" y="5"/>
                    <a:pt x="12" y="5"/>
                  </a:cubicBezTo>
                  <a:cubicBezTo>
                    <a:pt x="13" y="4"/>
                    <a:pt x="13" y="4"/>
                    <a:pt x="13" y="4"/>
                  </a:cubicBezTo>
                  <a:cubicBezTo>
                    <a:pt x="12" y="4"/>
                    <a:pt x="12" y="4"/>
                    <a:pt x="12" y="4"/>
                  </a:cubicBezTo>
                  <a:cubicBezTo>
                    <a:pt x="12" y="5"/>
                    <a:pt x="11" y="5"/>
                    <a:pt x="11" y="6"/>
                  </a:cubicBezTo>
                  <a:cubicBezTo>
                    <a:pt x="11" y="6"/>
                    <a:pt x="11" y="6"/>
                    <a:pt x="11" y="6"/>
                  </a:cubicBezTo>
                  <a:cubicBezTo>
                    <a:pt x="10" y="7"/>
                    <a:pt x="10" y="7"/>
                    <a:pt x="10" y="7"/>
                  </a:cubicBezTo>
                  <a:cubicBezTo>
                    <a:pt x="11" y="7"/>
                    <a:pt x="11" y="7"/>
                    <a:pt x="11" y="7"/>
                  </a:cubicBezTo>
                  <a:cubicBezTo>
                    <a:pt x="11" y="7"/>
                    <a:pt x="11" y="7"/>
                    <a:pt x="11" y="7"/>
                  </a:cubicBezTo>
                  <a:cubicBezTo>
                    <a:pt x="11" y="7"/>
                    <a:pt x="11" y="7"/>
                    <a:pt x="11" y="7"/>
                  </a:cubicBezTo>
                  <a:cubicBezTo>
                    <a:pt x="10" y="8"/>
                    <a:pt x="10" y="8"/>
                    <a:pt x="10" y="8"/>
                  </a:cubicBezTo>
                  <a:cubicBezTo>
                    <a:pt x="10" y="8"/>
                    <a:pt x="10" y="8"/>
                    <a:pt x="10" y="8"/>
                  </a:cubicBezTo>
                  <a:cubicBezTo>
                    <a:pt x="10" y="9"/>
                    <a:pt x="10" y="9"/>
                    <a:pt x="10" y="9"/>
                  </a:cubicBezTo>
                  <a:cubicBezTo>
                    <a:pt x="11" y="9"/>
                    <a:pt x="11" y="9"/>
                    <a:pt x="11" y="9"/>
                  </a:cubicBezTo>
                  <a:cubicBezTo>
                    <a:pt x="10" y="9"/>
                    <a:pt x="10" y="9"/>
                    <a:pt x="10" y="9"/>
                  </a:cubicBezTo>
                  <a:cubicBezTo>
                    <a:pt x="11" y="9"/>
                    <a:pt x="12" y="9"/>
                    <a:pt x="12" y="9"/>
                  </a:cubicBezTo>
                  <a:cubicBezTo>
                    <a:pt x="13" y="9"/>
                    <a:pt x="13" y="9"/>
                    <a:pt x="13" y="9"/>
                  </a:cubicBezTo>
                  <a:cubicBezTo>
                    <a:pt x="12" y="10"/>
                    <a:pt x="12" y="10"/>
                    <a:pt x="12" y="10"/>
                  </a:cubicBezTo>
                  <a:cubicBezTo>
                    <a:pt x="12" y="10"/>
                    <a:pt x="12" y="10"/>
                    <a:pt x="12" y="10"/>
                  </a:cubicBezTo>
                  <a:cubicBezTo>
                    <a:pt x="12" y="10"/>
                    <a:pt x="12" y="10"/>
                    <a:pt x="12" y="10"/>
                  </a:cubicBezTo>
                  <a:cubicBezTo>
                    <a:pt x="11" y="10"/>
                    <a:pt x="11" y="10"/>
                    <a:pt x="11" y="10"/>
                  </a:cubicBezTo>
                  <a:cubicBezTo>
                    <a:pt x="10" y="10"/>
                    <a:pt x="10" y="10"/>
                    <a:pt x="10" y="10"/>
                  </a:cubicBezTo>
                  <a:cubicBezTo>
                    <a:pt x="10" y="10"/>
                    <a:pt x="10" y="10"/>
                    <a:pt x="10" y="10"/>
                  </a:cubicBezTo>
                  <a:cubicBezTo>
                    <a:pt x="10" y="10"/>
                    <a:pt x="10" y="10"/>
                    <a:pt x="10" y="10"/>
                  </a:cubicBezTo>
                  <a:cubicBezTo>
                    <a:pt x="10" y="9"/>
                    <a:pt x="10" y="9"/>
                    <a:pt x="9" y="7"/>
                  </a:cubicBezTo>
                  <a:cubicBezTo>
                    <a:pt x="9" y="7"/>
                    <a:pt x="9" y="7"/>
                    <a:pt x="9" y="7"/>
                  </a:cubicBezTo>
                  <a:cubicBezTo>
                    <a:pt x="9" y="8"/>
                    <a:pt x="9" y="8"/>
                    <a:pt x="9" y="8"/>
                  </a:cubicBezTo>
                  <a:cubicBezTo>
                    <a:pt x="9" y="8"/>
                    <a:pt x="9" y="8"/>
                    <a:pt x="9" y="8"/>
                  </a:cubicBezTo>
                  <a:cubicBezTo>
                    <a:pt x="9" y="7"/>
                    <a:pt x="9" y="7"/>
                    <a:pt x="9" y="7"/>
                  </a:cubicBezTo>
                  <a:cubicBezTo>
                    <a:pt x="8" y="8"/>
                    <a:pt x="8" y="8"/>
                    <a:pt x="8" y="8"/>
                  </a:cubicBezTo>
                  <a:cubicBezTo>
                    <a:pt x="8" y="7"/>
                    <a:pt x="8" y="7"/>
                    <a:pt x="9" y="6"/>
                  </a:cubicBezTo>
                  <a:cubicBezTo>
                    <a:pt x="8" y="7"/>
                    <a:pt x="8" y="7"/>
                    <a:pt x="8" y="7"/>
                  </a:cubicBezTo>
                  <a:cubicBezTo>
                    <a:pt x="8" y="7"/>
                    <a:pt x="8" y="7"/>
                    <a:pt x="8" y="7"/>
                  </a:cubicBezTo>
                  <a:cubicBezTo>
                    <a:pt x="8" y="7"/>
                    <a:pt x="7" y="7"/>
                    <a:pt x="7" y="7"/>
                  </a:cubicBezTo>
                  <a:cubicBezTo>
                    <a:pt x="7" y="7"/>
                    <a:pt x="7" y="7"/>
                    <a:pt x="7" y="7"/>
                  </a:cubicBezTo>
                  <a:cubicBezTo>
                    <a:pt x="7" y="7"/>
                    <a:pt x="7" y="7"/>
                    <a:pt x="7" y="7"/>
                  </a:cubicBezTo>
                  <a:cubicBezTo>
                    <a:pt x="6" y="8"/>
                    <a:pt x="6" y="8"/>
                    <a:pt x="6" y="8"/>
                  </a:cubicBezTo>
                  <a:cubicBezTo>
                    <a:pt x="6" y="8"/>
                    <a:pt x="6" y="7"/>
                    <a:pt x="6" y="7"/>
                  </a:cubicBezTo>
                  <a:cubicBezTo>
                    <a:pt x="6" y="7"/>
                    <a:pt x="6" y="7"/>
                    <a:pt x="6" y="7"/>
                  </a:cubicBezTo>
                  <a:cubicBezTo>
                    <a:pt x="6" y="6"/>
                    <a:pt x="6" y="6"/>
                    <a:pt x="6" y="6"/>
                  </a:cubicBezTo>
                  <a:cubicBezTo>
                    <a:pt x="3" y="11"/>
                    <a:pt x="2" y="16"/>
                    <a:pt x="1" y="21"/>
                  </a:cubicBezTo>
                  <a:cubicBezTo>
                    <a:pt x="1" y="21"/>
                    <a:pt x="1" y="21"/>
                    <a:pt x="1" y="21"/>
                  </a:cubicBezTo>
                  <a:cubicBezTo>
                    <a:pt x="1" y="21"/>
                    <a:pt x="1" y="21"/>
                    <a:pt x="1" y="21"/>
                  </a:cubicBezTo>
                  <a:cubicBezTo>
                    <a:pt x="1" y="21"/>
                    <a:pt x="1" y="21"/>
                    <a:pt x="1" y="21"/>
                  </a:cubicBezTo>
                  <a:cubicBezTo>
                    <a:pt x="1" y="22"/>
                    <a:pt x="1" y="22"/>
                    <a:pt x="1" y="22"/>
                  </a:cubicBezTo>
                  <a:cubicBezTo>
                    <a:pt x="1" y="22"/>
                    <a:pt x="1" y="22"/>
                    <a:pt x="1" y="22"/>
                  </a:cubicBezTo>
                  <a:cubicBezTo>
                    <a:pt x="1" y="22"/>
                    <a:pt x="1" y="22"/>
                    <a:pt x="1" y="22"/>
                  </a:cubicBezTo>
                  <a:cubicBezTo>
                    <a:pt x="1" y="22"/>
                    <a:pt x="1" y="22"/>
                    <a:pt x="1" y="22"/>
                  </a:cubicBezTo>
                  <a:cubicBezTo>
                    <a:pt x="1" y="23"/>
                    <a:pt x="1" y="23"/>
                    <a:pt x="1" y="23"/>
                  </a:cubicBezTo>
                  <a:cubicBezTo>
                    <a:pt x="1" y="24"/>
                    <a:pt x="1" y="25"/>
                    <a:pt x="1" y="26"/>
                  </a:cubicBezTo>
                  <a:cubicBezTo>
                    <a:pt x="2" y="26"/>
                    <a:pt x="2" y="26"/>
                    <a:pt x="2" y="26"/>
                  </a:cubicBezTo>
                  <a:cubicBezTo>
                    <a:pt x="2" y="27"/>
                    <a:pt x="2" y="27"/>
                    <a:pt x="1" y="28"/>
                  </a:cubicBezTo>
                  <a:cubicBezTo>
                    <a:pt x="1" y="28"/>
                    <a:pt x="1" y="28"/>
                    <a:pt x="1" y="28"/>
                  </a:cubicBezTo>
                  <a:cubicBezTo>
                    <a:pt x="1" y="28"/>
                    <a:pt x="1" y="28"/>
                    <a:pt x="1" y="28"/>
                  </a:cubicBezTo>
                  <a:cubicBezTo>
                    <a:pt x="1" y="27"/>
                    <a:pt x="1" y="27"/>
                    <a:pt x="1" y="27"/>
                  </a:cubicBezTo>
                  <a:cubicBezTo>
                    <a:pt x="1" y="27"/>
                    <a:pt x="1" y="27"/>
                    <a:pt x="1" y="27"/>
                  </a:cubicBezTo>
                  <a:cubicBezTo>
                    <a:pt x="1" y="27"/>
                    <a:pt x="1" y="27"/>
                    <a:pt x="1" y="27"/>
                  </a:cubicBezTo>
                  <a:cubicBezTo>
                    <a:pt x="1" y="28"/>
                    <a:pt x="1" y="28"/>
                    <a:pt x="1" y="29"/>
                  </a:cubicBezTo>
                  <a:cubicBezTo>
                    <a:pt x="1" y="29"/>
                    <a:pt x="1" y="29"/>
                    <a:pt x="1" y="29"/>
                  </a:cubicBezTo>
                  <a:cubicBezTo>
                    <a:pt x="1" y="29"/>
                    <a:pt x="1" y="29"/>
                    <a:pt x="1" y="29"/>
                  </a:cubicBezTo>
                  <a:cubicBezTo>
                    <a:pt x="1" y="29"/>
                    <a:pt x="0" y="30"/>
                    <a:pt x="0" y="30"/>
                  </a:cubicBezTo>
                  <a:cubicBezTo>
                    <a:pt x="0" y="32"/>
                    <a:pt x="1" y="34"/>
                    <a:pt x="1" y="36"/>
                  </a:cubicBezTo>
                  <a:cubicBezTo>
                    <a:pt x="1" y="37"/>
                    <a:pt x="1" y="37"/>
                    <a:pt x="1" y="37"/>
                  </a:cubicBezTo>
                  <a:cubicBezTo>
                    <a:pt x="1" y="37"/>
                    <a:pt x="1" y="37"/>
                    <a:pt x="1" y="37"/>
                  </a:cubicBezTo>
                  <a:cubicBezTo>
                    <a:pt x="1" y="37"/>
                    <a:pt x="2" y="38"/>
                    <a:pt x="2" y="38"/>
                  </a:cubicBezTo>
                  <a:cubicBezTo>
                    <a:pt x="2" y="39"/>
                    <a:pt x="2" y="39"/>
                    <a:pt x="2" y="39"/>
                  </a:cubicBezTo>
                  <a:cubicBezTo>
                    <a:pt x="2" y="39"/>
                    <a:pt x="2" y="39"/>
                    <a:pt x="2" y="39"/>
                  </a:cubicBezTo>
                  <a:cubicBezTo>
                    <a:pt x="2" y="39"/>
                    <a:pt x="2" y="39"/>
                    <a:pt x="2" y="39"/>
                  </a:cubicBezTo>
                  <a:cubicBezTo>
                    <a:pt x="2" y="39"/>
                    <a:pt x="2" y="40"/>
                    <a:pt x="2" y="40"/>
                  </a:cubicBezTo>
                  <a:cubicBezTo>
                    <a:pt x="2" y="40"/>
                    <a:pt x="2" y="40"/>
                    <a:pt x="2" y="40"/>
                  </a:cubicBezTo>
                  <a:cubicBezTo>
                    <a:pt x="2" y="40"/>
                    <a:pt x="2" y="40"/>
                    <a:pt x="2" y="40"/>
                  </a:cubicBezTo>
                  <a:cubicBezTo>
                    <a:pt x="3" y="41"/>
                    <a:pt x="3" y="41"/>
                    <a:pt x="3" y="41"/>
                  </a:cubicBezTo>
                  <a:cubicBezTo>
                    <a:pt x="3" y="41"/>
                    <a:pt x="3" y="41"/>
                    <a:pt x="3" y="42"/>
                  </a:cubicBezTo>
                  <a:cubicBezTo>
                    <a:pt x="4" y="42"/>
                    <a:pt x="4" y="43"/>
                    <a:pt x="4" y="43"/>
                  </a:cubicBezTo>
                  <a:cubicBezTo>
                    <a:pt x="4" y="43"/>
                    <a:pt x="4" y="43"/>
                    <a:pt x="4" y="43"/>
                  </a:cubicBezTo>
                  <a:cubicBezTo>
                    <a:pt x="4" y="42"/>
                    <a:pt x="4" y="42"/>
                    <a:pt x="4" y="42"/>
                  </a:cubicBezTo>
                  <a:cubicBezTo>
                    <a:pt x="4" y="42"/>
                    <a:pt x="4" y="42"/>
                    <a:pt x="4" y="42"/>
                  </a:cubicBezTo>
                  <a:cubicBezTo>
                    <a:pt x="4" y="42"/>
                    <a:pt x="4" y="42"/>
                    <a:pt x="4" y="42"/>
                  </a:cubicBezTo>
                  <a:cubicBezTo>
                    <a:pt x="4" y="42"/>
                    <a:pt x="4" y="42"/>
                    <a:pt x="4" y="42"/>
                  </a:cubicBezTo>
                  <a:cubicBezTo>
                    <a:pt x="3" y="41"/>
                    <a:pt x="2" y="39"/>
                    <a:pt x="2" y="38"/>
                  </a:cubicBezTo>
                  <a:cubicBezTo>
                    <a:pt x="2" y="38"/>
                    <a:pt x="2" y="38"/>
                    <a:pt x="2" y="38"/>
                  </a:cubicBezTo>
                  <a:cubicBezTo>
                    <a:pt x="3" y="38"/>
                    <a:pt x="3" y="38"/>
                    <a:pt x="3" y="38"/>
                  </a:cubicBezTo>
                  <a:cubicBezTo>
                    <a:pt x="3" y="38"/>
                    <a:pt x="3" y="38"/>
                    <a:pt x="3" y="38"/>
                  </a:cubicBezTo>
                  <a:cubicBezTo>
                    <a:pt x="3" y="39"/>
                    <a:pt x="3" y="40"/>
                    <a:pt x="4" y="40"/>
                  </a:cubicBezTo>
                  <a:cubicBezTo>
                    <a:pt x="4" y="41"/>
                    <a:pt x="4" y="41"/>
                    <a:pt x="4" y="41"/>
                  </a:cubicBezTo>
                  <a:cubicBezTo>
                    <a:pt x="4" y="41"/>
                    <a:pt x="4" y="41"/>
                    <a:pt x="4" y="41"/>
                  </a:cubicBezTo>
                  <a:cubicBezTo>
                    <a:pt x="4" y="42"/>
                    <a:pt x="4" y="42"/>
                    <a:pt x="4" y="42"/>
                  </a:cubicBezTo>
                  <a:cubicBezTo>
                    <a:pt x="5" y="42"/>
                    <a:pt x="6" y="43"/>
                    <a:pt x="6" y="44"/>
                  </a:cubicBezTo>
                  <a:cubicBezTo>
                    <a:pt x="6" y="44"/>
                    <a:pt x="6" y="44"/>
                    <a:pt x="6" y="44"/>
                  </a:cubicBezTo>
                  <a:cubicBezTo>
                    <a:pt x="6" y="44"/>
                    <a:pt x="6" y="44"/>
                    <a:pt x="6" y="44"/>
                  </a:cubicBezTo>
                  <a:cubicBezTo>
                    <a:pt x="6" y="45"/>
                    <a:pt x="7" y="45"/>
                    <a:pt x="8" y="46"/>
                  </a:cubicBezTo>
                  <a:cubicBezTo>
                    <a:pt x="9" y="46"/>
                    <a:pt x="10" y="47"/>
                    <a:pt x="11" y="47"/>
                  </a:cubicBezTo>
                  <a:cubicBezTo>
                    <a:pt x="12" y="46"/>
                    <a:pt x="14" y="48"/>
                    <a:pt x="15" y="48"/>
                  </a:cubicBezTo>
                  <a:cubicBezTo>
                    <a:pt x="15" y="48"/>
                    <a:pt x="15" y="48"/>
                    <a:pt x="15" y="48"/>
                  </a:cubicBezTo>
                  <a:cubicBezTo>
                    <a:pt x="15" y="48"/>
                    <a:pt x="15" y="48"/>
                    <a:pt x="15" y="48"/>
                  </a:cubicBezTo>
                  <a:cubicBezTo>
                    <a:pt x="15" y="48"/>
                    <a:pt x="15" y="48"/>
                    <a:pt x="15" y="48"/>
                  </a:cubicBezTo>
                  <a:cubicBezTo>
                    <a:pt x="15" y="49"/>
                    <a:pt x="16" y="49"/>
                    <a:pt x="16" y="49"/>
                  </a:cubicBezTo>
                  <a:cubicBezTo>
                    <a:pt x="16" y="50"/>
                    <a:pt x="16" y="50"/>
                    <a:pt x="16" y="50"/>
                  </a:cubicBezTo>
                  <a:cubicBezTo>
                    <a:pt x="17" y="50"/>
                    <a:pt x="17" y="50"/>
                    <a:pt x="17" y="50"/>
                  </a:cubicBezTo>
                  <a:cubicBezTo>
                    <a:pt x="17" y="50"/>
                    <a:pt x="17" y="50"/>
                    <a:pt x="17" y="50"/>
                  </a:cubicBezTo>
                  <a:cubicBezTo>
                    <a:pt x="18" y="50"/>
                    <a:pt x="18" y="50"/>
                    <a:pt x="18" y="50"/>
                  </a:cubicBezTo>
                  <a:cubicBezTo>
                    <a:pt x="18" y="51"/>
                    <a:pt x="18" y="51"/>
                    <a:pt x="18" y="51"/>
                  </a:cubicBezTo>
                  <a:cubicBezTo>
                    <a:pt x="18" y="51"/>
                    <a:pt x="18" y="51"/>
                    <a:pt x="18" y="51"/>
                  </a:cubicBezTo>
                  <a:cubicBezTo>
                    <a:pt x="18" y="51"/>
                    <a:pt x="18" y="51"/>
                    <a:pt x="18" y="51"/>
                  </a:cubicBezTo>
                  <a:cubicBezTo>
                    <a:pt x="19" y="51"/>
                    <a:pt x="19" y="51"/>
                    <a:pt x="19" y="51"/>
                  </a:cubicBezTo>
                  <a:cubicBezTo>
                    <a:pt x="19" y="51"/>
                    <a:pt x="19" y="51"/>
                    <a:pt x="19" y="51"/>
                  </a:cubicBezTo>
                  <a:cubicBezTo>
                    <a:pt x="19" y="51"/>
                    <a:pt x="19" y="51"/>
                    <a:pt x="19" y="51"/>
                  </a:cubicBezTo>
                  <a:cubicBezTo>
                    <a:pt x="20" y="51"/>
                    <a:pt x="20" y="51"/>
                    <a:pt x="20" y="51"/>
                  </a:cubicBezTo>
                  <a:cubicBezTo>
                    <a:pt x="19" y="51"/>
                    <a:pt x="19" y="51"/>
                    <a:pt x="19" y="51"/>
                  </a:cubicBezTo>
                  <a:cubicBezTo>
                    <a:pt x="20" y="50"/>
                    <a:pt x="20" y="50"/>
                    <a:pt x="20" y="50"/>
                  </a:cubicBezTo>
                  <a:cubicBezTo>
                    <a:pt x="20" y="51"/>
                    <a:pt x="20" y="51"/>
                    <a:pt x="20" y="51"/>
                  </a:cubicBezTo>
                  <a:cubicBezTo>
                    <a:pt x="21" y="51"/>
                    <a:pt x="21" y="51"/>
                    <a:pt x="21" y="51"/>
                  </a:cubicBezTo>
                  <a:cubicBezTo>
                    <a:pt x="20" y="51"/>
                    <a:pt x="20" y="51"/>
                    <a:pt x="20" y="51"/>
                  </a:cubicBezTo>
                  <a:cubicBezTo>
                    <a:pt x="21" y="52"/>
                    <a:pt x="21" y="52"/>
                    <a:pt x="21" y="52"/>
                  </a:cubicBezTo>
                  <a:cubicBezTo>
                    <a:pt x="21" y="51"/>
                    <a:pt x="21" y="51"/>
                    <a:pt x="21" y="51"/>
                  </a:cubicBezTo>
                  <a:cubicBezTo>
                    <a:pt x="21" y="50"/>
                    <a:pt x="20" y="50"/>
                    <a:pt x="20" y="50"/>
                  </a:cubicBezTo>
                  <a:cubicBezTo>
                    <a:pt x="20" y="50"/>
                    <a:pt x="20" y="50"/>
                    <a:pt x="20" y="50"/>
                  </a:cubicBezTo>
                  <a:cubicBezTo>
                    <a:pt x="19" y="50"/>
                    <a:pt x="19" y="50"/>
                    <a:pt x="19" y="50"/>
                  </a:cubicBezTo>
                  <a:cubicBezTo>
                    <a:pt x="18" y="50"/>
                    <a:pt x="18" y="50"/>
                    <a:pt x="18" y="50"/>
                  </a:cubicBezTo>
                  <a:cubicBezTo>
                    <a:pt x="18" y="50"/>
                    <a:pt x="18" y="50"/>
                    <a:pt x="17" y="49"/>
                  </a:cubicBezTo>
                  <a:cubicBezTo>
                    <a:pt x="17" y="49"/>
                    <a:pt x="17" y="48"/>
                    <a:pt x="17" y="47"/>
                  </a:cubicBezTo>
                  <a:cubicBezTo>
                    <a:pt x="16" y="47"/>
                    <a:pt x="15" y="47"/>
                    <a:pt x="14" y="47"/>
                  </a:cubicBezTo>
                  <a:cubicBezTo>
                    <a:pt x="14" y="47"/>
                    <a:pt x="14" y="47"/>
                    <a:pt x="14" y="47"/>
                  </a:cubicBezTo>
                  <a:cubicBezTo>
                    <a:pt x="14" y="47"/>
                    <a:pt x="14" y="46"/>
                    <a:pt x="14" y="46"/>
                  </a:cubicBezTo>
                  <a:cubicBezTo>
                    <a:pt x="14" y="46"/>
                    <a:pt x="14" y="46"/>
                    <a:pt x="14" y="46"/>
                  </a:cubicBezTo>
                  <a:cubicBezTo>
                    <a:pt x="14" y="46"/>
                    <a:pt x="14" y="45"/>
                    <a:pt x="15" y="45"/>
                  </a:cubicBezTo>
                  <a:cubicBezTo>
                    <a:pt x="15" y="44"/>
                    <a:pt x="15" y="44"/>
                    <a:pt x="15" y="44"/>
                  </a:cubicBezTo>
                  <a:cubicBezTo>
                    <a:pt x="14" y="44"/>
                    <a:pt x="14" y="44"/>
                    <a:pt x="13" y="44"/>
                  </a:cubicBezTo>
                  <a:cubicBezTo>
                    <a:pt x="13" y="45"/>
                    <a:pt x="13" y="45"/>
                    <a:pt x="13" y="45"/>
                  </a:cubicBezTo>
                  <a:cubicBezTo>
                    <a:pt x="13" y="46"/>
                    <a:pt x="13" y="46"/>
                    <a:pt x="13" y="46"/>
                  </a:cubicBezTo>
                  <a:cubicBezTo>
                    <a:pt x="13" y="46"/>
                    <a:pt x="13" y="46"/>
                    <a:pt x="13" y="46"/>
                  </a:cubicBezTo>
                  <a:cubicBezTo>
                    <a:pt x="12" y="46"/>
                    <a:pt x="12" y="46"/>
                    <a:pt x="12" y="46"/>
                  </a:cubicBezTo>
                  <a:cubicBezTo>
                    <a:pt x="12" y="46"/>
                    <a:pt x="12" y="46"/>
                    <a:pt x="12" y="46"/>
                  </a:cubicBezTo>
                  <a:cubicBezTo>
                    <a:pt x="12" y="46"/>
                    <a:pt x="12" y="46"/>
                    <a:pt x="11" y="46"/>
                  </a:cubicBezTo>
                  <a:cubicBezTo>
                    <a:pt x="10" y="45"/>
                    <a:pt x="10" y="45"/>
                    <a:pt x="10" y="44"/>
                  </a:cubicBezTo>
                  <a:cubicBezTo>
                    <a:pt x="10" y="44"/>
                    <a:pt x="10" y="44"/>
                    <a:pt x="10" y="44"/>
                  </a:cubicBezTo>
                  <a:cubicBezTo>
                    <a:pt x="9" y="43"/>
                    <a:pt x="9" y="41"/>
                    <a:pt x="10" y="40"/>
                  </a:cubicBezTo>
                  <a:cubicBezTo>
                    <a:pt x="10" y="40"/>
                    <a:pt x="10" y="40"/>
                    <a:pt x="10" y="40"/>
                  </a:cubicBezTo>
                  <a:cubicBezTo>
                    <a:pt x="10" y="40"/>
                    <a:pt x="10" y="40"/>
                    <a:pt x="10" y="40"/>
                  </a:cubicBezTo>
                  <a:cubicBezTo>
                    <a:pt x="10" y="40"/>
                    <a:pt x="10" y="40"/>
                    <a:pt x="10" y="40"/>
                  </a:cubicBezTo>
                  <a:cubicBezTo>
                    <a:pt x="11" y="40"/>
                    <a:pt x="11" y="40"/>
                    <a:pt x="12" y="40"/>
                  </a:cubicBezTo>
                  <a:cubicBezTo>
                    <a:pt x="12" y="40"/>
                    <a:pt x="12" y="40"/>
                    <a:pt x="12" y="40"/>
                  </a:cubicBezTo>
                  <a:cubicBezTo>
                    <a:pt x="12" y="40"/>
                    <a:pt x="12" y="40"/>
                    <a:pt x="12" y="40"/>
                  </a:cubicBezTo>
                  <a:cubicBezTo>
                    <a:pt x="13" y="40"/>
                    <a:pt x="13" y="40"/>
                    <a:pt x="13" y="40"/>
                  </a:cubicBezTo>
                  <a:cubicBezTo>
                    <a:pt x="13" y="40"/>
                    <a:pt x="13" y="40"/>
                    <a:pt x="13" y="40"/>
                  </a:cubicBezTo>
                  <a:cubicBezTo>
                    <a:pt x="13" y="40"/>
                    <a:pt x="13" y="40"/>
                    <a:pt x="13" y="40"/>
                  </a:cubicBezTo>
                  <a:cubicBezTo>
                    <a:pt x="13" y="40"/>
                    <a:pt x="13" y="40"/>
                    <a:pt x="13" y="40"/>
                  </a:cubicBezTo>
                  <a:cubicBezTo>
                    <a:pt x="13" y="40"/>
                    <a:pt x="13" y="40"/>
                    <a:pt x="13" y="40"/>
                  </a:cubicBezTo>
                  <a:cubicBezTo>
                    <a:pt x="12" y="40"/>
                    <a:pt x="12" y="40"/>
                    <a:pt x="12" y="40"/>
                  </a:cubicBezTo>
                  <a:cubicBezTo>
                    <a:pt x="13" y="39"/>
                    <a:pt x="13" y="39"/>
                    <a:pt x="13" y="39"/>
                  </a:cubicBezTo>
                  <a:cubicBezTo>
                    <a:pt x="13" y="39"/>
                    <a:pt x="13" y="39"/>
                    <a:pt x="13" y="39"/>
                  </a:cubicBezTo>
                  <a:cubicBezTo>
                    <a:pt x="13" y="39"/>
                    <a:pt x="13" y="39"/>
                    <a:pt x="13" y="39"/>
                  </a:cubicBezTo>
                  <a:cubicBezTo>
                    <a:pt x="14" y="39"/>
                    <a:pt x="14" y="39"/>
                    <a:pt x="14" y="39"/>
                  </a:cubicBezTo>
                  <a:cubicBezTo>
                    <a:pt x="14" y="39"/>
                    <a:pt x="14" y="39"/>
                    <a:pt x="14" y="39"/>
                  </a:cubicBezTo>
                  <a:cubicBezTo>
                    <a:pt x="14" y="39"/>
                    <a:pt x="14" y="39"/>
                    <a:pt x="14" y="39"/>
                  </a:cubicBezTo>
                  <a:cubicBezTo>
                    <a:pt x="15" y="40"/>
                    <a:pt x="15" y="40"/>
                    <a:pt x="15" y="40"/>
                  </a:cubicBezTo>
                  <a:cubicBezTo>
                    <a:pt x="15" y="40"/>
                    <a:pt x="15" y="40"/>
                    <a:pt x="15" y="40"/>
                  </a:cubicBezTo>
                  <a:cubicBezTo>
                    <a:pt x="16" y="40"/>
                    <a:pt x="16" y="40"/>
                    <a:pt x="16" y="40"/>
                  </a:cubicBezTo>
                  <a:cubicBezTo>
                    <a:pt x="16" y="40"/>
                    <a:pt x="16" y="40"/>
                    <a:pt x="16" y="40"/>
                  </a:cubicBezTo>
                  <a:cubicBezTo>
                    <a:pt x="16" y="41"/>
                    <a:pt x="16" y="41"/>
                    <a:pt x="16" y="41"/>
                  </a:cubicBezTo>
                  <a:cubicBezTo>
                    <a:pt x="16" y="41"/>
                    <a:pt x="16" y="41"/>
                    <a:pt x="16" y="41"/>
                  </a:cubicBezTo>
                  <a:cubicBezTo>
                    <a:pt x="17" y="41"/>
                    <a:pt x="17" y="42"/>
                    <a:pt x="17" y="42"/>
                  </a:cubicBezTo>
                  <a:cubicBezTo>
                    <a:pt x="19" y="41"/>
                    <a:pt x="17" y="40"/>
                    <a:pt x="17" y="39"/>
                  </a:cubicBezTo>
                  <a:cubicBezTo>
                    <a:pt x="17" y="38"/>
                    <a:pt x="18" y="37"/>
                    <a:pt x="19" y="37"/>
                  </a:cubicBezTo>
                  <a:cubicBezTo>
                    <a:pt x="19" y="37"/>
                    <a:pt x="19" y="37"/>
                    <a:pt x="19" y="37"/>
                  </a:cubicBezTo>
                  <a:cubicBezTo>
                    <a:pt x="19" y="37"/>
                    <a:pt x="19" y="37"/>
                    <a:pt x="19" y="37"/>
                  </a:cubicBezTo>
                  <a:cubicBezTo>
                    <a:pt x="19" y="36"/>
                    <a:pt x="19" y="36"/>
                    <a:pt x="19" y="36"/>
                  </a:cubicBezTo>
                  <a:cubicBezTo>
                    <a:pt x="19" y="36"/>
                    <a:pt x="19" y="36"/>
                    <a:pt x="19" y="36"/>
                  </a:cubicBezTo>
                  <a:cubicBezTo>
                    <a:pt x="19" y="36"/>
                    <a:pt x="19" y="36"/>
                    <a:pt x="19" y="36"/>
                  </a:cubicBezTo>
                  <a:cubicBezTo>
                    <a:pt x="19" y="36"/>
                    <a:pt x="19" y="36"/>
                    <a:pt x="19" y="36"/>
                  </a:cubicBezTo>
                  <a:cubicBezTo>
                    <a:pt x="19" y="36"/>
                    <a:pt x="19" y="36"/>
                    <a:pt x="19" y="36"/>
                  </a:cubicBezTo>
                  <a:cubicBezTo>
                    <a:pt x="20" y="36"/>
                    <a:pt x="20" y="36"/>
                    <a:pt x="20" y="36"/>
                  </a:cubicBezTo>
                  <a:cubicBezTo>
                    <a:pt x="19" y="36"/>
                    <a:pt x="19" y="35"/>
                    <a:pt x="19" y="35"/>
                  </a:cubicBezTo>
                  <a:cubicBezTo>
                    <a:pt x="19" y="35"/>
                    <a:pt x="19" y="35"/>
                    <a:pt x="19" y="35"/>
                  </a:cubicBezTo>
                  <a:cubicBezTo>
                    <a:pt x="19" y="35"/>
                    <a:pt x="19" y="35"/>
                    <a:pt x="19" y="35"/>
                  </a:cubicBezTo>
                  <a:cubicBezTo>
                    <a:pt x="19" y="34"/>
                    <a:pt x="19" y="34"/>
                    <a:pt x="19" y="34"/>
                  </a:cubicBezTo>
                  <a:cubicBezTo>
                    <a:pt x="19" y="34"/>
                    <a:pt x="19" y="34"/>
                    <a:pt x="19" y="34"/>
                  </a:cubicBezTo>
                  <a:cubicBezTo>
                    <a:pt x="19" y="34"/>
                    <a:pt x="19" y="34"/>
                    <a:pt x="19" y="34"/>
                  </a:cubicBezTo>
                  <a:cubicBezTo>
                    <a:pt x="19" y="34"/>
                    <a:pt x="19" y="34"/>
                    <a:pt x="19" y="34"/>
                  </a:cubicBezTo>
                  <a:cubicBezTo>
                    <a:pt x="19" y="35"/>
                    <a:pt x="19" y="35"/>
                    <a:pt x="19" y="35"/>
                  </a:cubicBezTo>
                  <a:cubicBezTo>
                    <a:pt x="19" y="35"/>
                    <a:pt x="19" y="35"/>
                    <a:pt x="19" y="35"/>
                  </a:cubicBezTo>
                  <a:cubicBezTo>
                    <a:pt x="19" y="35"/>
                    <a:pt x="19" y="35"/>
                    <a:pt x="19" y="35"/>
                  </a:cubicBezTo>
                  <a:cubicBezTo>
                    <a:pt x="19" y="35"/>
                    <a:pt x="19" y="35"/>
                    <a:pt x="19" y="35"/>
                  </a:cubicBezTo>
                  <a:cubicBezTo>
                    <a:pt x="20" y="34"/>
                    <a:pt x="20" y="34"/>
                    <a:pt x="20" y="34"/>
                  </a:cubicBezTo>
                  <a:cubicBezTo>
                    <a:pt x="20" y="34"/>
                    <a:pt x="20" y="34"/>
                    <a:pt x="20" y="34"/>
                  </a:cubicBezTo>
                  <a:cubicBezTo>
                    <a:pt x="20" y="34"/>
                    <a:pt x="20" y="34"/>
                    <a:pt x="20" y="34"/>
                  </a:cubicBezTo>
                  <a:cubicBezTo>
                    <a:pt x="20" y="33"/>
                    <a:pt x="20" y="33"/>
                    <a:pt x="20" y="33"/>
                  </a:cubicBezTo>
                  <a:cubicBezTo>
                    <a:pt x="20" y="33"/>
                    <a:pt x="20" y="33"/>
                    <a:pt x="20" y="33"/>
                  </a:cubicBezTo>
                  <a:cubicBezTo>
                    <a:pt x="21" y="33"/>
                    <a:pt x="21" y="32"/>
                    <a:pt x="22" y="32"/>
                  </a:cubicBezTo>
                  <a:cubicBezTo>
                    <a:pt x="22" y="32"/>
                    <a:pt x="22" y="32"/>
                    <a:pt x="22" y="32"/>
                  </a:cubicBezTo>
                  <a:cubicBezTo>
                    <a:pt x="22" y="32"/>
                    <a:pt x="22" y="32"/>
                    <a:pt x="22" y="32"/>
                  </a:cubicBezTo>
                  <a:cubicBezTo>
                    <a:pt x="22" y="32"/>
                    <a:pt x="22" y="32"/>
                    <a:pt x="22" y="32"/>
                  </a:cubicBezTo>
                  <a:cubicBezTo>
                    <a:pt x="22" y="32"/>
                    <a:pt x="22" y="32"/>
                    <a:pt x="22" y="32"/>
                  </a:cubicBezTo>
                  <a:cubicBezTo>
                    <a:pt x="22" y="32"/>
                    <a:pt x="22" y="32"/>
                    <a:pt x="22" y="32"/>
                  </a:cubicBezTo>
                  <a:cubicBezTo>
                    <a:pt x="22" y="32"/>
                    <a:pt x="22" y="32"/>
                    <a:pt x="22" y="32"/>
                  </a:cubicBezTo>
                  <a:cubicBezTo>
                    <a:pt x="22" y="32"/>
                    <a:pt x="22" y="32"/>
                    <a:pt x="22" y="32"/>
                  </a:cubicBezTo>
                  <a:cubicBezTo>
                    <a:pt x="22" y="32"/>
                    <a:pt x="22" y="32"/>
                    <a:pt x="22" y="32"/>
                  </a:cubicBezTo>
                  <a:cubicBezTo>
                    <a:pt x="22" y="32"/>
                    <a:pt x="22" y="32"/>
                    <a:pt x="22" y="32"/>
                  </a:cubicBezTo>
                  <a:cubicBezTo>
                    <a:pt x="22" y="32"/>
                    <a:pt x="22" y="32"/>
                    <a:pt x="22" y="32"/>
                  </a:cubicBezTo>
                  <a:cubicBezTo>
                    <a:pt x="22" y="31"/>
                    <a:pt x="22" y="31"/>
                    <a:pt x="22" y="31"/>
                  </a:cubicBezTo>
                  <a:cubicBezTo>
                    <a:pt x="22" y="31"/>
                    <a:pt x="22" y="31"/>
                    <a:pt x="22" y="31"/>
                  </a:cubicBezTo>
                  <a:cubicBezTo>
                    <a:pt x="22" y="31"/>
                    <a:pt x="22" y="31"/>
                    <a:pt x="22" y="31"/>
                  </a:cubicBezTo>
                  <a:cubicBezTo>
                    <a:pt x="23" y="30"/>
                    <a:pt x="23" y="30"/>
                    <a:pt x="23" y="30"/>
                  </a:cubicBezTo>
                  <a:cubicBezTo>
                    <a:pt x="23" y="30"/>
                    <a:pt x="23" y="30"/>
                    <a:pt x="23" y="30"/>
                  </a:cubicBezTo>
                  <a:cubicBezTo>
                    <a:pt x="24" y="30"/>
                    <a:pt x="24" y="30"/>
                    <a:pt x="24" y="30"/>
                  </a:cubicBezTo>
                  <a:cubicBezTo>
                    <a:pt x="24" y="29"/>
                    <a:pt x="24" y="29"/>
                    <a:pt x="24" y="29"/>
                  </a:cubicBezTo>
                  <a:cubicBezTo>
                    <a:pt x="24" y="29"/>
                    <a:pt x="25" y="29"/>
                    <a:pt x="25" y="29"/>
                  </a:cubicBezTo>
                  <a:cubicBezTo>
                    <a:pt x="25" y="29"/>
                    <a:pt x="25" y="29"/>
                    <a:pt x="25" y="29"/>
                  </a:cubicBezTo>
                  <a:cubicBezTo>
                    <a:pt x="25" y="29"/>
                    <a:pt x="25" y="29"/>
                    <a:pt x="25" y="29"/>
                  </a:cubicBezTo>
                  <a:cubicBezTo>
                    <a:pt x="25" y="29"/>
                    <a:pt x="24" y="30"/>
                    <a:pt x="24" y="30"/>
                  </a:cubicBezTo>
                  <a:cubicBezTo>
                    <a:pt x="25" y="31"/>
                    <a:pt x="25" y="31"/>
                    <a:pt x="25" y="31"/>
                  </a:cubicBezTo>
                  <a:cubicBezTo>
                    <a:pt x="25" y="30"/>
                    <a:pt x="25" y="30"/>
                    <a:pt x="25" y="30"/>
                  </a:cubicBezTo>
                  <a:cubicBezTo>
                    <a:pt x="26" y="30"/>
                    <a:pt x="26" y="29"/>
                    <a:pt x="27" y="29"/>
                  </a:cubicBezTo>
                  <a:cubicBezTo>
                    <a:pt x="27" y="29"/>
                    <a:pt x="27" y="29"/>
                    <a:pt x="27" y="29"/>
                  </a:cubicBezTo>
                  <a:cubicBezTo>
                    <a:pt x="27" y="28"/>
                    <a:pt x="27" y="28"/>
                    <a:pt x="27" y="28"/>
                  </a:cubicBezTo>
                  <a:cubicBezTo>
                    <a:pt x="27" y="28"/>
                    <a:pt x="27" y="28"/>
                    <a:pt x="27" y="28"/>
                  </a:cubicBezTo>
                  <a:cubicBezTo>
                    <a:pt x="27" y="28"/>
                    <a:pt x="27" y="28"/>
                    <a:pt x="27" y="28"/>
                  </a:cubicBezTo>
                  <a:cubicBezTo>
                    <a:pt x="27" y="28"/>
                    <a:pt x="27" y="28"/>
                    <a:pt x="27" y="28"/>
                  </a:cubicBezTo>
                  <a:cubicBezTo>
                    <a:pt x="27" y="29"/>
                    <a:pt x="27" y="29"/>
                    <a:pt x="27" y="29"/>
                  </a:cubicBezTo>
                  <a:cubicBezTo>
                    <a:pt x="26" y="29"/>
                    <a:pt x="26" y="29"/>
                    <a:pt x="25" y="29"/>
                  </a:cubicBezTo>
                  <a:cubicBezTo>
                    <a:pt x="25" y="28"/>
                    <a:pt x="25" y="28"/>
                    <a:pt x="25" y="28"/>
                  </a:cubicBezTo>
                  <a:cubicBezTo>
                    <a:pt x="24" y="28"/>
                    <a:pt x="24" y="28"/>
                    <a:pt x="24" y="28"/>
                  </a:cubicBezTo>
                  <a:cubicBezTo>
                    <a:pt x="24" y="27"/>
                    <a:pt x="24" y="27"/>
                    <a:pt x="24" y="27"/>
                  </a:cubicBezTo>
                  <a:cubicBezTo>
                    <a:pt x="25" y="27"/>
                    <a:pt x="25" y="27"/>
                    <a:pt x="25" y="27"/>
                  </a:cubicBezTo>
                  <a:cubicBezTo>
                    <a:pt x="25" y="27"/>
                    <a:pt x="25" y="27"/>
                    <a:pt x="25" y="27"/>
                  </a:cubicBezTo>
                  <a:cubicBezTo>
                    <a:pt x="24" y="26"/>
                    <a:pt x="23" y="28"/>
                    <a:pt x="22" y="28"/>
                  </a:cubicBezTo>
                  <a:cubicBezTo>
                    <a:pt x="22" y="28"/>
                    <a:pt x="23" y="27"/>
                    <a:pt x="23" y="26"/>
                  </a:cubicBezTo>
                  <a:cubicBezTo>
                    <a:pt x="24" y="26"/>
                    <a:pt x="24" y="26"/>
                    <a:pt x="24" y="26"/>
                  </a:cubicBezTo>
                  <a:cubicBezTo>
                    <a:pt x="24" y="25"/>
                    <a:pt x="26" y="26"/>
                    <a:pt x="27" y="25"/>
                  </a:cubicBezTo>
                  <a:cubicBezTo>
                    <a:pt x="28" y="24"/>
                    <a:pt x="28" y="24"/>
                    <a:pt x="28" y="24"/>
                  </a:cubicBezTo>
                  <a:cubicBezTo>
                    <a:pt x="28" y="25"/>
                    <a:pt x="28" y="26"/>
                    <a:pt x="27" y="27"/>
                  </a:cubicBezTo>
                  <a:cubicBezTo>
                    <a:pt x="27" y="27"/>
                    <a:pt x="27" y="27"/>
                    <a:pt x="27" y="27"/>
                  </a:cubicBezTo>
                  <a:cubicBezTo>
                    <a:pt x="27" y="27"/>
                    <a:pt x="27" y="27"/>
                    <a:pt x="27" y="27"/>
                  </a:cubicBezTo>
                  <a:cubicBezTo>
                    <a:pt x="27" y="27"/>
                    <a:pt x="27" y="27"/>
                    <a:pt x="27" y="27"/>
                  </a:cubicBezTo>
                  <a:cubicBezTo>
                    <a:pt x="28" y="27"/>
                    <a:pt x="28" y="27"/>
                    <a:pt x="29" y="27"/>
                  </a:cubicBezTo>
                  <a:cubicBezTo>
                    <a:pt x="29" y="27"/>
                    <a:pt x="29" y="27"/>
                    <a:pt x="29" y="27"/>
                  </a:cubicBezTo>
                  <a:cubicBezTo>
                    <a:pt x="29" y="28"/>
                    <a:pt x="29" y="28"/>
                    <a:pt x="29" y="28"/>
                  </a:cubicBezTo>
                  <a:cubicBezTo>
                    <a:pt x="29" y="28"/>
                    <a:pt x="29" y="28"/>
                    <a:pt x="29" y="28"/>
                  </a:cubicBezTo>
                  <a:cubicBezTo>
                    <a:pt x="29" y="27"/>
                    <a:pt x="29" y="27"/>
                    <a:pt x="29" y="27"/>
                  </a:cubicBezTo>
                  <a:cubicBezTo>
                    <a:pt x="30" y="27"/>
                    <a:pt x="30" y="27"/>
                    <a:pt x="30" y="27"/>
                  </a:cubicBezTo>
                  <a:cubicBezTo>
                    <a:pt x="30" y="28"/>
                    <a:pt x="30" y="28"/>
                    <a:pt x="30" y="28"/>
                  </a:cubicBezTo>
                  <a:cubicBezTo>
                    <a:pt x="30" y="27"/>
                    <a:pt x="30" y="27"/>
                    <a:pt x="30" y="27"/>
                  </a:cubicBezTo>
                  <a:cubicBezTo>
                    <a:pt x="30" y="28"/>
                    <a:pt x="30" y="28"/>
                    <a:pt x="30" y="28"/>
                  </a:cubicBezTo>
                  <a:cubicBezTo>
                    <a:pt x="30" y="28"/>
                    <a:pt x="30" y="28"/>
                    <a:pt x="30" y="28"/>
                  </a:cubicBezTo>
                  <a:cubicBezTo>
                    <a:pt x="30" y="27"/>
                    <a:pt x="30" y="27"/>
                    <a:pt x="30" y="27"/>
                  </a:cubicBezTo>
                  <a:close/>
                  <a:moveTo>
                    <a:pt x="20" y="10"/>
                  </a:moveTo>
                  <a:cubicBezTo>
                    <a:pt x="20" y="10"/>
                    <a:pt x="20" y="10"/>
                    <a:pt x="20" y="10"/>
                  </a:cubicBezTo>
                  <a:cubicBezTo>
                    <a:pt x="20" y="10"/>
                    <a:pt x="20" y="10"/>
                    <a:pt x="20" y="10"/>
                  </a:cubicBezTo>
                  <a:cubicBezTo>
                    <a:pt x="20" y="9"/>
                    <a:pt x="20" y="9"/>
                    <a:pt x="20" y="9"/>
                  </a:cubicBezTo>
                  <a:cubicBezTo>
                    <a:pt x="20" y="9"/>
                    <a:pt x="20" y="9"/>
                    <a:pt x="20" y="9"/>
                  </a:cubicBezTo>
                  <a:cubicBezTo>
                    <a:pt x="21" y="9"/>
                    <a:pt x="21" y="9"/>
                    <a:pt x="21" y="9"/>
                  </a:cubicBezTo>
                  <a:cubicBezTo>
                    <a:pt x="21" y="10"/>
                    <a:pt x="21" y="10"/>
                    <a:pt x="21" y="10"/>
                  </a:cubicBezTo>
                  <a:cubicBezTo>
                    <a:pt x="21" y="11"/>
                    <a:pt x="21" y="11"/>
                    <a:pt x="21" y="11"/>
                  </a:cubicBezTo>
                  <a:cubicBezTo>
                    <a:pt x="21" y="11"/>
                    <a:pt x="21" y="12"/>
                    <a:pt x="20" y="12"/>
                  </a:cubicBezTo>
                  <a:cubicBezTo>
                    <a:pt x="21" y="12"/>
                    <a:pt x="21" y="12"/>
                    <a:pt x="21" y="12"/>
                  </a:cubicBezTo>
                  <a:cubicBezTo>
                    <a:pt x="20" y="13"/>
                    <a:pt x="20" y="13"/>
                    <a:pt x="20" y="13"/>
                  </a:cubicBezTo>
                  <a:cubicBezTo>
                    <a:pt x="19" y="13"/>
                    <a:pt x="19" y="13"/>
                    <a:pt x="19" y="13"/>
                  </a:cubicBezTo>
                  <a:cubicBezTo>
                    <a:pt x="19" y="13"/>
                    <a:pt x="19" y="13"/>
                    <a:pt x="19" y="13"/>
                  </a:cubicBezTo>
                  <a:cubicBezTo>
                    <a:pt x="19" y="13"/>
                    <a:pt x="19" y="13"/>
                    <a:pt x="19" y="13"/>
                  </a:cubicBezTo>
                  <a:cubicBezTo>
                    <a:pt x="19" y="13"/>
                    <a:pt x="19" y="12"/>
                    <a:pt x="18" y="12"/>
                  </a:cubicBezTo>
                  <a:cubicBezTo>
                    <a:pt x="18" y="12"/>
                    <a:pt x="18" y="12"/>
                    <a:pt x="18" y="12"/>
                  </a:cubicBezTo>
                  <a:cubicBezTo>
                    <a:pt x="18" y="12"/>
                    <a:pt x="18" y="12"/>
                    <a:pt x="18" y="12"/>
                  </a:cubicBezTo>
                  <a:cubicBezTo>
                    <a:pt x="18" y="12"/>
                    <a:pt x="18" y="12"/>
                    <a:pt x="18" y="12"/>
                  </a:cubicBezTo>
                  <a:cubicBezTo>
                    <a:pt x="19" y="12"/>
                    <a:pt x="19" y="12"/>
                    <a:pt x="19" y="12"/>
                  </a:cubicBezTo>
                  <a:cubicBezTo>
                    <a:pt x="20" y="12"/>
                    <a:pt x="20" y="11"/>
                    <a:pt x="20" y="10"/>
                  </a:cubicBezTo>
                  <a:close/>
                  <a:moveTo>
                    <a:pt x="18" y="8"/>
                  </a:moveTo>
                  <a:cubicBezTo>
                    <a:pt x="18" y="8"/>
                    <a:pt x="18" y="8"/>
                    <a:pt x="18" y="8"/>
                  </a:cubicBezTo>
                  <a:cubicBezTo>
                    <a:pt x="18" y="8"/>
                    <a:pt x="19" y="8"/>
                    <a:pt x="19" y="8"/>
                  </a:cubicBezTo>
                  <a:cubicBezTo>
                    <a:pt x="19" y="8"/>
                    <a:pt x="19" y="8"/>
                    <a:pt x="19" y="8"/>
                  </a:cubicBezTo>
                  <a:cubicBezTo>
                    <a:pt x="19" y="9"/>
                    <a:pt x="19" y="9"/>
                    <a:pt x="19" y="10"/>
                  </a:cubicBezTo>
                  <a:cubicBezTo>
                    <a:pt x="19" y="10"/>
                    <a:pt x="18" y="10"/>
                    <a:pt x="18" y="11"/>
                  </a:cubicBezTo>
                  <a:cubicBezTo>
                    <a:pt x="18" y="11"/>
                    <a:pt x="18" y="11"/>
                    <a:pt x="18" y="11"/>
                  </a:cubicBezTo>
                  <a:cubicBezTo>
                    <a:pt x="18" y="10"/>
                    <a:pt x="18" y="9"/>
                    <a:pt x="18" y="9"/>
                  </a:cubicBezTo>
                  <a:cubicBezTo>
                    <a:pt x="18" y="9"/>
                    <a:pt x="18" y="9"/>
                    <a:pt x="18" y="9"/>
                  </a:cubicBezTo>
                  <a:cubicBezTo>
                    <a:pt x="18" y="9"/>
                    <a:pt x="17" y="8"/>
                    <a:pt x="17" y="8"/>
                  </a:cubicBezTo>
                  <a:lnTo>
                    <a:pt x="18" y="8"/>
                  </a:lnTo>
                  <a:close/>
                </a:path>
              </a:pathLst>
            </a:custGeom>
            <a:solidFill>
              <a:srgbClr val="FFFFFF"/>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257" name="Freeform 256"/>
            <p:cNvSpPr>
              <a:spLocks/>
            </p:cNvSpPr>
            <p:nvPr userDrawn="1"/>
          </p:nvSpPr>
          <p:spPr bwMode="auto">
            <a:xfrm>
              <a:off x="291" y="302"/>
              <a:ext cx="4" cy="5"/>
            </a:xfrm>
            <a:custGeom>
              <a:avLst/>
              <a:gdLst/>
              <a:ahLst/>
              <a:cxnLst>
                <a:cxn ang="0">
                  <a:pos x="2" y="1"/>
                </a:cxn>
                <a:cxn ang="0">
                  <a:pos x="1" y="1"/>
                </a:cxn>
                <a:cxn ang="0">
                  <a:pos x="2" y="0"/>
                </a:cxn>
                <a:cxn ang="0">
                  <a:pos x="2" y="0"/>
                </a:cxn>
                <a:cxn ang="0">
                  <a:pos x="1" y="0"/>
                </a:cxn>
                <a:cxn ang="0">
                  <a:pos x="1" y="1"/>
                </a:cxn>
                <a:cxn ang="0">
                  <a:pos x="0" y="1"/>
                </a:cxn>
                <a:cxn ang="0">
                  <a:pos x="0" y="2"/>
                </a:cxn>
                <a:cxn ang="0">
                  <a:pos x="0" y="2"/>
                </a:cxn>
                <a:cxn ang="0">
                  <a:pos x="0" y="3"/>
                </a:cxn>
                <a:cxn ang="0">
                  <a:pos x="0" y="3"/>
                </a:cxn>
                <a:cxn ang="0">
                  <a:pos x="1" y="3"/>
                </a:cxn>
                <a:cxn ang="0">
                  <a:pos x="2" y="2"/>
                </a:cxn>
                <a:cxn ang="0">
                  <a:pos x="2" y="1"/>
                </a:cxn>
              </a:cxnLst>
              <a:rect l="0" t="0" r="r" b="b"/>
              <a:pathLst>
                <a:path w="2" h="3">
                  <a:moveTo>
                    <a:pt x="2" y="1"/>
                  </a:moveTo>
                  <a:cubicBezTo>
                    <a:pt x="1" y="1"/>
                    <a:pt x="1" y="1"/>
                    <a:pt x="1" y="1"/>
                  </a:cubicBezTo>
                  <a:cubicBezTo>
                    <a:pt x="2" y="1"/>
                    <a:pt x="2" y="0"/>
                    <a:pt x="2" y="0"/>
                  </a:cubicBezTo>
                  <a:cubicBezTo>
                    <a:pt x="2" y="0"/>
                    <a:pt x="2" y="0"/>
                    <a:pt x="2" y="0"/>
                  </a:cubicBezTo>
                  <a:cubicBezTo>
                    <a:pt x="1" y="0"/>
                    <a:pt x="1" y="0"/>
                    <a:pt x="1" y="0"/>
                  </a:cubicBezTo>
                  <a:cubicBezTo>
                    <a:pt x="1" y="0"/>
                    <a:pt x="1" y="1"/>
                    <a:pt x="1" y="1"/>
                  </a:cubicBezTo>
                  <a:cubicBezTo>
                    <a:pt x="0" y="1"/>
                    <a:pt x="0" y="1"/>
                    <a:pt x="0" y="1"/>
                  </a:cubicBezTo>
                  <a:cubicBezTo>
                    <a:pt x="0" y="2"/>
                    <a:pt x="0" y="2"/>
                    <a:pt x="0" y="2"/>
                  </a:cubicBezTo>
                  <a:cubicBezTo>
                    <a:pt x="0" y="2"/>
                    <a:pt x="0" y="2"/>
                    <a:pt x="0" y="2"/>
                  </a:cubicBezTo>
                  <a:cubicBezTo>
                    <a:pt x="0" y="3"/>
                    <a:pt x="0" y="3"/>
                    <a:pt x="0" y="3"/>
                  </a:cubicBezTo>
                  <a:cubicBezTo>
                    <a:pt x="0" y="3"/>
                    <a:pt x="0" y="3"/>
                    <a:pt x="0" y="3"/>
                  </a:cubicBezTo>
                  <a:cubicBezTo>
                    <a:pt x="1" y="3"/>
                    <a:pt x="1" y="3"/>
                    <a:pt x="1" y="3"/>
                  </a:cubicBezTo>
                  <a:cubicBezTo>
                    <a:pt x="2" y="2"/>
                    <a:pt x="2" y="2"/>
                    <a:pt x="2" y="2"/>
                  </a:cubicBezTo>
                  <a:lnTo>
                    <a:pt x="2" y="1"/>
                  </a:lnTo>
                  <a:close/>
                </a:path>
              </a:pathLst>
            </a:custGeom>
            <a:solidFill>
              <a:srgbClr val="FFFFFF"/>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grpSp>
      <p:sp>
        <p:nvSpPr>
          <p:cNvPr id="258" name="Rectangle 257"/>
          <p:cNvSpPr>
            <a:spLocks noChangeArrowheads="1"/>
          </p:cNvSpPr>
          <p:nvPr userDrawn="1"/>
        </p:nvSpPr>
        <p:spPr bwMode="auto">
          <a:xfrm>
            <a:off x="0" y="6669088"/>
            <a:ext cx="9144000" cy="200025"/>
          </a:xfrm>
          <a:prstGeom prst="rect">
            <a:avLst/>
          </a:prstGeom>
          <a:solidFill>
            <a:srgbClr val="00783C"/>
          </a:solidFill>
          <a:ln w="9525">
            <a:noFill/>
            <a:miter lim="800000"/>
            <a:headEnd/>
            <a:tailEnd/>
          </a:ln>
          <a:effectLst/>
        </p:spPr>
        <p:txBody>
          <a:bodyPr wrap="none" anchor="ct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grpSp>
        <p:nvGrpSpPr>
          <p:cNvPr id="259" name="Group 258"/>
          <p:cNvGrpSpPr>
            <a:grpSpLocks/>
          </p:cNvGrpSpPr>
          <p:nvPr userDrawn="1"/>
        </p:nvGrpSpPr>
        <p:grpSpPr bwMode="auto">
          <a:xfrm flipH="1">
            <a:off x="6376988" y="6350"/>
            <a:ext cx="2767012" cy="2501900"/>
            <a:chOff x="0" y="2744"/>
            <a:chExt cx="1740" cy="1576"/>
          </a:xfrm>
        </p:grpSpPr>
        <p:sp>
          <p:nvSpPr>
            <p:cNvPr id="260" name="Freeform 259"/>
            <p:cNvSpPr>
              <a:spLocks/>
            </p:cNvSpPr>
            <p:nvPr userDrawn="1"/>
          </p:nvSpPr>
          <p:spPr bwMode="auto">
            <a:xfrm>
              <a:off x="648" y="2744"/>
              <a:ext cx="1092" cy="1576"/>
            </a:xfrm>
            <a:custGeom>
              <a:avLst/>
              <a:gdLst/>
              <a:ahLst/>
              <a:cxnLst>
                <a:cxn ang="0">
                  <a:pos x="0" y="0"/>
                </a:cxn>
                <a:cxn ang="0">
                  <a:pos x="181" y="176"/>
                </a:cxn>
              </a:cxnLst>
              <a:rect l="0" t="0" r="r" b="b"/>
              <a:pathLst>
                <a:path w="181" h="176">
                  <a:moveTo>
                    <a:pt x="0" y="0"/>
                  </a:moveTo>
                  <a:cubicBezTo>
                    <a:pt x="81" y="32"/>
                    <a:pt x="147" y="96"/>
                    <a:pt x="181" y="176"/>
                  </a:cubicBezTo>
                </a:path>
              </a:pathLst>
            </a:custGeom>
            <a:noFill/>
            <a:ln w="19050" cap="flat" cmpd="sng">
              <a:solidFill>
                <a:schemeClr val="bg1"/>
              </a:solidFill>
              <a:prstDash val="solid"/>
              <a:miter lim="800000"/>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261" name="Freeform 260"/>
            <p:cNvSpPr>
              <a:spLocks noEditPoints="1"/>
            </p:cNvSpPr>
            <p:nvPr userDrawn="1"/>
          </p:nvSpPr>
          <p:spPr bwMode="auto">
            <a:xfrm>
              <a:off x="0" y="2744"/>
              <a:ext cx="1401" cy="1576"/>
            </a:xfrm>
            <a:custGeom>
              <a:avLst/>
              <a:gdLst/>
              <a:ahLst/>
              <a:cxnLst>
                <a:cxn ang="0">
                  <a:pos x="0" y="12"/>
                </a:cxn>
                <a:cxn ang="0">
                  <a:pos x="213" y="176"/>
                </a:cxn>
                <a:cxn ang="0">
                  <a:pos x="168" y="0"/>
                </a:cxn>
                <a:cxn ang="0">
                  <a:pos x="254" y="175"/>
                </a:cxn>
              </a:cxnLst>
              <a:rect l="0" t="0" r="r" b="b"/>
              <a:pathLst>
                <a:path w="254" h="176">
                  <a:moveTo>
                    <a:pt x="0" y="12"/>
                  </a:moveTo>
                  <a:cubicBezTo>
                    <a:pt x="94" y="31"/>
                    <a:pt x="172" y="93"/>
                    <a:pt x="213" y="176"/>
                  </a:cubicBezTo>
                  <a:moveTo>
                    <a:pt x="168" y="0"/>
                  </a:moveTo>
                  <a:cubicBezTo>
                    <a:pt x="210" y="50"/>
                    <a:pt x="240" y="110"/>
                    <a:pt x="254" y="175"/>
                  </a:cubicBezTo>
                </a:path>
              </a:pathLst>
            </a:custGeom>
            <a:noFill/>
            <a:ln w="19050" cap="flat" cmpd="sng">
              <a:solidFill>
                <a:schemeClr val="bg1"/>
              </a:solidFill>
              <a:prstDash val="solid"/>
              <a:miter lim="800000"/>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grpSp>
      <p:sp>
        <p:nvSpPr>
          <p:cNvPr id="262" name="Rectangle 265"/>
          <p:cNvSpPr>
            <a:spLocks noChangeArrowheads="1"/>
          </p:cNvSpPr>
          <p:nvPr userDrawn="1"/>
        </p:nvSpPr>
        <p:spPr bwMode="auto">
          <a:xfrm>
            <a:off x="236538" y="-9525"/>
            <a:ext cx="8912225" cy="3776663"/>
          </a:xfrm>
          <a:prstGeom prst="rect">
            <a:avLst/>
          </a:prstGeom>
          <a:noFill/>
          <a:ln w="9525">
            <a:noFill/>
            <a:miter lim="800000"/>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263" name="Line 266"/>
          <p:cNvSpPr>
            <a:spLocks noChangeShapeType="1"/>
          </p:cNvSpPr>
          <p:nvPr userDrawn="1"/>
        </p:nvSpPr>
        <p:spPr bwMode="auto">
          <a:xfrm>
            <a:off x="484188" y="617538"/>
            <a:ext cx="1587" cy="1587"/>
          </a:xfrm>
          <a:prstGeom prst="line">
            <a:avLst/>
          </a:prstGeom>
          <a:no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264" name="Line 267"/>
          <p:cNvSpPr>
            <a:spLocks noChangeShapeType="1"/>
          </p:cNvSpPr>
          <p:nvPr userDrawn="1"/>
        </p:nvSpPr>
        <p:spPr bwMode="auto">
          <a:xfrm>
            <a:off x="484188" y="617538"/>
            <a:ext cx="1587" cy="1587"/>
          </a:xfrm>
          <a:prstGeom prst="line">
            <a:avLst/>
          </a:prstGeom>
          <a:no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265" name="Rectangle 268"/>
          <p:cNvSpPr>
            <a:spLocks noChangeArrowheads="1"/>
          </p:cNvSpPr>
          <p:nvPr userDrawn="1"/>
        </p:nvSpPr>
        <p:spPr bwMode="auto">
          <a:xfrm>
            <a:off x="484188" y="617538"/>
            <a:ext cx="1587" cy="1587"/>
          </a:xfrm>
          <a:prstGeom prst="rect">
            <a:avLst/>
          </a:prstGeom>
          <a:solidFill>
            <a:srgbClr val="000000"/>
          </a:solidFill>
          <a:ln w="9525">
            <a:noFill/>
            <a:miter lim="800000"/>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266" name="Rectangle 269"/>
          <p:cNvSpPr>
            <a:spLocks noChangeArrowheads="1"/>
          </p:cNvSpPr>
          <p:nvPr userDrawn="1"/>
        </p:nvSpPr>
        <p:spPr bwMode="auto">
          <a:xfrm>
            <a:off x="484188" y="617538"/>
            <a:ext cx="1587" cy="1587"/>
          </a:xfrm>
          <a:prstGeom prst="rect">
            <a:avLst/>
          </a:prstGeom>
          <a:noFill/>
          <a:ln w="9525">
            <a:noFill/>
            <a:miter lim="800000"/>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267" name="Freeform 270"/>
          <p:cNvSpPr>
            <a:spLocks/>
          </p:cNvSpPr>
          <p:nvPr userDrawn="1"/>
        </p:nvSpPr>
        <p:spPr bwMode="auto">
          <a:xfrm>
            <a:off x="487363" y="617538"/>
            <a:ext cx="3175" cy="1587"/>
          </a:xfrm>
          <a:custGeom>
            <a:avLst/>
            <a:gdLst/>
            <a:ahLst/>
            <a:cxnLst>
              <a:cxn ang="0">
                <a:pos x="0" y="0"/>
              </a:cxn>
              <a:cxn ang="0">
                <a:pos x="2" y="0"/>
              </a:cxn>
              <a:cxn ang="0">
                <a:pos x="2" y="0"/>
              </a:cxn>
              <a:cxn ang="0">
                <a:pos x="2"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2" y="0"/>
              </a:cxn>
              <a:cxn ang="0">
                <a:pos x="2" y="0"/>
              </a:cxn>
              <a:cxn ang="0">
                <a:pos x="2" y="0"/>
              </a:cxn>
              <a:cxn ang="0">
                <a:pos x="0" y="0"/>
              </a:cxn>
              <a:cxn ang="0">
                <a:pos x="0" y="0"/>
              </a:cxn>
              <a:cxn ang="0">
                <a:pos x="0" y="0"/>
              </a:cxn>
            </a:cxnLst>
            <a:rect l="0" t="0" r="r" b="b"/>
            <a:pathLst>
              <a:path w="2">
                <a:moveTo>
                  <a:pt x="0" y="0"/>
                </a:moveTo>
                <a:lnTo>
                  <a:pt x="2" y="0"/>
                </a:lnTo>
                <a:lnTo>
                  <a:pt x="2" y="0"/>
                </a:lnTo>
                <a:lnTo>
                  <a:pt x="2"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2" y="0"/>
                </a:lnTo>
                <a:lnTo>
                  <a:pt x="2" y="0"/>
                </a:lnTo>
                <a:lnTo>
                  <a:pt x="2" y="0"/>
                </a:lnTo>
                <a:lnTo>
                  <a:pt x="0" y="0"/>
                </a:lnTo>
                <a:lnTo>
                  <a:pt x="0" y="0"/>
                </a:lnTo>
                <a:lnTo>
                  <a:pt x="0" y="0"/>
                </a:lnTo>
              </a:path>
            </a:pathLst>
          </a:custGeom>
          <a:no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268" name="Freeform 271"/>
          <p:cNvSpPr>
            <a:spLocks/>
          </p:cNvSpPr>
          <p:nvPr userDrawn="1"/>
        </p:nvSpPr>
        <p:spPr bwMode="auto">
          <a:xfrm>
            <a:off x="458788" y="473075"/>
            <a:ext cx="3175" cy="3175"/>
          </a:xfrm>
          <a:custGeom>
            <a:avLst/>
            <a:gdLst/>
            <a:ahLst/>
            <a:cxnLst>
              <a:cxn ang="0">
                <a:pos x="0" y="2"/>
              </a:cxn>
              <a:cxn ang="0">
                <a:pos x="0" y="2"/>
              </a:cxn>
              <a:cxn ang="0">
                <a:pos x="0" y="2"/>
              </a:cxn>
              <a:cxn ang="0">
                <a:pos x="0" y="2"/>
              </a:cxn>
              <a:cxn ang="0">
                <a:pos x="0" y="2"/>
              </a:cxn>
              <a:cxn ang="0">
                <a:pos x="0" y="2"/>
              </a:cxn>
              <a:cxn ang="0">
                <a:pos x="2" y="2"/>
              </a:cxn>
              <a:cxn ang="0">
                <a:pos x="2" y="2"/>
              </a:cxn>
              <a:cxn ang="0">
                <a:pos x="2" y="0"/>
              </a:cxn>
              <a:cxn ang="0">
                <a:pos x="0" y="2"/>
              </a:cxn>
              <a:cxn ang="0">
                <a:pos x="0" y="2"/>
              </a:cxn>
              <a:cxn ang="0">
                <a:pos x="0" y="2"/>
              </a:cxn>
              <a:cxn ang="0">
                <a:pos x="0" y="2"/>
              </a:cxn>
              <a:cxn ang="0">
                <a:pos x="0" y="2"/>
              </a:cxn>
              <a:cxn ang="0">
                <a:pos x="2" y="2"/>
              </a:cxn>
              <a:cxn ang="0">
                <a:pos x="2" y="2"/>
              </a:cxn>
              <a:cxn ang="0">
                <a:pos x="2" y="2"/>
              </a:cxn>
              <a:cxn ang="0">
                <a:pos x="2" y="2"/>
              </a:cxn>
              <a:cxn ang="0">
                <a:pos x="2" y="2"/>
              </a:cxn>
              <a:cxn ang="0">
                <a:pos x="2" y="2"/>
              </a:cxn>
              <a:cxn ang="0">
                <a:pos x="0" y="2"/>
              </a:cxn>
              <a:cxn ang="0">
                <a:pos x="0" y="2"/>
              </a:cxn>
              <a:cxn ang="0">
                <a:pos x="0" y="2"/>
              </a:cxn>
              <a:cxn ang="0">
                <a:pos x="0" y="2"/>
              </a:cxn>
              <a:cxn ang="0">
                <a:pos x="0" y="2"/>
              </a:cxn>
              <a:cxn ang="0">
                <a:pos x="0" y="2"/>
              </a:cxn>
              <a:cxn ang="0">
                <a:pos x="0" y="2"/>
              </a:cxn>
              <a:cxn ang="0">
                <a:pos x="2" y="2"/>
              </a:cxn>
              <a:cxn ang="0">
                <a:pos x="0" y="2"/>
              </a:cxn>
              <a:cxn ang="0">
                <a:pos x="2" y="2"/>
              </a:cxn>
              <a:cxn ang="0">
                <a:pos x="2" y="2"/>
              </a:cxn>
              <a:cxn ang="0">
                <a:pos x="2" y="2"/>
              </a:cxn>
              <a:cxn ang="0">
                <a:pos x="0" y="2"/>
              </a:cxn>
              <a:cxn ang="0">
                <a:pos x="0" y="2"/>
              </a:cxn>
            </a:cxnLst>
            <a:rect l="0" t="0" r="r" b="b"/>
            <a:pathLst>
              <a:path w="2" h="2">
                <a:moveTo>
                  <a:pt x="0" y="2"/>
                </a:moveTo>
                <a:lnTo>
                  <a:pt x="0" y="2"/>
                </a:lnTo>
                <a:lnTo>
                  <a:pt x="0" y="2"/>
                </a:lnTo>
                <a:lnTo>
                  <a:pt x="0" y="2"/>
                </a:lnTo>
                <a:lnTo>
                  <a:pt x="0" y="2"/>
                </a:lnTo>
                <a:lnTo>
                  <a:pt x="0" y="2"/>
                </a:lnTo>
                <a:lnTo>
                  <a:pt x="0" y="2"/>
                </a:lnTo>
                <a:lnTo>
                  <a:pt x="0" y="2"/>
                </a:lnTo>
                <a:lnTo>
                  <a:pt x="0" y="2"/>
                </a:lnTo>
                <a:lnTo>
                  <a:pt x="0" y="2"/>
                </a:lnTo>
                <a:lnTo>
                  <a:pt x="0" y="2"/>
                </a:lnTo>
                <a:lnTo>
                  <a:pt x="0" y="2"/>
                </a:lnTo>
                <a:lnTo>
                  <a:pt x="2" y="2"/>
                </a:lnTo>
                <a:lnTo>
                  <a:pt x="2" y="2"/>
                </a:lnTo>
                <a:lnTo>
                  <a:pt x="2" y="2"/>
                </a:lnTo>
                <a:lnTo>
                  <a:pt x="2" y="2"/>
                </a:lnTo>
                <a:lnTo>
                  <a:pt x="2" y="2"/>
                </a:lnTo>
                <a:lnTo>
                  <a:pt x="2" y="0"/>
                </a:lnTo>
                <a:lnTo>
                  <a:pt x="0" y="2"/>
                </a:lnTo>
                <a:lnTo>
                  <a:pt x="0" y="2"/>
                </a:lnTo>
                <a:lnTo>
                  <a:pt x="0" y="2"/>
                </a:lnTo>
                <a:lnTo>
                  <a:pt x="0" y="2"/>
                </a:lnTo>
                <a:lnTo>
                  <a:pt x="0" y="2"/>
                </a:lnTo>
                <a:lnTo>
                  <a:pt x="0" y="2"/>
                </a:lnTo>
                <a:lnTo>
                  <a:pt x="0" y="2"/>
                </a:lnTo>
                <a:lnTo>
                  <a:pt x="0" y="2"/>
                </a:lnTo>
                <a:lnTo>
                  <a:pt x="0" y="2"/>
                </a:lnTo>
                <a:lnTo>
                  <a:pt x="0" y="2"/>
                </a:lnTo>
                <a:lnTo>
                  <a:pt x="0" y="2"/>
                </a:lnTo>
                <a:lnTo>
                  <a:pt x="2" y="2"/>
                </a:lnTo>
                <a:lnTo>
                  <a:pt x="2" y="2"/>
                </a:lnTo>
                <a:lnTo>
                  <a:pt x="2" y="2"/>
                </a:lnTo>
                <a:lnTo>
                  <a:pt x="2" y="2"/>
                </a:lnTo>
                <a:lnTo>
                  <a:pt x="2" y="2"/>
                </a:lnTo>
                <a:lnTo>
                  <a:pt x="2" y="2"/>
                </a:lnTo>
                <a:lnTo>
                  <a:pt x="2" y="2"/>
                </a:lnTo>
                <a:lnTo>
                  <a:pt x="2" y="2"/>
                </a:lnTo>
                <a:lnTo>
                  <a:pt x="2" y="2"/>
                </a:lnTo>
                <a:lnTo>
                  <a:pt x="0" y="2"/>
                </a:lnTo>
                <a:lnTo>
                  <a:pt x="2" y="2"/>
                </a:lnTo>
                <a:lnTo>
                  <a:pt x="2" y="2"/>
                </a:lnTo>
                <a:lnTo>
                  <a:pt x="0" y="2"/>
                </a:lnTo>
                <a:lnTo>
                  <a:pt x="0" y="2"/>
                </a:lnTo>
                <a:lnTo>
                  <a:pt x="0" y="2"/>
                </a:lnTo>
                <a:lnTo>
                  <a:pt x="0" y="2"/>
                </a:lnTo>
                <a:lnTo>
                  <a:pt x="0" y="2"/>
                </a:lnTo>
                <a:lnTo>
                  <a:pt x="0" y="2"/>
                </a:lnTo>
                <a:lnTo>
                  <a:pt x="0" y="2"/>
                </a:lnTo>
                <a:lnTo>
                  <a:pt x="0" y="2"/>
                </a:lnTo>
                <a:lnTo>
                  <a:pt x="0" y="2"/>
                </a:lnTo>
                <a:lnTo>
                  <a:pt x="0" y="2"/>
                </a:lnTo>
                <a:lnTo>
                  <a:pt x="0" y="2"/>
                </a:lnTo>
                <a:lnTo>
                  <a:pt x="0" y="2"/>
                </a:lnTo>
                <a:lnTo>
                  <a:pt x="0" y="2"/>
                </a:lnTo>
                <a:lnTo>
                  <a:pt x="0" y="2"/>
                </a:lnTo>
                <a:lnTo>
                  <a:pt x="2" y="2"/>
                </a:lnTo>
                <a:lnTo>
                  <a:pt x="2" y="2"/>
                </a:lnTo>
                <a:lnTo>
                  <a:pt x="0" y="2"/>
                </a:lnTo>
                <a:lnTo>
                  <a:pt x="2" y="2"/>
                </a:lnTo>
                <a:lnTo>
                  <a:pt x="2" y="2"/>
                </a:lnTo>
                <a:lnTo>
                  <a:pt x="2" y="2"/>
                </a:lnTo>
                <a:lnTo>
                  <a:pt x="2" y="2"/>
                </a:lnTo>
                <a:lnTo>
                  <a:pt x="2" y="2"/>
                </a:lnTo>
                <a:lnTo>
                  <a:pt x="2" y="2"/>
                </a:lnTo>
                <a:lnTo>
                  <a:pt x="2" y="2"/>
                </a:lnTo>
                <a:lnTo>
                  <a:pt x="0" y="2"/>
                </a:lnTo>
                <a:lnTo>
                  <a:pt x="0" y="2"/>
                </a:lnTo>
                <a:lnTo>
                  <a:pt x="0" y="2"/>
                </a:lnTo>
                <a:lnTo>
                  <a:pt x="0" y="2"/>
                </a:lnTo>
              </a:path>
            </a:pathLst>
          </a:custGeom>
          <a:no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269" name="Freeform 272"/>
          <p:cNvSpPr>
            <a:spLocks/>
          </p:cNvSpPr>
          <p:nvPr userDrawn="1"/>
        </p:nvSpPr>
        <p:spPr bwMode="auto">
          <a:xfrm>
            <a:off x="458788" y="463550"/>
            <a:ext cx="3175" cy="3175"/>
          </a:xfrm>
          <a:custGeom>
            <a:avLst/>
            <a:gdLst/>
            <a:ahLst/>
            <a:cxnLst>
              <a:cxn ang="0">
                <a:pos x="0" y="0"/>
              </a:cxn>
              <a:cxn ang="0">
                <a:pos x="0" y="2"/>
              </a:cxn>
              <a:cxn ang="0">
                <a:pos x="0" y="2"/>
              </a:cxn>
              <a:cxn ang="0">
                <a:pos x="0" y="2"/>
              </a:cxn>
              <a:cxn ang="0">
                <a:pos x="2" y="2"/>
              </a:cxn>
              <a:cxn ang="0">
                <a:pos x="2" y="0"/>
              </a:cxn>
              <a:cxn ang="0">
                <a:pos x="2" y="0"/>
              </a:cxn>
              <a:cxn ang="0">
                <a:pos x="2" y="0"/>
              </a:cxn>
              <a:cxn ang="0">
                <a:pos x="0" y="0"/>
              </a:cxn>
              <a:cxn ang="0">
                <a:pos x="0" y="2"/>
              </a:cxn>
              <a:cxn ang="0">
                <a:pos x="0" y="2"/>
              </a:cxn>
              <a:cxn ang="0">
                <a:pos x="2" y="0"/>
              </a:cxn>
              <a:cxn ang="0">
                <a:pos x="2" y="0"/>
              </a:cxn>
              <a:cxn ang="0">
                <a:pos x="2" y="0"/>
              </a:cxn>
              <a:cxn ang="0">
                <a:pos x="2" y="2"/>
              </a:cxn>
              <a:cxn ang="0">
                <a:pos x="0" y="2"/>
              </a:cxn>
              <a:cxn ang="0">
                <a:pos x="0" y="2"/>
              </a:cxn>
              <a:cxn ang="0">
                <a:pos x="0" y="2"/>
              </a:cxn>
              <a:cxn ang="0">
                <a:pos x="0" y="2"/>
              </a:cxn>
              <a:cxn ang="0">
                <a:pos x="0" y="2"/>
              </a:cxn>
              <a:cxn ang="0">
                <a:pos x="0" y="2"/>
              </a:cxn>
              <a:cxn ang="0">
                <a:pos x="0" y="2"/>
              </a:cxn>
              <a:cxn ang="0">
                <a:pos x="0" y="2"/>
              </a:cxn>
              <a:cxn ang="0">
                <a:pos x="2" y="2"/>
              </a:cxn>
              <a:cxn ang="0">
                <a:pos x="0" y="2"/>
              </a:cxn>
              <a:cxn ang="0">
                <a:pos x="0" y="2"/>
              </a:cxn>
              <a:cxn ang="0">
                <a:pos x="2" y="2"/>
              </a:cxn>
              <a:cxn ang="0">
                <a:pos x="2" y="2"/>
              </a:cxn>
              <a:cxn ang="0">
                <a:pos x="2" y="0"/>
              </a:cxn>
              <a:cxn ang="0">
                <a:pos x="0" y="0"/>
              </a:cxn>
              <a:cxn ang="0">
                <a:pos x="0" y="0"/>
              </a:cxn>
            </a:cxnLst>
            <a:rect l="0" t="0" r="r" b="b"/>
            <a:pathLst>
              <a:path w="2" h="2">
                <a:moveTo>
                  <a:pt x="0" y="0"/>
                </a:moveTo>
                <a:lnTo>
                  <a:pt x="0" y="2"/>
                </a:lnTo>
                <a:lnTo>
                  <a:pt x="0" y="2"/>
                </a:lnTo>
                <a:lnTo>
                  <a:pt x="0" y="2"/>
                </a:lnTo>
                <a:lnTo>
                  <a:pt x="2" y="2"/>
                </a:lnTo>
                <a:lnTo>
                  <a:pt x="2" y="0"/>
                </a:lnTo>
                <a:lnTo>
                  <a:pt x="2" y="0"/>
                </a:lnTo>
                <a:lnTo>
                  <a:pt x="2" y="0"/>
                </a:lnTo>
                <a:lnTo>
                  <a:pt x="0" y="0"/>
                </a:lnTo>
                <a:lnTo>
                  <a:pt x="0" y="2"/>
                </a:lnTo>
                <a:lnTo>
                  <a:pt x="0" y="2"/>
                </a:lnTo>
                <a:lnTo>
                  <a:pt x="2" y="0"/>
                </a:lnTo>
                <a:lnTo>
                  <a:pt x="2" y="0"/>
                </a:lnTo>
                <a:lnTo>
                  <a:pt x="2" y="0"/>
                </a:lnTo>
                <a:lnTo>
                  <a:pt x="2" y="2"/>
                </a:lnTo>
                <a:lnTo>
                  <a:pt x="0" y="2"/>
                </a:lnTo>
                <a:lnTo>
                  <a:pt x="0" y="2"/>
                </a:lnTo>
                <a:lnTo>
                  <a:pt x="0" y="2"/>
                </a:lnTo>
                <a:lnTo>
                  <a:pt x="0" y="2"/>
                </a:lnTo>
                <a:lnTo>
                  <a:pt x="0" y="2"/>
                </a:lnTo>
                <a:lnTo>
                  <a:pt x="0" y="2"/>
                </a:lnTo>
                <a:lnTo>
                  <a:pt x="0" y="2"/>
                </a:lnTo>
                <a:lnTo>
                  <a:pt x="0" y="2"/>
                </a:lnTo>
                <a:lnTo>
                  <a:pt x="2" y="2"/>
                </a:lnTo>
                <a:lnTo>
                  <a:pt x="0" y="2"/>
                </a:lnTo>
                <a:lnTo>
                  <a:pt x="0" y="2"/>
                </a:lnTo>
                <a:lnTo>
                  <a:pt x="2" y="2"/>
                </a:lnTo>
                <a:lnTo>
                  <a:pt x="2" y="2"/>
                </a:lnTo>
                <a:lnTo>
                  <a:pt x="2" y="0"/>
                </a:lnTo>
                <a:lnTo>
                  <a:pt x="0" y="0"/>
                </a:lnTo>
                <a:lnTo>
                  <a:pt x="0" y="0"/>
                </a:lnTo>
              </a:path>
            </a:pathLst>
          </a:custGeom>
          <a:no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270" name="Freeform 273"/>
          <p:cNvSpPr>
            <a:spLocks/>
          </p:cNvSpPr>
          <p:nvPr userDrawn="1"/>
        </p:nvSpPr>
        <p:spPr bwMode="auto">
          <a:xfrm>
            <a:off x="703263" y="514350"/>
            <a:ext cx="3175" cy="6350"/>
          </a:xfrm>
          <a:custGeom>
            <a:avLst/>
            <a:gdLst/>
            <a:ahLst/>
            <a:cxnLst>
              <a:cxn ang="0">
                <a:pos x="2" y="4"/>
              </a:cxn>
              <a:cxn ang="0">
                <a:pos x="2" y="4"/>
              </a:cxn>
              <a:cxn ang="0">
                <a:pos x="2" y="4"/>
              </a:cxn>
              <a:cxn ang="0">
                <a:pos x="2" y="2"/>
              </a:cxn>
              <a:cxn ang="0">
                <a:pos x="2" y="0"/>
              </a:cxn>
              <a:cxn ang="0">
                <a:pos x="2" y="0"/>
              </a:cxn>
              <a:cxn ang="0">
                <a:pos x="2" y="0"/>
              </a:cxn>
              <a:cxn ang="0">
                <a:pos x="0" y="2"/>
              </a:cxn>
              <a:cxn ang="0">
                <a:pos x="2" y="4"/>
              </a:cxn>
              <a:cxn ang="0">
                <a:pos x="2" y="2"/>
              </a:cxn>
              <a:cxn ang="0">
                <a:pos x="2" y="2"/>
              </a:cxn>
              <a:cxn ang="0">
                <a:pos x="2" y="0"/>
              </a:cxn>
              <a:cxn ang="0">
                <a:pos x="2" y="2"/>
              </a:cxn>
              <a:cxn ang="0">
                <a:pos x="2" y="2"/>
              </a:cxn>
              <a:cxn ang="0">
                <a:pos x="2" y="2"/>
              </a:cxn>
              <a:cxn ang="0">
                <a:pos x="2" y="2"/>
              </a:cxn>
              <a:cxn ang="0">
                <a:pos x="2" y="2"/>
              </a:cxn>
              <a:cxn ang="0">
                <a:pos x="2" y="2"/>
              </a:cxn>
              <a:cxn ang="0">
                <a:pos x="2" y="2"/>
              </a:cxn>
              <a:cxn ang="0">
                <a:pos x="2" y="2"/>
              </a:cxn>
              <a:cxn ang="0">
                <a:pos x="2" y="2"/>
              </a:cxn>
              <a:cxn ang="0">
                <a:pos x="2" y="2"/>
              </a:cxn>
              <a:cxn ang="0">
                <a:pos x="2" y="2"/>
              </a:cxn>
              <a:cxn ang="0">
                <a:pos x="2" y="2"/>
              </a:cxn>
              <a:cxn ang="0">
                <a:pos x="2" y="2"/>
              </a:cxn>
              <a:cxn ang="0">
                <a:pos x="2" y="2"/>
              </a:cxn>
              <a:cxn ang="0">
                <a:pos x="0" y="2"/>
              </a:cxn>
              <a:cxn ang="0">
                <a:pos x="2" y="4"/>
              </a:cxn>
            </a:cxnLst>
            <a:rect l="0" t="0" r="r" b="b"/>
            <a:pathLst>
              <a:path w="2" h="4">
                <a:moveTo>
                  <a:pt x="2" y="4"/>
                </a:moveTo>
                <a:lnTo>
                  <a:pt x="2" y="4"/>
                </a:lnTo>
                <a:lnTo>
                  <a:pt x="2" y="4"/>
                </a:lnTo>
                <a:lnTo>
                  <a:pt x="2" y="2"/>
                </a:lnTo>
                <a:lnTo>
                  <a:pt x="2" y="0"/>
                </a:lnTo>
                <a:lnTo>
                  <a:pt x="2" y="0"/>
                </a:lnTo>
                <a:lnTo>
                  <a:pt x="2" y="0"/>
                </a:lnTo>
                <a:lnTo>
                  <a:pt x="0" y="2"/>
                </a:lnTo>
                <a:lnTo>
                  <a:pt x="2" y="4"/>
                </a:lnTo>
                <a:lnTo>
                  <a:pt x="2" y="2"/>
                </a:lnTo>
                <a:lnTo>
                  <a:pt x="2" y="2"/>
                </a:lnTo>
                <a:lnTo>
                  <a:pt x="2" y="0"/>
                </a:lnTo>
                <a:lnTo>
                  <a:pt x="2" y="2"/>
                </a:lnTo>
                <a:lnTo>
                  <a:pt x="2" y="2"/>
                </a:lnTo>
                <a:lnTo>
                  <a:pt x="2" y="2"/>
                </a:lnTo>
                <a:lnTo>
                  <a:pt x="2" y="2"/>
                </a:lnTo>
                <a:lnTo>
                  <a:pt x="2" y="2"/>
                </a:lnTo>
                <a:lnTo>
                  <a:pt x="2" y="2"/>
                </a:lnTo>
                <a:lnTo>
                  <a:pt x="2" y="2"/>
                </a:lnTo>
                <a:lnTo>
                  <a:pt x="2" y="2"/>
                </a:lnTo>
                <a:lnTo>
                  <a:pt x="2" y="2"/>
                </a:lnTo>
                <a:lnTo>
                  <a:pt x="2" y="2"/>
                </a:lnTo>
                <a:lnTo>
                  <a:pt x="2" y="2"/>
                </a:lnTo>
                <a:lnTo>
                  <a:pt x="2" y="2"/>
                </a:lnTo>
                <a:lnTo>
                  <a:pt x="2" y="2"/>
                </a:lnTo>
                <a:lnTo>
                  <a:pt x="2" y="2"/>
                </a:lnTo>
                <a:lnTo>
                  <a:pt x="0" y="2"/>
                </a:lnTo>
                <a:lnTo>
                  <a:pt x="2" y="4"/>
                </a:lnTo>
              </a:path>
            </a:pathLst>
          </a:custGeom>
          <a:no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271" name="Freeform 274"/>
          <p:cNvSpPr>
            <a:spLocks/>
          </p:cNvSpPr>
          <p:nvPr userDrawn="1"/>
        </p:nvSpPr>
        <p:spPr bwMode="auto">
          <a:xfrm>
            <a:off x="706438" y="479425"/>
            <a:ext cx="1587" cy="6350"/>
          </a:xfrm>
          <a:custGeom>
            <a:avLst/>
            <a:gdLst/>
            <a:ahLst/>
            <a:cxnLst>
              <a:cxn ang="0">
                <a:pos x="0" y="4"/>
              </a:cxn>
              <a:cxn ang="0">
                <a:pos x="0" y="2"/>
              </a:cxn>
              <a:cxn ang="0">
                <a:pos x="0" y="0"/>
              </a:cxn>
              <a:cxn ang="0">
                <a:pos x="0" y="0"/>
              </a:cxn>
              <a:cxn ang="0">
                <a:pos x="0" y="2"/>
              </a:cxn>
              <a:cxn ang="0">
                <a:pos x="0" y="2"/>
              </a:cxn>
              <a:cxn ang="0">
                <a:pos x="0" y="4"/>
              </a:cxn>
              <a:cxn ang="0">
                <a:pos x="0" y="2"/>
              </a:cxn>
              <a:cxn ang="0">
                <a:pos x="0" y="2"/>
              </a:cxn>
              <a:cxn ang="0">
                <a:pos x="0" y="2"/>
              </a:cxn>
              <a:cxn ang="0">
                <a:pos x="0" y="2"/>
              </a:cxn>
              <a:cxn ang="0">
                <a:pos x="0" y="2"/>
              </a:cxn>
              <a:cxn ang="0">
                <a:pos x="0" y="2"/>
              </a:cxn>
              <a:cxn ang="0">
                <a:pos x="0" y="2"/>
              </a:cxn>
              <a:cxn ang="0">
                <a:pos x="0" y="4"/>
              </a:cxn>
            </a:cxnLst>
            <a:rect l="0" t="0" r="r" b="b"/>
            <a:pathLst>
              <a:path h="4">
                <a:moveTo>
                  <a:pt x="0" y="4"/>
                </a:moveTo>
                <a:lnTo>
                  <a:pt x="0" y="2"/>
                </a:lnTo>
                <a:lnTo>
                  <a:pt x="0" y="0"/>
                </a:lnTo>
                <a:lnTo>
                  <a:pt x="0" y="0"/>
                </a:lnTo>
                <a:lnTo>
                  <a:pt x="0" y="2"/>
                </a:lnTo>
                <a:lnTo>
                  <a:pt x="0" y="2"/>
                </a:lnTo>
                <a:lnTo>
                  <a:pt x="0" y="4"/>
                </a:lnTo>
                <a:lnTo>
                  <a:pt x="0" y="2"/>
                </a:lnTo>
                <a:lnTo>
                  <a:pt x="0" y="2"/>
                </a:lnTo>
                <a:lnTo>
                  <a:pt x="0" y="2"/>
                </a:lnTo>
                <a:lnTo>
                  <a:pt x="0" y="2"/>
                </a:lnTo>
                <a:lnTo>
                  <a:pt x="0" y="2"/>
                </a:lnTo>
                <a:lnTo>
                  <a:pt x="0" y="2"/>
                </a:lnTo>
                <a:lnTo>
                  <a:pt x="0" y="2"/>
                </a:lnTo>
                <a:lnTo>
                  <a:pt x="0" y="4"/>
                </a:lnTo>
              </a:path>
            </a:pathLst>
          </a:custGeom>
          <a:no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272" name="Freeform 275"/>
          <p:cNvSpPr>
            <a:spLocks/>
          </p:cNvSpPr>
          <p:nvPr userDrawn="1"/>
        </p:nvSpPr>
        <p:spPr bwMode="auto">
          <a:xfrm>
            <a:off x="693738" y="460375"/>
            <a:ext cx="3175" cy="3175"/>
          </a:xfrm>
          <a:custGeom>
            <a:avLst/>
            <a:gdLst/>
            <a:ahLst/>
            <a:cxnLst>
              <a:cxn ang="0">
                <a:pos x="2" y="2"/>
              </a:cxn>
              <a:cxn ang="0">
                <a:pos x="2" y="0"/>
              </a:cxn>
              <a:cxn ang="0">
                <a:pos x="2" y="0"/>
              </a:cxn>
              <a:cxn ang="0">
                <a:pos x="2" y="0"/>
              </a:cxn>
              <a:cxn ang="0">
                <a:pos x="2" y="0"/>
              </a:cxn>
              <a:cxn ang="0">
                <a:pos x="0" y="0"/>
              </a:cxn>
              <a:cxn ang="0">
                <a:pos x="0" y="0"/>
              </a:cxn>
              <a:cxn ang="0">
                <a:pos x="0" y="2"/>
              </a:cxn>
              <a:cxn ang="0">
                <a:pos x="0" y="2"/>
              </a:cxn>
              <a:cxn ang="0">
                <a:pos x="0" y="2"/>
              </a:cxn>
              <a:cxn ang="0">
                <a:pos x="2" y="2"/>
              </a:cxn>
              <a:cxn ang="0">
                <a:pos x="2" y="2"/>
              </a:cxn>
              <a:cxn ang="0">
                <a:pos x="2" y="0"/>
              </a:cxn>
              <a:cxn ang="0">
                <a:pos x="2" y="0"/>
              </a:cxn>
              <a:cxn ang="0">
                <a:pos x="2" y="0"/>
              </a:cxn>
              <a:cxn ang="0">
                <a:pos x="0" y="2"/>
              </a:cxn>
              <a:cxn ang="0">
                <a:pos x="2" y="2"/>
              </a:cxn>
              <a:cxn ang="0">
                <a:pos x="2" y="0"/>
              </a:cxn>
              <a:cxn ang="0">
                <a:pos x="0" y="2"/>
              </a:cxn>
              <a:cxn ang="0">
                <a:pos x="2" y="2"/>
              </a:cxn>
              <a:cxn ang="0">
                <a:pos x="0" y="2"/>
              </a:cxn>
              <a:cxn ang="0">
                <a:pos x="0" y="2"/>
              </a:cxn>
              <a:cxn ang="0">
                <a:pos x="0" y="2"/>
              </a:cxn>
              <a:cxn ang="0">
                <a:pos x="0" y="2"/>
              </a:cxn>
              <a:cxn ang="0">
                <a:pos x="0" y="2"/>
              </a:cxn>
              <a:cxn ang="0">
                <a:pos x="0" y="2"/>
              </a:cxn>
              <a:cxn ang="0">
                <a:pos x="0" y="2"/>
              </a:cxn>
              <a:cxn ang="0">
                <a:pos x="0" y="2"/>
              </a:cxn>
              <a:cxn ang="0">
                <a:pos x="0" y="2"/>
              </a:cxn>
              <a:cxn ang="0">
                <a:pos x="2" y="2"/>
              </a:cxn>
              <a:cxn ang="0">
                <a:pos x="2" y="2"/>
              </a:cxn>
            </a:cxnLst>
            <a:rect l="0" t="0" r="r" b="b"/>
            <a:pathLst>
              <a:path w="2" h="2">
                <a:moveTo>
                  <a:pt x="2" y="2"/>
                </a:moveTo>
                <a:lnTo>
                  <a:pt x="2" y="0"/>
                </a:lnTo>
                <a:lnTo>
                  <a:pt x="2" y="0"/>
                </a:lnTo>
                <a:lnTo>
                  <a:pt x="2" y="0"/>
                </a:lnTo>
                <a:lnTo>
                  <a:pt x="2" y="0"/>
                </a:lnTo>
                <a:lnTo>
                  <a:pt x="0" y="0"/>
                </a:lnTo>
                <a:lnTo>
                  <a:pt x="0" y="0"/>
                </a:lnTo>
                <a:lnTo>
                  <a:pt x="0" y="2"/>
                </a:lnTo>
                <a:lnTo>
                  <a:pt x="0" y="2"/>
                </a:lnTo>
                <a:lnTo>
                  <a:pt x="0" y="2"/>
                </a:lnTo>
                <a:lnTo>
                  <a:pt x="2" y="2"/>
                </a:lnTo>
                <a:lnTo>
                  <a:pt x="2" y="2"/>
                </a:lnTo>
                <a:lnTo>
                  <a:pt x="2" y="0"/>
                </a:lnTo>
                <a:lnTo>
                  <a:pt x="2" y="0"/>
                </a:lnTo>
                <a:lnTo>
                  <a:pt x="2" y="0"/>
                </a:lnTo>
                <a:lnTo>
                  <a:pt x="0" y="2"/>
                </a:lnTo>
                <a:lnTo>
                  <a:pt x="2" y="2"/>
                </a:lnTo>
                <a:lnTo>
                  <a:pt x="2" y="0"/>
                </a:lnTo>
                <a:lnTo>
                  <a:pt x="0" y="2"/>
                </a:lnTo>
                <a:lnTo>
                  <a:pt x="2" y="2"/>
                </a:lnTo>
                <a:lnTo>
                  <a:pt x="0" y="2"/>
                </a:lnTo>
                <a:lnTo>
                  <a:pt x="0" y="2"/>
                </a:lnTo>
                <a:lnTo>
                  <a:pt x="0" y="2"/>
                </a:lnTo>
                <a:lnTo>
                  <a:pt x="0" y="2"/>
                </a:lnTo>
                <a:lnTo>
                  <a:pt x="0" y="2"/>
                </a:lnTo>
                <a:lnTo>
                  <a:pt x="0" y="2"/>
                </a:lnTo>
                <a:lnTo>
                  <a:pt x="0" y="2"/>
                </a:lnTo>
                <a:lnTo>
                  <a:pt x="0" y="2"/>
                </a:lnTo>
                <a:lnTo>
                  <a:pt x="0" y="2"/>
                </a:lnTo>
                <a:lnTo>
                  <a:pt x="2" y="2"/>
                </a:lnTo>
                <a:lnTo>
                  <a:pt x="2" y="2"/>
                </a:lnTo>
              </a:path>
            </a:pathLst>
          </a:custGeom>
          <a:no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273" name="Freeform 276"/>
          <p:cNvSpPr>
            <a:spLocks/>
          </p:cNvSpPr>
          <p:nvPr userDrawn="1"/>
        </p:nvSpPr>
        <p:spPr bwMode="auto">
          <a:xfrm>
            <a:off x="684213" y="447675"/>
            <a:ext cx="1587" cy="3175"/>
          </a:xfrm>
          <a:custGeom>
            <a:avLst/>
            <a:gdLst/>
            <a:ahLst/>
            <a:cxnLst>
              <a:cxn ang="0">
                <a:pos x="0" y="2"/>
              </a:cxn>
              <a:cxn ang="0">
                <a:pos x="0" y="0"/>
              </a:cxn>
              <a:cxn ang="0">
                <a:pos x="0" y="2"/>
              </a:cxn>
            </a:cxnLst>
            <a:rect l="0" t="0" r="r" b="b"/>
            <a:pathLst>
              <a:path h="2">
                <a:moveTo>
                  <a:pt x="0" y="2"/>
                </a:moveTo>
                <a:lnTo>
                  <a:pt x="0" y="0"/>
                </a:lnTo>
                <a:lnTo>
                  <a:pt x="0" y="2"/>
                </a:lnTo>
              </a:path>
            </a:pathLst>
          </a:custGeom>
          <a:no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274" name="Freeform 277"/>
          <p:cNvSpPr>
            <a:spLocks/>
          </p:cNvSpPr>
          <p:nvPr userDrawn="1"/>
        </p:nvSpPr>
        <p:spPr bwMode="auto">
          <a:xfrm>
            <a:off x="684213" y="447675"/>
            <a:ext cx="3175" cy="3175"/>
          </a:xfrm>
          <a:custGeom>
            <a:avLst/>
            <a:gdLst/>
            <a:ahLst/>
            <a:cxnLst>
              <a:cxn ang="0">
                <a:pos x="2" y="0"/>
              </a:cxn>
              <a:cxn ang="0">
                <a:pos x="0" y="0"/>
              </a:cxn>
              <a:cxn ang="0">
                <a:pos x="0" y="0"/>
              </a:cxn>
              <a:cxn ang="0">
                <a:pos x="0" y="0"/>
              </a:cxn>
              <a:cxn ang="0">
                <a:pos x="0" y="2"/>
              </a:cxn>
              <a:cxn ang="0">
                <a:pos x="2" y="2"/>
              </a:cxn>
              <a:cxn ang="0">
                <a:pos x="2" y="0"/>
              </a:cxn>
              <a:cxn ang="0">
                <a:pos x="0" y="0"/>
              </a:cxn>
              <a:cxn ang="0">
                <a:pos x="0" y="0"/>
              </a:cxn>
              <a:cxn ang="0">
                <a:pos x="0" y="0"/>
              </a:cxn>
              <a:cxn ang="0">
                <a:pos x="0" y="2"/>
              </a:cxn>
              <a:cxn ang="0">
                <a:pos x="2" y="2"/>
              </a:cxn>
              <a:cxn ang="0">
                <a:pos x="2" y="0"/>
              </a:cxn>
            </a:cxnLst>
            <a:rect l="0" t="0" r="r" b="b"/>
            <a:pathLst>
              <a:path w="2" h="2">
                <a:moveTo>
                  <a:pt x="2" y="0"/>
                </a:moveTo>
                <a:lnTo>
                  <a:pt x="0" y="0"/>
                </a:lnTo>
                <a:lnTo>
                  <a:pt x="0" y="0"/>
                </a:lnTo>
                <a:lnTo>
                  <a:pt x="0" y="0"/>
                </a:lnTo>
                <a:lnTo>
                  <a:pt x="0" y="2"/>
                </a:lnTo>
                <a:lnTo>
                  <a:pt x="2" y="2"/>
                </a:lnTo>
                <a:lnTo>
                  <a:pt x="2" y="0"/>
                </a:lnTo>
                <a:lnTo>
                  <a:pt x="0" y="0"/>
                </a:lnTo>
                <a:lnTo>
                  <a:pt x="0" y="0"/>
                </a:lnTo>
                <a:lnTo>
                  <a:pt x="0" y="0"/>
                </a:lnTo>
                <a:lnTo>
                  <a:pt x="0" y="2"/>
                </a:lnTo>
                <a:lnTo>
                  <a:pt x="2" y="2"/>
                </a:lnTo>
                <a:lnTo>
                  <a:pt x="2" y="0"/>
                </a:lnTo>
              </a:path>
            </a:pathLst>
          </a:custGeom>
          <a:no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275" name="Freeform 278"/>
          <p:cNvSpPr>
            <a:spLocks/>
          </p:cNvSpPr>
          <p:nvPr userDrawn="1"/>
        </p:nvSpPr>
        <p:spPr bwMode="auto">
          <a:xfrm>
            <a:off x="665163" y="434975"/>
            <a:ext cx="3175" cy="1588"/>
          </a:xfrm>
          <a:custGeom>
            <a:avLst/>
            <a:gdLst/>
            <a:ahLst/>
            <a:cxnLst>
              <a:cxn ang="0">
                <a:pos x="2" y="0"/>
              </a:cxn>
              <a:cxn ang="0">
                <a:pos x="0" y="0"/>
              </a:cxn>
              <a:cxn ang="0">
                <a:pos x="2" y="0"/>
              </a:cxn>
            </a:cxnLst>
            <a:rect l="0" t="0" r="r" b="b"/>
            <a:pathLst>
              <a:path w="2">
                <a:moveTo>
                  <a:pt x="2" y="0"/>
                </a:moveTo>
                <a:lnTo>
                  <a:pt x="0" y="0"/>
                </a:lnTo>
                <a:lnTo>
                  <a:pt x="2" y="0"/>
                </a:lnTo>
              </a:path>
            </a:pathLst>
          </a:custGeom>
          <a:no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276" name="Freeform 279"/>
          <p:cNvSpPr>
            <a:spLocks/>
          </p:cNvSpPr>
          <p:nvPr userDrawn="1"/>
        </p:nvSpPr>
        <p:spPr bwMode="auto">
          <a:xfrm>
            <a:off x="665163" y="431800"/>
            <a:ext cx="3175" cy="3175"/>
          </a:xfrm>
          <a:custGeom>
            <a:avLst/>
            <a:gdLst/>
            <a:ahLst/>
            <a:cxnLst>
              <a:cxn ang="0">
                <a:pos x="2" y="2"/>
              </a:cxn>
              <a:cxn ang="0">
                <a:pos x="0" y="0"/>
              </a:cxn>
              <a:cxn ang="0">
                <a:pos x="0" y="0"/>
              </a:cxn>
              <a:cxn ang="0">
                <a:pos x="0" y="2"/>
              </a:cxn>
              <a:cxn ang="0">
                <a:pos x="2" y="2"/>
              </a:cxn>
              <a:cxn ang="0">
                <a:pos x="2" y="2"/>
              </a:cxn>
              <a:cxn ang="0">
                <a:pos x="2" y="2"/>
              </a:cxn>
              <a:cxn ang="0">
                <a:pos x="0" y="0"/>
              </a:cxn>
              <a:cxn ang="0">
                <a:pos x="0" y="0"/>
              </a:cxn>
              <a:cxn ang="0">
                <a:pos x="0" y="2"/>
              </a:cxn>
              <a:cxn ang="0">
                <a:pos x="2" y="2"/>
              </a:cxn>
              <a:cxn ang="0">
                <a:pos x="2" y="2"/>
              </a:cxn>
              <a:cxn ang="0">
                <a:pos x="2" y="2"/>
              </a:cxn>
            </a:cxnLst>
            <a:rect l="0" t="0" r="r" b="b"/>
            <a:pathLst>
              <a:path w="2" h="2">
                <a:moveTo>
                  <a:pt x="2" y="2"/>
                </a:moveTo>
                <a:lnTo>
                  <a:pt x="0" y="0"/>
                </a:lnTo>
                <a:lnTo>
                  <a:pt x="0" y="0"/>
                </a:lnTo>
                <a:lnTo>
                  <a:pt x="0" y="2"/>
                </a:lnTo>
                <a:lnTo>
                  <a:pt x="2" y="2"/>
                </a:lnTo>
                <a:lnTo>
                  <a:pt x="2" y="2"/>
                </a:lnTo>
                <a:lnTo>
                  <a:pt x="2" y="2"/>
                </a:lnTo>
                <a:lnTo>
                  <a:pt x="0" y="0"/>
                </a:lnTo>
                <a:lnTo>
                  <a:pt x="0" y="0"/>
                </a:lnTo>
                <a:lnTo>
                  <a:pt x="0" y="2"/>
                </a:lnTo>
                <a:lnTo>
                  <a:pt x="2" y="2"/>
                </a:lnTo>
                <a:lnTo>
                  <a:pt x="2" y="2"/>
                </a:lnTo>
                <a:lnTo>
                  <a:pt x="2" y="2"/>
                </a:lnTo>
              </a:path>
            </a:pathLst>
          </a:custGeom>
          <a:no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277" name="Freeform 280"/>
          <p:cNvSpPr>
            <a:spLocks/>
          </p:cNvSpPr>
          <p:nvPr userDrawn="1"/>
        </p:nvSpPr>
        <p:spPr bwMode="auto">
          <a:xfrm>
            <a:off x="611188" y="415925"/>
            <a:ext cx="6350" cy="3175"/>
          </a:xfrm>
          <a:custGeom>
            <a:avLst/>
            <a:gdLst/>
            <a:ahLst/>
            <a:cxnLst>
              <a:cxn ang="0">
                <a:pos x="2" y="2"/>
              </a:cxn>
              <a:cxn ang="0">
                <a:pos x="2" y="2"/>
              </a:cxn>
              <a:cxn ang="0">
                <a:pos x="4" y="2"/>
              </a:cxn>
              <a:cxn ang="0">
                <a:pos x="4" y="0"/>
              </a:cxn>
              <a:cxn ang="0">
                <a:pos x="4" y="0"/>
              </a:cxn>
              <a:cxn ang="0">
                <a:pos x="2" y="0"/>
              </a:cxn>
              <a:cxn ang="0">
                <a:pos x="2" y="0"/>
              </a:cxn>
              <a:cxn ang="0">
                <a:pos x="0" y="2"/>
              </a:cxn>
              <a:cxn ang="0">
                <a:pos x="2" y="2"/>
              </a:cxn>
              <a:cxn ang="0">
                <a:pos x="2" y="0"/>
              </a:cxn>
              <a:cxn ang="0">
                <a:pos x="4" y="2"/>
              </a:cxn>
              <a:cxn ang="0">
                <a:pos x="4" y="0"/>
              </a:cxn>
              <a:cxn ang="0">
                <a:pos x="4" y="0"/>
              </a:cxn>
              <a:cxn ang="0">
                <a:pos x="2" y="0"/>
              </a:cxn>
              <a:cxn ang="0">
                <a:pos x="2" y="0"/>
              </a:cxn>
              <a:cxn ang="0">
                <a:pos x="0" y="0"/>
              </a:cxn>
              <a:cxn ang="0">
                <a:pos x="2" y="2"/>
              </a:cxn>
            </a:cxnLst>
            <a:rect l="0" t="0" r="r" b="b"/>
            <a:pathLst>
              <a:path w="4" h="2">
                <a:moveTo>
                  <a:pt x="2" y="2"/>
                </a:moveTo>
                <a:lnTo>
                  <a:pt x="2" y="2"/>
                </a:lnTo>
                <a:lnTo>
                  <a:pt x="4" y="2"/>
                </a:lnTo>
                <a:lnTo>
                  <a:pt x="4" y="0"/>
                </a:lnTo>
                <a:lnTo>
                  <a:pt x="4" y="0"/>
                </a:lnTo>
                <a:lnTo>
                  <a:pt x="2" y="0"/>
                </a:lnTo>
                <a:lnTo>
                  <a:pt x="2" y="0"/>
                </a:lnTo>
                <a:lnTo>
                  <a:pt x="0" y="2"/>
                </a:lnTo>
                <a:lnTo>
                  <a:pt x="2" y="2"/>
                </a:lnTo>
                <a:lnTo>
                  <a:pt x="2" y="0"/>
                </a:lnTo>
                <a:lnTo>
                  <a:pt x="4" y="2"/>
                </a:lnTo>
                <a:lnTo>
                  <a:pt x="4" y="0"/>
                </a:lnTo>
                <a:lnTo>
                  <a:pt x="4" y="0"/>
                </a:lnTo>
                <a:lnTo>
                  <a:pt x="2" y="0"/>
                </a:lnTo>
                <a:lnTo>
                  <a:pt x="2" y="0"/>
                </a:lnTo>
                <a:lnTo>
                  <a:pt x="0" y="0"/>
                </a:lnTo>
                <a:lnTo>
                  <a:pt x="2" y="2"/>
                </a:lnTo>
              </a:path>
            </a:pathLst>
          </a:custGeom>
          <a:no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278" name="Freeform 281"/>
          <p:cNvSpPr>
            <a:spLocks/>
          </p:cNvSpPr>
          <p:nvPr userDrawn="1"/>
        </p:nvSpPr>
        <p:spPr bwMode="auto">
          <a:xfrm>
            <a:off x="582613" y="476250"/>
            <a:ext cx="3175" cy="3175"/>
          </a:xfrm>
          <a:custGeom>
            <a:avLst/>
            <a:gdLst/>
            <a:ahLst/>
            <a:cxnLst>
              <a:cxn ang="0">
                <a:pos x="0" y="2"/>
              </a:cxn>
              <a:cxn ang="0">
                <a:pos x="0" y="2"/>
              </a:cxn>
              <a:cxn ang="0">
                <a:pos x="2" y="2"/>
              </a:cxn>
              <a:cxn ang="0">
                <a:pos x="0" y="0"/>
              </a:cxn>
              <a:cxn ang="0">
                <a:pos x="0" y="0"/>
              </a:cxn>
              <a:cxn ang="0">
                <a:pos x="0" y="0"/>
              </a:cxn>
              <a:cxn ang="0">
                <a:pos x="0" y="2"/>
              </a:cxn>
              <a:cxn ang="0">
                <a:pos x="0" y="2"/>
              </a:cxn>
              <a:cxn ang="0">
                <a:pos x="0" y="2"/>
              </a:cxn>
              <a:cxn ang="0">
                <a:pos x="0" y="2"/>
              </a:cxn>
              <a:cxn ang="0">
                <a:pos x="0" y="2"/>
              </a:cxn>
              <a:cxn ang="0">
                <a:pos x="0" y="2"/>
              </a:cxn>
              <a:cxn ang="0">
                <a:pos x="0" y="2"/>
              </a:cxn>
              <a:cxn ang="0">
                <a:pos x="0" y="2"/>
              </a:cxn>
              <a:cxn ang="0">
                <a:pos x="0" y="2"/>
              </a:cxn>
              <a:cxn ang="0">
                <a:pos x="0" y="2"/>
              </a:cxn>
              <a:cxn ang="0">
                <a:pos x="0" y="2"/>
              </a:cxn>
              <a:cxn ang="0">
                <a:pos x="0" y="2"/>
              </a:cxn>
              <a:cxn ang="0">
                <a:pos x="0" y="2"/>
              </a:cxn>
              <a:cxn ang="0">
                <a:pos x="0" y="2"/>
              </a:cxn>
              <a:cxn ang="0">
                <a:pos x="0" y="2"/>
              </a:cxn>
              <a:cxn ang="0">
                <a:pos x="0" y="2"/>
              </a:cxn>
              <a:cxn ang="0">
                <a:pos x="0" y="2"/>
              </a:cxn>
              <a:cxn ang="0">
                <a:pos x="0" y="2"/>
              </a:cxn>
              <a:cxn ang="0">
                <a:pos x="0" y="2"/>
              </a:cxn>
              <a:cxn ang="0">
                <a:pos x="0" y="2"/>
              </a:cxn>
              <a:cxn ang="0">
                <a:pos x="0" y="2"/>
              </a:cxn>
              <a:cxn ang="0">
                <a:pos x="0" y="2"/>
              </a:cxn>
              <a:cxn ang="0">
                <a:pos x="0" y="2"/>
              </a:cxn>
              <a:cxn ang="0">
                <a:pos x="0" y="2"/>
              </a:cxn>
              <a:cxn ang="0">
                <a:pos x="0" y="2"/>
              </a:cxn>
              <a:cxn ang="0">
                <a:pos x="0" y="2"/>
              </a:cxn>
            </a:cxnLst>
            <a:rect l="0" t="0" r="r" b="b"/>
            <a:pathLst>
              <a:path w="2" h="2">
                <a:moveTo>
                  <a:pt x="0" y="2"/>
                </a:moveTo>
                <a:lnTo>
                  <a:pt x="0" y="2"/>
                </a:lnTo>
                <a:lnTo>
                  <a:pt x="2" y="2"/>
                </a:lnTo>
                <a:lnTo>
                  <a:pt x="0" y="0"/>
                </a:lnTo>
                <a:lnTo>
                  <a:pt x="0" y="0"/>
                </a:lnTo>
                <a:lnTo>
                  <a:pt x="0" y="0"/>
                </a:lnTo>
                <a:lnTo>
                  <a:pt x="0" y="2"/>
                </a:lnTo>
                <a:lnTo>
                  <a:pt x="0" y="2"/>
                </a:lnTo>
                <a:lnTo>
                  <a:pt x="0" y="2"/>
                </a:lnTo>
                <a:lnTo>
                  <a:pt x="0" y="2"/>
                </a:lnTo>
                <a:lnTo>
                  <a:pt x="0" y="2"/>
                </a:lnTo>
                <a:lnTo>
                  <a:pt x="0" y="2"/>
                </a:lnTo>
                <a:lnTo>
                  <a:pt x="0" y="2"/>
                </a:lnTo>
                <a:lnTo>
                  <a:pt x="0" y="2"/>
                </a:lnTo>
                <a:lnTo>
                  <a:pt x="0" y="2"/>
                </a:lnTo>
                <a:lnTo>
                  <a:pt x="0" y="2"/>
                </a:lnTo>
                <a:lnTo>
                  <a:pt x="0" y="2"/>
                </a:lnTo>
                <a:lnTo>
                  <a:pt x="0" y="2"/>
                </a:lnTo>
                <a:lnTo>
                  <a:pt x="0" y="2"/>
                </a:lnTo>
                <a:lnTo>
                  <a:pt x="0" y="2"/>
                </a:lnTo>
                <a:lnTo>
                  <a:pt x="0" y="2"/>
                </a:lnTo>
                <a:lnTo>
                  <a:pt x="0" y="2"/>
                </a:lnTo>
                <a:lnTo>
                  <a:pt x="0" y="2"/>
                </a:lnTo>
                <a:lnTo>
                  <a:pt x="0" y="2"/>
                </a:lnTo>
                <a:lnTo>
                  <a:pt x="0" y="2"/>
                </a:lnTo>
                <a:lnTo>
                  <a:pt x="0" y="2"/>
                </a:lnTo>
                <a:lnTo>
                  <a:pt x="0" y="2"/>
                </a:lnTo>
                <a:lnTo>
                  <a:pt x="0" y="2"/>
                </a:lnTo>
                <a:lnTo>
                  <a:pt x="0" y="2"/>
                </a:lnTo>
                <a:lnTo>
                  <a:pt x="0" y="2"/>
                </a:lnTo>
                <a:lnTo>
                  <a:pt x="0" y="2"/>
                </a:lnTo>
                <a:lnTo>
                  <a:pt x="0" y="2"/>
                </a:lnTo>
              </a:path>
            </a:pathLst>
          </a:custGeom>
          <a:no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279" name="Freeform 282"/>
          <p:cNvSpPr>
            <a:spLocks/>
          </p:cNvSpPr>
          <p:nvPr userDrawn="1"/>
        </p:nvSpPr>
        <p:spPr bwMode="auto">
          <a:xfrm>
            <a:off x="557213" y="534988"/>
            <a:ext cx="3175" cy="3175"/>
          </a:xfrm>
          <a:custGeom>
            <a:avLst/>
            <a:gdLst/>
            <a:ahLst/>
            <a:cxnLst>
              <a:cxn ang="0">
                <a:pos x="0" y="2"/>
              </a:cxn>
              <a:cxn ang="0">
                <a:pos x="2" y="2"/>
              </a:cxn>
              <a:cxn ang="0">
                <a:pos x="2" y="2"/>
              </a:cxn>
              <a:cxn ang="0">
                <a:pos x="2" y="0"/>
              </a:cxn>
              <a:cxn ang="0">
                <a:pos x="2" y="0"/>
              </a:cxn>
              <a:cxn ang="0">
                <a:pos x="2"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2"/>
              </a:cxn>
              <a:cxn ang="0">
                <a:pos x="0" y="2"/>
              </a:cxn>
              <a:cxn ang="0">
                <a:pos x="2" y="2"/>
              </a:cxn>
              <a:cxn ang="0">
                <a:pos x="2" y="0"/>
              </a:cxn>
              <a:cxn ang="0">
                <a:pos x="2" y="0"/>
              </a:cxn>
              <a:cxn ang="0">
                <a:pos x="2" y="0"/>
              </a:cxn>
              <a:cxn ang="0">
                <a:pos x="2" y="0"/>
              </a:cxn>
              <a:cxn ang="0">
                <a:pos x="2" y="0"/>
              </a:cxn>
              <a:cxn ang="0">
                <a:pos x="2" y="0"/>
              </a:cxn>
              <a:cxn ang="0">
                <a:pos x="2" y="0"/>
              </a:cxn>
              <a:cxn ang="0">
                <a:pos x="2" y="0"/>
              </a:cxn>
              <a:cxn ang="0">
                <a:pos x="2" y="0"/>
              </a:cxn>
              <a:cxn ang="0">
                <a:pos x="2" y="0"/>
              </a:cxn>
              <a:cxn ang="0">
                <a:pos x="2" y="0"/>
              </a:cxn>
              <a:cxn ang="0">
                <a:pos x="2" y="2"/>
              </a:cxn>
              <a:cxn ang="0">
                <a:pos x="2" y="0"/>
              </a:cxn>
              <a:cxn ang="0">
                <a:pos x="2" y="0"/>
              </a:cxn>
              <a:cxn ang="0">
                <a:pos x="0" y="0"/>
              </a:cxn>
              <a:cxn ang="0">
                <a:pos x="0" y="0"/>
              </a:cxn>
              <a:cxn ang="0">
                <a:pos x="0" y="2"/>
              </a:cxn>
            </a:cxnLst>
            <a:rect l="0" t="0" r="r" b="b"/>
            <a:pathLst>
              <a:path w="2" h="2">
                <a:moveTo>
                  <a:pt x="0" y="2"/>
                </a:moveTo>
                <a:lnTo>
                  <a:pt x="2" y="2"/>
                </a:lnTo>
                <a:lnTo>
                  <a:pt x="2" y="2"/>
                </a:lnTo>
                <a:lnTo>
                  <a:pt x="2" y="0"/>
                </a:lnTo>
                <a:lnTo>
                  <a:pt x="2" y="0"/>
                </a:lnTo>
                <a:lnTo>
                  <a:pt x="2"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2"/>
                </a:lnTo>
                <a:lnTo>
                  <a:pt x="0" y="2"/>
                </a:lnTo>
                <a:lnTo>
                  <a:pt x="2" y="2"/>
                </a:lnTo>
                <a:lnTo>
                  <a:pt x="2" y="0"/>
                </a:lnTo>
                <a:lnTo>
                  <a:pt x="2" y="0"/>
                </a:lnTo>
                <a:lnTo>
                  <a:pt x="2" y="0"/>
                </a:lnTo>
                <a:lnTo>
                  <a:pt x="2" y="0"/>
                </a:lnTo>
                <a:lnTo>
                  <a:pt x="2" y="0"/>
                </a:lnTo>
                <a:lnTo>
                  <a:pt x="2" y="0"/>
                </a:lnTo>
                <a:lnTo>
                  <a:pt x="2" y="0"/>
                </a:lnTo>
                <a:lnTo>
                  <a:pt x="2" y="0"/>
                </a:lnTo>
                <a:lnTo>
                  <a:pt x="2" y="0"/>
                </a:lnTo>
                <a:lnTo>
                  <a:pt x="2" y="0"/>
                </a:lnTo>
                <a:lnTo>
                  <a:pt x="2" y="0"/>
                </a:lnTo>
                <a:lnTo>
                  <a:pt x="2" y="2"/>
                </a:lnTo>
                <a:lnTo>
                  <a:pt x="2" y="0"/>
                </a:lnTo>
                <a:lnTo>
                  <a:pt x="2" y="0"/>
                </a:lnTo>
                <a:lnTo>
                  <a:pt x="0" y="0"/>
                </a:lnTo>
                <a:lnTo>
                  <a:pt x="0" y="0"/>
                </a:lnTo>
                <a:lnTo>
                  <a:pt x="0" y="2"/>
                </a:lnTo>
              </a:path>
            </a:pathLst>
          </a:custGeom>
          <a:no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280" name="Freeform 283"/>
          <p:cNvSpPr>
            <a:spLocks/>
          </p:cNvSpPr>
          <p:nvPr userDrawn="1"/>
        </p:nvSpPr>
        <p:spPr bwMode="auto">
          <a:xfrm>
            <a:off x="560388" y="530225"/>
            <a:ext cx="3175" cy="4763"/>
          </a:xfrm>
          <a:custGeom>
            <a:avLst/>
            <a:gdLst/>
            <a:ahLst/>
            <a:cxnLst>
              <a:cxn ang="0">
                <a:pos x="0" y="3"/>
              </a:cxn>
              <a:cxn ang="0">
                <a:pos x="0" y="3"/>
              </a:cxn>
              <a:cxn ang="0">
                <a:pos x="2" y="3"/>
              </a:cxn>
              <a:cxn ang="0">
                <a:pos x="2" y="3"/>
              </a:cxn>
              <a:cxn ang="0">
                <a:pos x="0" y="0"/>
              </a:cxn>
              <a:cxn ang="0">
                <a:pos x="0" y="0"/>
              </a:cxn>
              <a:cxn ang="0">
                <a:pos x="0" y="0"/>
              </a:cxn>
              <a:cxn ang="0">
                <a:pos x="0" y="3"/>
              </a:cxn>
              <a:cxn ang="0">
                <a:pos x="0" y="3"/>
              </a:cxn>
              <a:cxn ang="0">
                <a:pos x="0" y="3"/>
              </a:cxn>
              <a:cxn ang="0">
                <a:pos x="0" y="3"/>
              </a:cxn>
              <a:cxn ang="0">
                <a:pos x="0" y="0"/>
              </a:cxn>
              <a:cxn ang="0">
                <a:pos x="0" y="3"/>
              </a:cxn>
              <a:cxn ang="0">
                <a:pos x="0" y="3"/>
              </a:cxn>
              <a:cxn ang="0">
                <a:pos x="0" y="3"/>
              </a:cxn>
              <a:cxn ang="0">
                <a:pos x="0" y="3"/>
              </a:cxn>
              <a:cxn ang="0">
                <a:pos x="0" y="3"/>
              </a:cxn>
              <a:cxn ang="0">
                <a:pos x="0" y="3"/>
              </a:cxn>
              <a:cxn ang="0">
                <a:pos x="0" y="3"/>
              </a:cxn>
              <a:cxn ang="0">
                <a:pos x="0" y="3"/>
              </a:cxn>
              <a:cxn ang="0">
                <a:pos x="0" y="3"/>
              </a:cxn>
              <a:cxn ang="0">
                <a:pos x="0" y="3"/>
              </a:cxn>
              <a:cxn ang="0">
                <a:pos x="0" y="3"/>
              </a:cxn>
              <a:cxn ang="0">
                <a:pos x="0" y="3"/>
              </a:cxn>
              <a:cxn ang="0">
                <a:pos x="0" y="3"/>
              </a:cxn>
              <a:cxn ang="0">
                <a:pos x="0" y="3"/>
              </a:cxn>
              <a:cxn ang="0">
                <a:pos x="0" y="3"/>
              </a:cxn>
            </a:cxnLst>
            <a:rect l="0" t="0" r="r" b="b"/>
            <a:pathLst>
              <a:path w="2" h="3">
                <a:moveTo>
                  <a:pt x="0" y="3"/>
                </a:moveTo>
                <a:lnTo>
                  <a:pt x="0" y="3"/>
                </a:lnTo>
                <a:lnTo>
                  <a:pt x="2" y="3"/>
                </a:lnTo>
                <a:lnTo>
                  <a:pt x="2" y="3"/>
                </a:lnTo>
                <a:lnTo>
                  <a:pt x="0" y="0"/>
                </a:lnTo>
                <a:lnTo>
                  <a:pt x="0" y="0"/>
                </a:lnTo>
                <a:lnTo>
                  <a:pt x="0" y="0"/>
                </a:lnTo>
                <a:lnTo>
                  <a:pt x="0" y="3"/>
                </a:lnTo>
                <a:lnTo>
                  <a:pt x="0" y="3"/>
                </a:lnTo>
                <a:lnTo>
                  <a:pt x="0" y="3"/>
                </a:lnTo>
                <a:lnTo>
                  <a:pt x="0" y="3"/>
                </a:lnTo>
                <a:lnTo>
                  <a:pt x="0" y="0"/>
                </a:lnTo>
                <a:lnTo>
                  <a:pt x="0" y="3"/>
                </a:lnTo>
                <a:lnTo>
                  <a:pt x="0" y="3"/>
                </a:lnTo>
                <a:lnTo>
                  <a:pt x="0" y="3"/>
                </a:lnTo>
                <a:lnTo>
                  <a:pt x="0" y="3"/>
                </a:lnTo>
                <a:lnTo>
                  <a:pt x="0" y="3"/>
                </a:lnTo>
                <a:lnTo>
                  <a:pt x="0" y="3"/>
                </a:lnTo>
                <a:lnTo>
                  <a:pt x="0" y="3"/>
                </a:lnTo>
                <a:lnTo>
                  <a:pt x="0" y="3"/>
                </a:lnTo>
                <a:lnTo>
                  <a:pt x="0" y="3"/>
                </a:lnTo>
                <a:lnTo>
                  <a:pt x="0" y="3"/>
                </a:lnTo>
                <a:lnTo>
                  <a:pt x="0" y="3"/>
                </a:lnTo>
                <a:lnTo>
                  <a:pt x="0" y="3"/>
                </a:lnTo>
                <a:lnTo>
                  <a:pt x="0" y="3"/>
                </a:lnTo>
                <a:lnTo>
                  <a:pt x="0" y="3"/>
                </a:lnTo>
                <a:lnTo>
                  <a:pt x="0" y="3"/>
                </a:lnTo>
              </a:path>
            </a:pathLst>
          </a:custGeom>
          <a:no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281" name="Line 284"/>
          <p:cNvSpPr>
            <a:spLocks noChangeShapeType="1"/>
          </p:cNvSpPr>
          <p:nvPr userDrawn="1"/>
        </p:nvSpPr>
        <p:spPr bwMode="auto">
          <a:xfrm>
            <a:off x="569913" y="520700"/>
            <a:ext cx="1587" cy="1588"/>
          </a:xfrm>
          <a:prstGeom prst="line">
            <a:avLst/>
          </a:prstGeom>
          <a:no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282" name="Line 285"/>
          <p:cNvSpPr>
            <a:spLocks noChangeShapeType="1"/>
          </p:cNvSpPr>
          <p:nvPr userDrawn="1"/>
        </p:nvSpPr>
        <p:spPr bwMode="auto">
          <a:xfrm>
            <a:off x="569913" y="520700"/>
            <a:ext cx="1587" cy="1588"/>
          </a:xfrm>
          <a:prstGeom prst="line">
            <a:avLst/>
          </a:prstGeom>
          <a:no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283" name="Freeform 286"/>
          <p:cNvSpPr>
            <a:spLocks/>
          </p:cNvSpPr>
          <p:nvPr userDrawn="1"/>
        </p:nvSpPr>
        <p:spPr bwMode="auto">
          <a:xfrm>
            <a:off x="595313" y="557213"/>
            <a:ext cx="1587" cy="1587"/>
          </a:xfrm>
          <a:custGeom>
            <a:avLst/>
            <a:gdLst/>
            <a:ahLst/>
            <a:cxnLst>
              <a:cxn ang="0">
                <a:pos x="0" y="0"/>
              </a:cxn>
              <a:cxn ang="0">
                <a:pos x="0" y="0"/>
              </a:cxn>
              <a:cxn ang="0">
                <a:pos x="0" y="0"/>
              </a:cxn>
            </a:cxnLst>
            <a:rect l="0" t="0" r="r" b="b"/>
            <a:pathLst>
              <a:path>
                <a:moveTo>
                  <a:pt x="0" y="0"/>
                </a:moveTo>
                <a:lnTo>
                  <a:pt x="0" y="0"/>
                </a:lnTo>
                <a:lnTo>
                  <a:pt x="0" y="0"/>
                </a:lnTo>
              </a:path>
            </a:pathLst>
          </a:custGeom>
          <a:no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284" name="Freeform 287"/>
          <p:cNvSpPr>
            <a:spLocks/>
          </p:cNvSpPr>
          <p:nvPr userDrawn="1"/>
        </p:nvSpPr>
        <p:spPr bwMode="auto">
          <a:xfrm>
            <a:off x="595313" y="557213"/>
            <a:ext cx="3175" cy="3175"/>
          </a:xfrm>
          <a:custGeom>
            <a:avLst/>
            <a:gdLst/>
            <a:ahLst/>
            <a:cxnLst>
              <a:cxn ang="0">
                <a:pos x="0" y="2"/>
              </a:cxn>
              <a:cxn ang="0">
                <a:pos x="0" y="2"/>
              </a:cxn>
              <a:cxn ang="0">
                <a:pos x="2" y="2"/>
              </a:cxn>
              <a:cxn ang="0">
                <a:pos x="2" y="0"/>
              </a:cxn>
              <a:cxn ang="0">
                <a:pos x="2" y="0"/>
              </a:cxn>
              <a:cxn ang="0">
                <a:pos x="0" y="0"/>
              </a:cxn>
              <a:cxn ang="0">
                <a:pos x="0" y="0"/>
              </a:cxn>
              <a:cxn ang="0">
                <a:pos x="0" y="0"/>
              </a:cxn>
              <a:cxn ang="0">
                <a:pos x="0" y="2"/>
              </a:cxn>
              <a:cxn ang="0">
                <a:pos x="0" y="2"/>
              </a:cxn>
              <a:cxn ang="0">
                <a:pos x="2" y="2"/>
              </a:cxn>
              <a:cxn ang="0">
                <a:pos x="2" y="0"/>
              </a:cxn>
              <a:cxn ang="0">
                <a:pos x="2" y="0"/>
              </a:cxn>
              <a:cxn ang="0">
                <a:pos x="0" y="0"/>
              </a:cxn>
              <a:cxn ang="0">
                <a:pos x="0" y="0"/>
              </a:cxn>
              <a:cxn ang="0">
                <a:pos x="0" y="0"/>
              </a:cxn>
              <a:cxn ang="0">
                <a:pos x="0" y="2"/>
              </a:cxn>
            </a:cxnLst>
            <a:rect l="0" t="0" r="r" b="b"/>
            <a:pathLst>
              <a:path w="2" h="2">
                <a:moveTo>
                  <a:pt x="0" y="2"/>
                </a:moveTo>
                <a:lnTo>
                  <a:pt x="0" y="2"/>
                </a:lnTo>
                <a:lnTo>
                  <a:pt x="2" y="2"/>
                </a:lnTo>
                <a:lnTo>
                  <a:pt x="2" y="0"/>
                </a:lnTo>
                <a:lnTo>
                  <a:pt x="2" y="0"/>
                </a:lnTo>
                <a:lnTo>
                  <a:pt x="0" y="0"/>
                </a:lnTo>
                <a:lnTo>
                  <a:pt x="0" y="0"/>
                </a:lnTo>
                <a:lnTo>
                  <a:pt x="0" y="0"/>
                </a:lnTo>
                <a:lnTo>
                  <a:pt x="0" y="2"/>
                </a:lnTo>
                <a:lnTo>
                  <a:pt x="0" y="2"/>
                </a:lnTo>
                <a:lnTo>
                  <a:pt x="2" y="2"/>
                </a:lnTo>
                <a:lnTo>
                  <a:pt x="2" y="0"/>
                </a:lnTo>
                <a:lnTo>
                  <a:pt x="2" y="0"/>
                </a:lnTo>
                <a:lnTo>
                  <a:pt x="0" y="0"/>
                </a:lnTo>
                <a:lnTo>
                  <a:pt x="0" y="0"/>
                </a:lnTo>
                <a:lnTo>
                  <a:pt x="0" y="0"/>
                </a:lnTo>
                <a:lnTo>
                  <a:pt x="0" y="2"/>
                </a:lnTo>
              </a:path>
            </a:pathLst>
          </a:custGeom>
          <a:no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285" name="Freeform 288"/>
          <p:cNvSpPr>
            <a:spLocks/>
          </p:cNvSpPr>
          <p:nvPr userDrawn="1"/>
        </p:nvSpPr>
        <p:spPr bwMode="auto">
          <a:xfrm>
            <a:off x="595313" y="557213"/>
            <a:ext cx="3175" cy="3175"/>
          </a:xfrm>
          <a:custGeom>
            <a:avLst/>
            <a:gdLst/>
            <a:ahLst/>
            <a:cxnLst>
              <a:cxn ang="0">
                <a:pos x="0" y="2"/>
              </a:cxn>
              <a:cxn ang="0">
                <a:pos x="2" y="2"/>
              </a:cxn>
              <a:cxn ang="0">
                <a:pos x="0" y="0"/>
              </a:cxn>
              <a:cxn ang="0">
                <a:pos x="0" y="2"/>
              </a:cxn>
              <a:cxn ang="0">
                <a:pos x="0" y="2"/>
              </a:cxn>
            </a:cxnLst>
            <a:rect l="0" t="0" r="r" b="b"/>
            <a:pathLst>
              <a:path w="2" h="2">
                <a:moveTo>
                  <a:pt x="0" y="2"/>
                </a:moveTo>
                <a:lnTo>
                  <a:pt x="2" y="2"/>
                </a:lnTo>
                <a:lnTo>
                  <a:pt x="0" y="0"/>
                </a:lnTo>
                <a:lnTo>
                  <a:pt x="0" y="2"/>
                </a:lnTo>
                <a:lnTo>
                  <a:pt x="0" y="2"/>
                </a:lnTo>
              </a:path>
            </a:pathLst>
          </a:custGeom>
          <a:no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286" name="Rectangle 289"/>
          <p:cNvSpPr>
            <a:spLocks noChangeArrowheads="1"/>
          </p:cNvSpPr>
          <p:nvPr userDrawn="1"/>
        </p:nvSpPr>
        <p:spPr bwMode="auto">
          <a:xfrm>
            <a:off x="595313" y="627063"/>
            <a:ext cx="1587" cy="1587"/>
          </a:xfrm>
          <a:prstGeom prst="rect">
            <a:avLst/>
          </a:prstGeom>
          <a:solidFill>
            <a:srgbClr val="000000"/>
          </a:solidFill>
          <a:ln w="9525">
            <a:noFill/>
            <a:miter lim="800000"/>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287" name="Freeform 290"/>
          <p:cNvSpPr>
            <a:spLocks/>
          </p:cNvSpPr>
          <p:nvPr userDrawn="1"/>
        </p:nvSpPr>
        <p:spPr bwMode="auto">
          <a:xfrm>
            <a:off x="595313" y="627063"/>
            <a:ext cx="1587" cy="1587"/>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path>
            </a:pathLst>
          </a:custGeom>
          <a:no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288" name="Freeform 291"/>
          <p:cNvSpPr>
            <a:spLocks/>
          </p:cNvSpPr>
          <p:nvPr userDrawn="1"/>
        </p:nvSpPr>
        <p:spPr bwMode="auto">
          <a:xfrm>
            <a:off x="731838" y="541338"/>
            <a:ext cx="1587" cy="1587"/>
          </a:xfrm>
          <a:custGeom>
            <a:avLst/>
            <a:gdLst/>
            <a:ahLst/>
            <a:cxnLst>
              <a:cxn ang="0">
                <a:pos x="0" y="0"/>
              </a:cxn>
              <a:cxn ang="0">
                <a:pos x="0" y="0"/>
              </a:cxn>
              <a:cxn ang="0">
                <a:pos x="0" y="0"/>
              </a:cxn>
            </a:cxnLst>
            <a:rect l="0" t="0" r="r" b="b"/>
            <a:pathLst>
              <a:path>
                <a:moveTo>
                  <a:pt x="0" y="0"/>
                </a:moveTo>
                <a:lnTo>
                  <a:pt x="0" y="0"/>
                </a:lnTo>
                <a:lnTo>
                  <a:pt x="0" y="0"/>
                </a:lnTo>
              </a:path>
            </a:pathLst>
          </a:custGeom>
          <a:no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289" name="Freeform 292"/>
          <p:cNvSpPr>
            <a:spLocks/>
          </p:cNvSpPr>
          <p:nvPr userDrawn="1"/>
        </p:nvSpPr>
        <p:spPr bwMode="auto">
          <a:xfrm>
            <a:off x="731838" y="541338"/>
            <a:ext cx="3175" cy="3175"/>
          </a:xfrm>
          <a:custGeom>
            <a:avLst/>
            <a:gdLst/>
            <a:ahLst/>
            <a:cxnLst>
              <a:cxn ang="0">
                <a:pos x="2" y="0"/>
              </a:cxn>
              <a:cxn ang="0">
                <a:pos x="2" y="0"/>
              </a:cxn>
              <a:cxn ang="0">
                <a:pos x="2" y="0"/>
              </a:cxn>
              <a:cxn ang="0">
                <a:pos x="0" y="0"/>
              </a:cxn>
              <a:cxn ang="0">
                <a:pos x="0" y="0"/>
              </a:cxn>
              <a:cxn ang="0">
                <a:pos x="0" y="2"/>
              </a:cxn>
              <a:cxn ang="0">
                <a:pos x="2" y="0"/>
              </a:cxn>
              <a:cxn ang="0">
                <a:pos x="2" y="0"/>
              </a:cxn>
              <a:cxn ang="0">
                <a:pos x="2" y="0"/>
              </a:cxn>
              <a:cxn ang="0">
                <a:pos x="0" y="0"/>
              </a:cxn>
              <a:cxn ang="0">
                <a:pos x="0" y="0"/>
              </a:cxn>
              <a:cxn ang="0">
                <a:pos x="0" y="2"/>
              </a:cxn>
              <a:cxn ang="0">
                <a:pos x="2" y="0"/>
              </a:cxn>
            </a:cxnLst>
            <a:rect l="0" t="0" r="r" b="b"/>
            <a:pathLst>
              <a:path w="2" h="2">
                <a:moveTo>
                  <a:pt x="2" y="0"/>
                </a:moveTo>
                <a:lnTo>
                  <a:pt x="2" y="0"/>
                </a:lnTo>
                <a:lnTo>
                  <a:pt x="2" y="0"/>
                </a:lnTo>
                <a:lnTo>
                  <a:pt x="0" y="0"/>
                </a:lnTo>
                <a:lnTo>
                  <a:pt x="0" y="0"/>
                </a:lnTo>
                <a:lnTo>
                  <a:pt x="0" y="2"/>
                </a:lnTo>
                <a:lnTo>
                  <a:pt x="2" y="0"/>
                </a:lnTo>
                <a:lnTo>
                  <a:pt x="2" y="0"/>
                </a:lnTo>
                <a:lnTo>
                  <a:pt x="2" y="0"/>
                </a:lnTo>
                <a:lnTo>
                  <a:pt x="0" y="0"/>
                </a:lnTo>
                <a:lnTo>
                  <a:pt x="0" y="0"/>
                </a:lnTo>
                <a:lnTo>
                  <a:pt x="0" y="2"/>
                </a:lnTo>
                <a:lnTo>
                  <a:pt x="2" y="0"/>
                </a:lnTo>
              </a:path>
            </a:pathLst>
          </a:custGeom>
          <a:no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290" name="Freeform 293"/>
          <p:cNvSpPr>
            <a:spLocks/>
          </p:cNvSpPr>
          <p:nvPr userDrawn="1"/>
        </p:nvSpPr>
        <p:spPr bwMode="auto">
          <a:xfrm>
            <a:off x="722313" y="550863"/>
            <a:ext cx="3175" cy="1587"/>
          </a:xfrm>
          <a:custGeom>
            <a:avLst/>
            <a:gdLst/>
            <a:ahLst/>
            <a:cxnLst>
              <a:cxn ang="0">
                <a:pos x="0" y="0"/>
              </a:cxn>
              <a:cxn ang="0">
                <a:pos x="0" y="0"/>
              </a:cxn>
              <a:cxn ang="0">
                <a:pos x="2" y="0"/>
              </a:cxn>
              <a:cxn ang="0">
                <a:pos x="2" y="0"/>
              </a:cxn>
              <a:cxn ang="0">
                <a:pos x="2" y="0"/>
              </a:cxn>
              <a:cxn ang="0">
                <a:pos x="2" y="0"/>
              </a:cxn>
              <a:cxn ang="0">
                <a:pos x="0" y="0"/>
              </a:cxn>
              <a:cxn ang="0">
                <a:pos x="0" y="0"/>
              </a:cxn>
              <a:cxn ang="0">
                <a:pos x="0" y="0"/>
              </a:cxn>
              <a:cxn ang="0">
                <a:pos x="0" y="0"/>
              </a:cxn>
              <a:cxn ang="0">
                <a:pos x="0" y="0"/>
              </a:cxn>
              <a:cxn ang="0">
                <a:pos x="0" y="0"/>
              </a:cxn>
              <a:cxn ang="0">
                <a:pos x="2" y="0"/>
              </a:cxn>
              <a:cxn ang="0">
                <a:pos x="2" y="0"/>
              </a:cxn>
              <a:cxn ang="0">
                <a:pos x="2" y="0"/>
              </a:cxn>
              <a:cxn ang="0">
                <a:pos x="0" y="0"/>
              </a:cxn>
              <a:cxn ang="0">
                <a:pos x="0" y="0"/>
              </a:cxn>
              <a:cxn ang="0">
                <a:pos x="2"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w="2">
                <a:moveTo>
                  <a:pt x="0" y="0"/>
                </a:moveTo>
                <a:lnTo>
                  <a:pt x="0" y="0"/>
                </a:lnTo>
                <a:lnTo>
                  <a:pt x="2" y="0"/>
                </a:lnTo>
                <a:lnTo>
                  <a:pt x="2" y="0"/>
                </a:lnTo>
                <a:lnTo>
                  <a:pt x="2" y="0"/>
                </a:lnTo>
                <a:lnTo>
                  <a:pt x="2" y="0"/>
                </a:lnTo>
                <a:lnTo>
                  <a:pt x="0" y="0"/>
                </a:lnTo>
                <a:lnTo>
                  <a:pt x="0" y="0"/>
                </a:lnTo>
                <a:lnTo>
                  <a:pt x="0" y="0"/>
                </a:lnTo>
                <a:lnTo>
                  <a:pt x="0" y="0"/>
                </a:lnTo>
                <a:lnTo>
                  <a:pt x="0" y="0"/>
                </a:lnTo>
                <a:lnTo>
                  <a:pt x="0" y="0"/>
                </a:lnTo>
                <a:lnTo>
                  <a:pt x="2" y="0"/>
                </a:lnTo>
                <a:lnTo>
                  <a:pt x="2" y="0"/>
                </a:lnTo>
                <a:lnTo>
                  <a:pt x="2" y="0"/>
                </a:lnTo>
                <a:lnTo>
                  <a:pt x="0" y="0"/>
                </a:lnTo>
                <a:lnTo>
                  <a:pt x="0" y="0"/>
                </a:lnTo>
                <a:lnTo>
                  <a:pt x="2"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path>
            </a:pathLst>
          </a:custGeom>
          <a:no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291" name="Line 294"/>
          <p:cNvSpPr>
            <a:spLocks noChangeShapeType="1"/>
          </p:cNvSpPr>
          <p:nvPr userDrawn="1"/>
        </p:nvSpPr>
        <p:spPr bwMode="auto">
          <a:xfrm>
            <a:off x="728663" y="544513"/>
            <a:ext cx="1587" cy="1587"/>
          </a:xfrm>
          <a:prstGeom prst="line">
            <a:avLst/>
          </a:prstGeom>
          <a:no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292" name="Line 295"/>
          <p:cNvSpPr>
            <a:spLocks noChangeShapeType="1"/>
          </p:cNvSpPr>
          <p:nvPr userDrawn="1"/>
        </p:nvSpPr>
        <p:spPr bwMode="auto">
          <a:xfrm>
            <a:off x="728663" y="544513"/>
            <a:ext cx="1587" cy="1587"/>
          </a:xfrm>
          <a:prstGeom prst="line">
            <a:avLst/>
          </a:prstGeom>
          <a:no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293" name="Freeform 296"/>
          <p:cNvSpPr>
            <a:spLocks/>
          </p:cNvSpPr>
          <p:nvPr userDrawn="1"/>
        </p:nvSpPr>
        <p:spPr bwMode="auto">
          <a:xfrm>
            <a:off x="728663" y="541338"/>
            <a:ext cx="1587" cy="3175"/>
          </a:xfrm>
          <a:custGeom>
            <a:avLst/>
            <a:gdLst/>
            <a:ahLst/>
            <a:cxnLst>
              <a:cxn ang="0">
                <a:pos x="0" y="2"/>
              </a:cxn>
              <a:cxn ang="0">
                <a:pos x="0" y="2"/>
              </a:cxn>
              <a:cxn ang="0">
                <a:pos x="0" y="0"/>
              </a:cxn>
              <a:cxn ang="0">
                <a:pos x="0" y="2"/>
              </a:cxn>
              <a:cxn ang="0">
                <a:pos x="0" y="2"/>
              </a:cxn>
            </a:cxnLst>
            <a:rect l="0" t="0" r="r" b="b"/>
            <a:pathLst>
              <a:path h="2">
                <a:moveTo>
                  <a:pt x="0" y="2"/>
                </a:moveTo>
                <a:lnTo>
                  <a:pt x="0" y="2"/>
                </a:lnTo>
                <a:lnTo>
                  <a:pt x="0" y="0"/>
                </a:lnTo>
                <a:lnTo>
                  <a:pt x="0" y="2"/>
                </a:lnTo>
                <a:lnTo>
                  <a:pt x="0" y="2"/>
                </a:lnTo>
              </a:path>
            </a:pathLst>
          </a:custGeom>
          <a:no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294" name="Freeform 297"/>
          <p:cNvSpPr>
            <a:spLocks/>
          </p:cNvSpPr>
          <p:nvPr userDrawn="1"/>
        </p:nvSpPr>
        <p:spPr bwMode="auto">
          <a:xfrm>
            <a:off x="728663" y="538163"/>
            <a:ext cx="3175" cy="3175"/>
          </a:xfrm>
          <a:custGeom>
            <a:avLst/>
            <a:gdLst/>
            <a:ahLst/>
            <a:cxnLst>
              <a:cxn ang="0">
                <a:pos x="2" y="2"/>
              </a:cxn>
              <a:cxn ang="0">
                <a:pos x="2" y="2"/>
              </a:cxn>
              <a:cxn ang="0">
                <a:pos x="2" y="2"/>
              </a:cxn>
              <a:cxn ang="0">
                <a:pos x="2" y="2"/>
              </a:cxn>
              <a:cxn ang="0">
                <a:pos x="0" y="2"/>
              </a:cxn>
              <a:cxn ang="0">
                <a:pos x="0" y="2"/>
              </a:cxn>
              <a:cxn ang="0">
                <a:pos x="2" y="2"/>
              </a:cxn>
              <a:cxn ang="0">
                <a:pos x="0" y="2"/>
              </a:cxn>
              <a:cxn ang="0">
                <a:pos x="0" y="2"/>
              </a:cxn>
              <a:cxn ang="0">
                <a:pos x="0" y="2"/>
              </a:cxn>
              <a:cxn ang="0">
                <a:pos x="0" y="2"/>
              </a:cxn>
              <a:cxn ang="0">
                <a:pos x="0" y="2"/>
              </a:cxn>
              <a:cxn ang="0">
                <a:pos x="0" y="2"/>
              </a:cxn>
              <a:cxn ang="0">
                <a:pos x="0" y="2"/>
              </a:cxn>
              <a:cxn ang="0">
                <a:pos x="0" y="2"/>
              </a:cxn>
              <a:cxn ang="0">
                <a:pos x="0" y="2"/>
              </a:cxn>
              <a:cxn ang="0">
                <a:pos x="0" y="2"/>
              </a:cxn>
              <a:cxn ang="0">
                <a:pos x="0" y="2"/>
              </a:cxn>
              <a:cxn ang="0">
                <a:pos x="0" y="2"/>
              </a:cxn>
              <a:cxn ang="0">
                <a:pos x="2" y="2"/>
              </a:cxn>
              <a:cxn ang="0">
                <a:pos x="2" y="2"/>
              </a:cxn>
              <a:cxn ang="0">
                <a:pos x="2" y="2"/>
              </a:cxn>
              <a:cxn ang="0">
                <a:pos x="2" y="2"/>
              </a:cxn>
              <a:cxn ang="0">
                <a:pos x="2" y="2"/>
              </a:cxn>
              <a:cxn ang="0">
                <a:pos x="0" y="0"/>
              </a:cxn>
              <a:cxn ang="0">
                <a:pos x="0" y="2"/>
              </a:cxn>
              <a:cxn ang="0">
                <a:pos x="0" y="2"/>
              </a:cxn>
              <a:cxn ang="0">
                <a:pos x="0" y="2"/>
              </a:cxn>
              <a:cxn ang="0">
                <a:pos x="2" y="2"/>
              </a:cxn>
            </a:cxnLst>
            <a:rect l="0" t="0" r="r" b="b"/>
            <a:pathLst>
              <a:path w="2" h="2">
                <a:moveTo>
                  <a:pt x="2" y="2"/>
                </a:moveTo>
                <a:lnTo>
                  <a:pt x="2" y="2"/>
                </a:lnTo>
                <a:lnTo>
                  <a:pt x="2" y="2"/>
                </a:lnTo>
                <a:lnTo>
                  <a:pt x="2" y="2"/>
                </a:lnTo>
                <a:lnTo>
                  <a:pt x="0" y="2"/>
                </a:lnTo>
                <a:lnTo>
                  <a:pt x="0" y="2"/>
                </a:lnTo>
                <a:lnTo>
                  <a:pt x="2" y="2"/>
                </a:lnTo>
                <a:lnTo>
                  <a:pt x="0" y="2"/>
                </a:lnTo>
                <a:lnTo>
                  <a:pt x="0" y="2"/>
                </a:lnTo>
                <a:lnTo>
                  <a:pt x="0" y="2"/>
                </a:lnTo>
                <a:lnTo>
                  <a:pt x="0" y="2"/>
                </a:lnTo>
                <a:lnTo>
                  <a:pt x="0" y="2"/>
                </a:lnTo>
                <a:lnTo>
                  <a:pt x="0" y="2"/>
                </a:lnTo>
                <a:lnTo>
                  <a:pt x="0" y="2"/>
                </a:lnTo>
                <a:lnTo>
                  <a:pt x="0" y="2"/>
                </a:lnTo>
                <a:lnTo>
                  <a:pt x="0" y="2"/>
                </a:lnTo>
                <a:lnTo>
                  <a:pt x="0" y="2"/>
                </a:lnTo>
                <a:lnTo>
                  <a:pt x="0" y="2"/>
                </a:lnTo>
                <a:lnTo>
                  <a:pt x="0" y="2"/>
                </a:lnTo>
                <a:lnTo>
                  <a:pt x="2" y="2"/>
                </a:lnTo>
                <a:lnTo>
                  <a:pt x="2" y="2"/>
                </a:lnTo>
                <a:lnTo>
                  <a:pt x="2" y="2"/>
                </a:lnTo>
                <a:lnTo>
                  <a:pt x="2" y="2"/>
                </a:lnTo>
                <a:lnTo>
                  <a:pt x="2" y="2"/>
                </a:lnTo>
                <a:lnTo>
                  <a:pt x="0" y="0"/>
                </a:lnTo>
                <a:lnTo>
                  <a:pt x="0" y="2"/>
                </a:lnTo>
                <a:lnTo>
                  <a:pt x="0" y="2"/>
                </a:lnTo>
                <a:lnTo>
                  <a:pt x="0" y="2"/>
                </a:lnTo>
                <a:lnTo>
                  <a:pt x="2" y="2"/>
                </a:lnTo>
              </a:path>
            </a:pathLst>
          </a:custGeom>
          <a:no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295" name="Freeform 298"/>
          <p:cNvSpPr>
            <a:spLocks/>
          </p:cNvSpPr>
          <p:nvPr userDrawn="1"/>
        </p:nvSpPr>
        <p:spPr bwMode="auto">
          <a:xfrm>
            <a:off x="725488" y="547688"/>
            <a:ext cx="3175" cy="3175"/>
          </a:xfrm>
          <a:custGeom>
            <a:avLst/>
            <a:gdLst/>
            <a:ahLst/>
            <a:cxnLst>
              <a:cxn ang="0">
                <a:pos x="0" y="2"/>
              </a:cxn>
              <a:cxn ang="0">
                <a:pos x="0" y="2"/>
              </a:cxn>
              <a:cxn ang="0">
                <a:pos x="2" y="0"/>
              </a:cxn>
              <a:cxn ang="0">
                <a:pos x="2" y="0"/>
              </a:cxn>
              <a:cxn ang="0">
                <a:pos x="0" y="0"/>
              </a:cxn>
              <a:cxn ang="0">
                <a:pos x="0" y="0"/>
              </a:cxn>
              <a:cxn ang="0">
                <a:pos x="0" y="2"/>
              </a:cxn>
              <a:cxn ang="0">
                <a:pos x="0" y="2"/>
              </a:cxn>
              <a:cxn ang="0">
                <a:pos x="2" y="0"/>
              </a:cxn>
              <a:cxn ang="0">
                <a:pos x="2"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2"/>
              </a:cxn>
              <a:cxn ang="0">
                <a:pos x="0" y="2"/>
              </a:cxn>
            </a:cxnLst>
            <a:rect l="0" t="0" r="r" b="b"/>
            <a:pathLst>
              <a:path w="2" h="2">
                <a:moveTo>
                  <a:pt x="0" y="2"/>
                </a:moveTo>
                <a:lnTo>
                  <a:pt x="0" y="2"/>
                </a:lnTo>
                <a:lnTo>
                  <a:pt x="2" y="0"/>
                </a:lnTo>
                <a:lnTo>
                  <a:pt x="2" y="0"/>
                </a:lnTo>
                <a:lnTo>
                  <a:pt x="0" y="0"/>
                </a:lnTo>
                <a:lnTo>
                  <a:pt x="0" y="0"/>
                </a:lnTo>
                <a:lnTo>
                  <a:pt x="0" y="2"/>
                </a:lnTo>
                <a:lnTo>
                  <a:pt x="0" y="2"/>
                </a:lnTo>
                <a:lnTo>
                  <a:pt x="2" y="0"/>
                </a:lnTo>
                <a:lnTo>
                  <a:pt x="2"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2"/>
                </a:lnTo>
                <a:lnTo>
                  <a:pt x="0" y="2"/>
                </a:lnTo>
              </a:path>
            </a:pathLst>
          </a:custGeom>
          <a:no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296" name="Freeform 299"/>
          <p:cNvSpPr>
            <a:spLocks/>
          </p:cNvSpPr>
          <p:nvPr userDrawn="1"/>
        </p:nvSpPr>
        <p:spPr bwMode="auto">
          <a:xfrm>
            <a:off x="731838" y="530225"/>
            <a:ext cx="3175" cy="1588"/>
          </a:xfrm>
          <a:custGeom>
            <a:avLst/>
            <a:gdLst/>
            <a:ahLst/>
            <a:cxnLst>
              <a:cxn ang="0">
                <a:pos x="2" y="0"/>
              </a:cxn>
              <a:cxn ang="0">
                <a:pos x="0" y="0"/>
              </a:cxn>
              <a:cxn ang="0">
                <a:pos x="2" y="0"/>
              </a:cxn>
            </a:cxnLst>
            <a:rect l="0" t="0" r="r" b="b"/>
            <a:pathLst>
              <a:path w="2">
                <a:moveTo>
                  <a:pt x="2" y="0"/>
                </a:moveTo>
                <a:lnTo>
                  <a:pt x="0" y="0"/>
                </a:lnTo>
                <a:lnTo>
                  <a:pt x="2" y="0"/>
                </a:lnTo>
              </a:path>
            </a:pathLst>
          </a:custGeom>
          <a:no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297" name="Freeform 300"/>
          <p:cNvSpPr>
            <a:spLocks/>
          </p:cNvSpPr>
          <p:nvPr userDrawn="1"/>
        </p:nvSpPr>
        <p:spPr bwMode="auto">
          <a:xfrm>
            <a:off x="731838" y="527050"/>
            <a:ext cx="3175" cy="7938"/>
          </a:xfrm>
          <a:custGeom>
            <a:avLst/>
            <a:gdLst/>
            <a:ahLst/>
            <a:cxnLst>
              <a:cxn ang="0">
                <a:pos x="2" y="2"/>
              </a:cxn>
              <a:cxn ang="0">
                <a:pos x="2" y="2"/>
              </a:cxn>
              <a:cxn ang="0">
                <a:pos x="0" y="0"/>
              </a:cxn>
              <a:cxn ang="0">
                <a:pos x="0" y="2"/>
              </a:cxn>
              <a:cxn ang="0">
                <a:pos x="0" y="2"/>
              </a:cxn>
              <a:cxn ang="0">
                <a:pos x="2" y="5"/>
              </a:cxn>
              <a:cxn ang="0">
                <a:pos x="2" y="2"/>
              </a:cxn>
              <a:cxn ang="0">
                <a:pos x="2" y="2"/>
              </a:cxn>
              <a:cxn ang="0">
                <a:pos x="0" y="0"/>
              </a:cxn>
              <a:cxn ang="0">
                <a:pos x="0" y="2"/>
              </a:cxn>
              <a:cxn ang="0">
                <a:pos x="0" y="2"/>
              </a:cxn>
              <a:cxn ang="0">
                <a:pos x="2" y="5"/>
              </a:cxn>
              <a:cxn ang="0">
                <a:pos x="2" y="2"/>
              </a:cxn>
            </a:cxnLst>
            <a:rect l="0" t="0" r="r" b="b"/>
            <a:pathLst>
              <a:path w="2" h="5">
                <a:moveTo>
                  <a:pt x="2" y="2"/>
                </a:moveTo>
                <a:lnTo>
                  <a:pt x="2" y="2"/>
                </a:lnTo>
                <a:lnTo>
                  <a:pt x="0" y="0"/>
                </a:lnTo>
                <a:lnTo>
                  <a:pt x="0" y="2"/>
                </a:lnTo>
                <a:lnTo>
                  <a:pt x="0" y="2"/>
                </a:lnTo>
                <a:lnTo>
                  <a:pt x="2" y="5"/>
                </a:lnTo>
                <a:lnTo>
                  <a:pt x="2" y="2"/>
                </a:lnTo>
                <a:lnTo>
                  <a:pt x="2" y="2"/>
                </a:lnTo>
                <a:lnTo>
                  <a:pt x="0" y="0"/>
                </a:lnTo>
                <a:lnTo>
                  <a:pt x="0" y="2"/>
                </a:lnTo>
                <a:lnTo>
                  <a:pt x="0" y="2"/>
                </a:lnTo>
                <a:lnTo>
                  <a:pt x="2" y="5"/>
                </a:lnTo>
                <a:lnTo>
                  <a:pt x="2" y="2"/>
                </a:lnTo>
              </a:path>
            </a:pathLst>
          </a:custGeom>
          <a:no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298" name="Freeform 301"/>
          <p:cNvSpPr>
            <a:spLocks/>
          </p:cNvSpPr>
          <p:nvPr userDrawn="1"/>
        </p:nvSpPr>
        <p:spPr bwMode="auto">
          <a:xfrm>
            <a:off x="712788" y="550863"/>
            <a:ext cx="3175" cy="1587"/>
          </a:xfrm>
          <a:custGeom>
            <a:avLst/>
            <a:gdLst/>
            <a:ahLst/>
            <a:cxnLst>
              <a:cxn ang="0">
                <a:pos x="0" y="0"/>
              </a:cxn>
              <a:cxn ang="0">
                <a:pos x="2" y="0"/>
              </a:cxn>
              <a:cxn ang="0">
                <a:pos x="2" y="0"/>
              </a:cxn>
              <a:cxn ang="0">
                <a:pos x="2" y="0"/>
              </a:cxn>
              <a:cxn ang="0">
                <a:pos x="2" y="0"/>
              </a:cxn>
              <a:cxn ang="0">
                <a:pos x="0" y="0"/>
              </a:cxn>
              <a:cxn ang="0">
                <a:pos x="0" y="0"/>
              </a:cxn>
              <a:cxn ang="0">
                <a:pos x="0" y="0"/>
              </a:cxn>
              <a:cxn ang="0">
                <a:pos x="0" y="0"/>
              </a:cxn>
              <a:cxn ang="0">
                <a:pos x="2" y="0"/>
              </a:cxn>
              <a:cxn ang="0">
                <a:pos x="2" y="0"/>
              </a:cxn>
              <a:cxn ang="0">
                <a:pos x="2" y="0"/>
              </a:cxn>
              <a:cxn ang="0">
                <a:pos x="2" y="0"/>
              </a:cxn>
              <a:cxn ang="0">
                <a:pos x="2" y="0"/>
              </a:cxn>
              <a:cxn ang="0">
                <a:pos x="2" y="0"/>
              </a:cxn>
              <a:cxn ang="0">
                <a:pos x="2" y="0"/>
              </a:cxn>
              <a:cxn ang="0">
                <a:pos x="2" y="0"/>
              </a:cxn>
              <a:cxn ang="0">
                <a:pos x="2" y="0"/>
              </a:cxn>
              <a:cxn ang="0">
                <a:pos x="2" y="0"/>
              </a:cxn>
              <a:cxn ang="0">
                <a:pos x="2" y="0"/>
              </a:cxn>
              <a:cxn ang="0">
                <a:pos x="2" y="0"/>
              </a:cxn>
              <a:cxn ang="0">
                <a:pos x="2" y="0"/>
              </a:cxn>
              <a:cxn ang="0">
                <a:pos x="2" y="0"/>
              </a:cxn>
              <a:cxn ang="0">
                <a:pos x="2" y="0"/>
              </a:cxn>
              <a:cxn ang="0">
                <a:pos x="2" y="0"/>
              </a:cxn>
              <a:cxn ang="0">
                <a:pos x="2" y="0"/>
              </a:cxn>
              <a:cxn ang="0">
                <a:pos x="2" y="0"/>
              </a:cxn>
              <a:cxn ang="0">
                <a:pos x="2" y="0"/>
              </a:cxn>
              <a:cxn ang="0">
                <a:pos x="2" y="0"/>
              </a:cxn>
              <a:cxn ang="0">
                <a:pos x="0" y="0"/>
              </a:cxn>
              <a:cxn ang="0">
                <a:pos x="0" y="0"/>
              </a:cxn>
              <a:cxn ang="0">
                <a:pos x="0" y="0"/>
              </a:cxn>
            </a:cxnLst>
            <a:rect l="0" t="0" r="r" b="b"/>
            <a:pathLst>
              <a:path w="2">
                <a:moveTo>
                  <a:pt x="0" y="0"/>
                </a:moveTo>
                <a:lnTo>
                  <a:pt x="2" y="0"/>
                </a:lnTo>
                <a:lnTo>
                  <a:pt x="2" y="0"/>
                </a:lnTo>
                <a:lnTo>
                  <a:pt x="2" y="0"/>
                </a:lnTo>
                <a:lnTo>
                  <a:pt x="2" y="0"/>
                </a:lnTo>
                <a:lnTo>
                  <a:pt x="0" y="0"/>
                </a:lnTo>
                <a:lnTo>
                  <a:pt x="0" y="0"/>
                </a:lnTo>
                <a:lnTo>
                  <a:pt x="0" y="0"/>
                </a:lnTo>
                <a:lnTo>
                  <a:pt x="0" y="0"/>
                </a:lnTo>
                <a:lnTo>
                  <a:pt x="2" y="0"/>
                </a:lnTo>
                <a:lnTo>
                  <a:pt x="2" y="0"/>
                </a:lnTo>
                <a:lnTo>
                  <a:pt x="2" y="0"/>
                </a:lnTo>
                <a:lnTo>
                  <a:pt x="2" y="0"/>
                </a:lnTo>
                <a:lnTo>
                  <a:pt x="2" y="0"/>
                </a:lnTo>
                <a:lnTo>
                  <a:pt x="2" y="0"/>
                </a:lnTo>
                <a:lnTo>
                  <a:pt x="2" y="0"/>
                </a:lnTo>
                <a:lnTo>
                  <a:pt x="2" y="0"/>
                </a:lnTo>
                <a:lnTo>
                  <a:pt x="2" y="0"/>
                </a:lnTo>
                <a:lnTo>
                  <a:pt x="2" y="0"/>
                </a:lnTo>
                <a:lnTo>
                  <a:pt x="2" y="0"/>
                </a:lnTo>
                <a:lnTo>
                  <a:pt x="2" y="0"/>
                </a:lnTo>
                <a:lnTo>
                  <a:pt x="2" y="0"/>
                </a:lnTo>
                <a:lnTo>
                  <a:pt x="2" y="0"/>
                </a:lnTo>
                <a:lnTo>
                  <a:pt x="2" y="0"/>
                </a:lnTo>
                <a:lnTo>
                  <a:pt x="2" y="0"/>
                </a:lnTo>
                <a:lnTo>
                  <a:pt x="2" y="0"/>
                </a:lnTo>
                <a:lnTo>
                  <a:pt x="2" y="0"/>
                </a:lnTo>
                <a:lnTo>
                  <a:pt x="2" y="0"/>
                </a:lnTo>
                <a:lnTo>
                  <a:pt x="2" y="0"/>
                </a:lnTo>
                <a:lnTo>
                  <a:pt x="0" y="0"/>
                </a:lnTo>
                <a:lnTo>
                  <a:pt x="0" y="0"/>
                </a:lnTo>
                <a:lnTo>
                  <a:pt x="0" y="0"/>
                </a:lnTo>
              </a:path>
            </a:pathLst>
          </a:custGeom>
          <a:no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299" name="Rectangle 302"/>
          <p:cNvSpPr>
            <a:spLocks noChangeArrowheads="1"/>
          </p:cNvSpPr>
          <p:nvPr userDrawn="1"/>
        </p:nvSpPr>
        <p:spPr bwMode="auto">
          <a:xfrm>
            <a:off x="722313" y="550863"/>
            <a:ext cx="1587" cy="1587"/>
          </a:xfrm>
          <a:prstGeom prst="rect">
            <a:avLst/>
          </a:prstGeom>
          <a:solidFill>
            <a:srgbClr val="FFFFFF"/>
          </a:solidFill>
          <a:ln w="9525">
            <a:noFill/>
            <a:miter lim="800000"/>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300" name="Freeform 303"/>
          <p:cNvSpPr>
            <a:spLocks/>
          </p:cNvSpPr>
          <p:nvPr userDrawn="1"/>
        </p:nvSpPr>
        <p:spPr bwMode="auto">
          <a:xfrm>
            <a:off x="722313" y="550863"/>
            <a:ext cx="1587" cy="1587"/>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path>
            </a:pathLst>
          </a:custGeom>
          <a:no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301" name="Freeform 304"/>
          <p:cNvSpPr>
            <a:spLocks/>
          </p:cNvSpPr>
          <p:nvPr userDrawn="1"/>
        </p:nvSpPr>
        <p:spPr bwMode="auto">
          <a:xfrm>
            <a:off x="728663" y="534988"/>
            <a:ext cx="1587" cy="1587"/>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path>
            </a:pathLst>
          </a:custGeom>
          <a:no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302" name="Freeform 305"/>
          <p:cNvSpPr>
            <a:spLocks/>
          </p:cNvSpPr>
          <p:nvPr userDrawn="1"/>
        </p:nvSpPr>
        <p:spPr bwMode="auto">
          <a:xfrm>
            <a:off x="728663" y="530225"/>
            <a:ext cx="3175" cy="4763"/>
          </a:xfrm>
          <a:custGeom>
            <a:avLst/>
            <a:gdLst/>
            <a:ahLst/>
            <a:cxnLst>
              <a:cxn ang="0">
                <a:pos x="0" y="3"/>
              </a:cxn>
              <a:cxn ang="0">
                <a:pos x="2" y="0"/>
              </a:cxn>
              <a:cxn ang="0">
                <a:pos x="2" y="0"/>
              </a:cxn>
              <a:cxn ang="0">
                <a:pos x="2" y="0"/>
              </a:cxn>
              <a:cxn ang="0">
                <a:pos x="2" y="0"/>
              </a:cxn>
              <a:cxn ang="0">
                <a:pos x="0" y="0"/>
              </a:cxn>
              <a:cxn ang="0">
                <a:pos x="0" y="0"/>
              </a:cxn>
              <a:cxn ang="0">
                <a:pos x="0" y="3"/>
              </a:cxn>
              <a:cxn ang="0">
                <a:pos x="0" y="3"/>
              </a:cxn>
              <a:cxn ang="0">
                <a:pos x="2" y="0"/>
              </a:cxn>
              <a:cxn ang="0">
                <a:pos x="2" y="0"/>
              </a:cxn>
              <a:cxn ang="0">
                <a:pos x="0" y="0"/>
              </a:cxn>
              <a:cxn ang="0">
                <a:pos x="0" y="0"/>
              </a:cxn>
              <a:cxn ang="0">
                <a:pos x="0" y="0"/>
              </a:cxn>
              <a:cxn ang="0">
                <a:pos x="0" y="0"/>
              </a:cxn>
              <a:cxn ang="0">
                <a:pos x="0" y="0"/>
              </a:cxn>
              <a:cxn ang="0">
                <a:pos x="0" y="0"/>
              </a:cxn>
              <a:cxn ang="0">
                <a:pos x="0" y="0"/>
              </a:cxn>
              <a:cxn ang="0">
                <a:pos x="0" y="0"/>
              </a:cxn>
              <a:cxn ang="0">
                <a:pos x="0" y="3"/>
              </a:cxn>
              <a:cxn ang="0">
                <a:pos x="0" y="3"/>
              </a:cxn>
            </a:cxnLst>
            <a:rect l="0" t="0" r="r" b="b"/>
            <a:pathLst>
              <a:path w="2" h="3">
                <a:moveTo>
                  <a:pt x="0" y="3"/>
                </a:moveTo>
                <a:lnTo>
                  <a:pt x="2" y="0"/>
                </a:lnTo>
                <a:lnTo>
                  <a:pt x="2" y="0"/>
                </a:lnTo>
                <a:lnTo>
                  <a:pt x="2" y="0"/>
                </a:lnTo>
                <a:lnTo>
                  <a:pt x="2" y="0"/>
                </a:lnTo>
                <a:lnTo>
                  <a:pt x="0" y="0"/>
                </a:lnTo>
                <a:lnTo>
                  <a:pt x="0" y="0"/>
                </a:lnTo>
                <a:lnTo>
                  <a:pt x="0" y="3"/>
                </a:lnTo>
                <a:lnTo>
                  <a:pt x="0" y="3"/>
                </a:lnTo>
                <a:lnTo>
                  <a:pt x="2" y="0"/>
                </a:lnTo>
                <a:lnTo>
                  <a:pt x="2" y="0"/>
                </a:lnTo>
                <a:lnTo>
                  <a:pt x="0" y="0"/>
                </a:lnTo>
                <a:lnTo>
                  <a:pt x="0" y="0"/>
                </a:lnTo>
                <a:lnTo>
                  <a:pt x="0" y="0"/>
                </a:lnTo>
                <a:lnTo>
                  <a:pt x="0" y="0"/>
                </a:lnTo>
                <a:lnTo>
                  <a:pt x="0" y="0"/>
                </a:lnTo>
                <a:lnTo>
                  <a:pt x="0" y="0"/>
                </a:lnTo>
                <a:lnTo>
                  <a:pt x="0" y="0"/>
                </a:lnTo>
                <a:lnTo>
                  <a:pt x="0" y="0"/>
                </a:lnTo>
                <a:lnTo>
                  <a:pt x="0" y="3"/>
                </a:lnTo>
                <a:lnTo>
                  <a:pt x="0" y="3"/>
                </a:lnTo>
              </a:path>
            </a:pathLst>
          </a:custGeom>
          <a:no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303" name="Line 306"/>
          <p:cNvSpPr>
            <a:spLocks noChangeShapeType="1"/>
          </p:cNvSpPr>
          <p:nvPr userDrawn="1"/>
        </p:nvSpPr>
        <p:spPr bwMode="auto">
          <a:xfrm>
            <a:off x="728663" y="530225"/>
            <a:ext cx="1587" cy="1588"/>
          </a:xfrm>
          <a:prstGeom prst="line">
            <a:avLst/>
          </a:prstGeom>
          <a:no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304" name="Line 307"/>
          <p:cNvSpPr>
            <a:spLocks noChangeShapeType="1"/>
          </p:cNvSpPr>
          <p:nvPr userDrawn="1"/>
        </p:nvSpPr>
        <p:spPr bwMode="auto">
          <a:xfrm>
            <a:off x="728663" y="530225"/>
            <a:ext cx="1587" cy="1588"/>
          </a:xfrm>
          <a:prstGeom prst="line">
            <a:avLst/>
          </a:prstGeom>
          <a:no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305" name="Rectangle 308"/>
          <p:cNvSpPr>
            <a:spLocks noChangeArrowheads="1"/>
          </p:cNvSpPr>
          <p:nvPr userDrawn="1"/>
        </p:nvSpPr>
        <p:spPr bwMode="auto">
          <a:xfrm>
            <a:off x="728663" y="530225"/>
            <a:ext cx="1587" cy="1588"/>
          </a:xfrm>
          <a:prstGeom prst="rect">
            <a:avLst/>
          </a:prstGeom>
          <a:solidFill>
            <a:srgbClr val="FFFFFF"/>
          </a:solidFill>
          <a:ln w="9525">
            <a:noFill/>
            <a:miter lim="800000"/>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306" name="Rectangle 309"/>
          <p:cNvSpPr>
            <a:spLocks noChangeArrowheads="1"/>
          </p:cNvSpPr>
          <p:nvPr userDrawn="1"/>
        </p:nvSpPr>
        <p:spPr bwMode="auto">
          <a:xfrm>
            <a:off x="728663" y="530225"/>
            <a:ext cx="1587" cy="1588"/>
          </a:xfrm>
          <a:prstGeom prst="rect">
            <a:avLst/>
          </a:prstGeom>
          <a:noFill/>
          <a:ln w="9525">
            <a:noFill/>
            <a:miter lim="800000"/>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307" name="Line 310"/>
          <p:cNvSpPr>
            <a:spLocks noChangeShapeType="1"/>
          </p:cNvSpPr>
          <p:nvPr userDrawn="1"/>
        </p:nvSpPr>
        <p:spPr bwMode="auto">
          <a:xfrm>
            <a:off x="728663" y="527050"/>
            <a:ext cx="1587" cy="1588"/>
          </a:xfrm>
          <a:prstGeom prst="line">
            <a:avLst/>
          </a:prstGeom>
          <a:no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308" name="Line 311"/>
          <p:cNvSpPr>
            <a:spLocks noChangeShapeType="1"/>
          </p:cNvSpPr>
          <p:nvPr userDrawn="1"/>
        </p:nvSpPr>
        <p:spPr bwMode="auto">
          <a:xfrm>
            <a:off x="728663" y="527050"/>
            <a:ext cx="1587" cy="1588"/>
          </a:xfrm>
          <a:prstGeom prst="line">
            <a:avLst/>
          </a:prstGeom>
          <a:no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309" name="Freeform 312"/>
          <p:cNvSpPr>
            <a:spLocks/>
          </p:cNvSpPr>
          <p:nvPr userDrawn="1"/>
        </p:nvSpPr>
        <p:spPr bwMode="auto">
          <a:xfrm>
            <a:off x="728663" y="523875"/>
            <a:ext cx="1587" cy="3175"/>
          </a:xfrm>
          <a:custGeom>
            <a:avLst/>
            <a:gdLst/>
            <a:ahLst/>
            <a:cxnLst>
              <a:cxn ang="0">
                <a:pos x="0" y="2"/>
              </a:cxn>
              <a:cxn ang="0">
                <a:pos x="0" y="2"/>
              </a:cxn>
              <a:cxn ang="0">
                <a:pos x="0" y="0"/>
              </a:cxn>
              <a:cxn ang="0">
                <a:pos x="0" y="2"/>
              </a:cxn>
              <a:cxn ang="0">
                <a:pos x="0" y="2"/>
              </a:cxn>
            </a:cxnLst>
            <a:rect l="0" t="0" r="r" b="b"/>
            <a:pathLst>
              <a:path h="2">
                <a:moveTo>
                  <a:pt x="0" y="2"/>
                </a:moveTo>
                <a:lnTo>
                  <a:pt x="0" y="2"/>
                </a:lnTo>
                <a:lnTo>
                  <a:pt x="0" y="0"/>
                </a:lnTo>
                <a:lnTo>
                  <a:pt x="0" y="2"/>
                </a:lnTo>
                <a:lnTo>
                  <a:pt x="0" y="2"/>
                </a:lnTo>
              </a:path>
            </a:pathLst>
          </a:custGeom>
          <a:no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310" name="Freeform 313"/>
          <p:cNvSpPr>
            <a:spLocks/>
          </p:cNvSpPr>
          <p:nvPr userDrawn="1"/>
        </p:nvSpPr>
        <p:spPr bwMode="auto">
          <a:xfrm>
            <a:off x="719138" y="514350"/>
            <a:ext cx="3175" cy="3175"/>
          </a:xfrm>
          <a:custGeom>
            <a:avLst/>
            <a:gdLst/>
            <a:ahLst/>
            <a:cxnLst>
              <a:cxn ang="0">
                <a:pos x="0" y="0"/>
              </a:cxn>
              <a:cxn ang="0">
                <a:pos x="0" y="2"/>
              </a:cxn>
              <a:cxn ang="0">
                <a:pos x="2" y="2"/>
              </a:cxn>
              <a:cxn ang="0">
                <a:pos x="2" y="2"/>
              </a:cxn>
              <a:cxn ang="0">
                <a:pos x="2" y="2"/>
              </a:cxn>
              <a:cxn ang="0">
                <a:pos x="2" y="0"/>
              </a:cxn>
              <a:cxn ang="0">
                <a:pos x="0" y="0"/>
              </a:cxn>
              <a:cxn ang="0">
                <a:pos x="0" y="0"/>
              </a:cxn>
              <a:cxn ang="0">
                <a:pos x="0" y="2"/>
              </a:cxn>
              <a:cxn ang="0">
                <a:pos x="0" y="2"/>
              </a:cxn>
              <a:cxn ang="0">
                <a:pos x="0" y="2"/>
              </a:cxn>
              <a:cxn ang="0">
                <a:pos x="0" y="2"/>
              </a:cxn>
              <a:cxn ang="0">
                <a:pos x="2" y="2"/>
              </a:cxn>
              <a:cxn ang="0">
                <a:pos x="2" y="2"/>
              </a:cxn>
              <a:cxn ang="0">
                <a:pos x="0" y="0"/>
              </a:cxn>
              <a:cxn ang="0">
                <a:pos x="0" y="0"/>
              </a:cxn>
              <a:cxn ang="0">
                <a:pos x="0" y="0"/>
              </a:cxn>
            </a:cxnLst>
            <a:rect l="0" t="0" r="r" b="b"/>
            <a:pathLst>
              <a:path w="2" h="2">
                <a:moveTo>
                  <a:pt x="0" y="0"/>
                </a:moveTo>
                <a:lnTo>
                  <a:pt x="0" y="2"/>
                </a:lnTo>
                <a:lnTo>
                  <a:pt x="2" y="2"/>
                </a:lnTo>
                <a:lnTo>
                  <a:pt x="2" y="2"/>
                </a:lnTo>
                <a:lnTo>
                  <a:pt x="2" y="2"/>
                </a:lnTo>
                <a:lnTo>
                  <a:pt x="2" y="0"/>
                </a:lnTo>
                <a:lnTo>
                  <a:pt x="0" y="0"/>
                </a:lnTo>
                <a:lnTo>
                  <a:pt x="0" y="0"/>
                </a:lnTo>
                <a:lnTo>
                  <a:pt x="0" y="2"/>
                </a:lnTo>
                <a:lnTo>
                  <a:pt x="0" y="2"/>
                </a:lnTo>
                <a:lnTo>
                  <a:pt x="0" y="2"/>
                </a:lnTo>
                <a:lnTo>
                  <a:pt x="0" y="2"/>
                </a:lnTo>
                <a:lnTo>
                  <a:pt x="2" y="2"/>
                </a:lnTo>
                <a:lnTo>
                  <a:pt x="2" y="2"/>
                </a:lnTo>
                <a:lnTo>
                  <a:pt x="0" y="0"/>
                </a:lnTo>
                <a:lnTo>
                  <a:pt x="0" y="0"/>
                </a:lnTo>
                <a:lnTo>
                  <a:pt x="0" y="0"/>
                </a:lnTo>
              </a:path>
            </a:pathLst>
          </a:custGeom>
          <a:no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311" name="Freeform 314"/>
          <p:cNvSpPr>
            <a:spLocks/>
          </p:cNvSpPr>
          <p:nvPr userDrawn="1"/>
        </p:nvSpPr>
        <p:spPr bwMode="auto">
          <a:xfrm>
            <a:off x="719138" y="517525"/>
            <a:ext cx="3175" cy="3175"/>
          </a:xfrm>
          <a:custGeom>
            <a:avLst/>
            <a:gdLst/>
            <a:ahLst/>
            <a:cxnLst>
              <a:cxn ang="0">
                <a:pos x="0" y="2"/>
              </a:cxn>
              <a:cxn ang="0">
                <a:pos x="0" y="2"/>
              </a:cxn>
              <a:cxn ang="0">
                <a:pos x="2" y="2"/>
              </a:cxn>
              <a:cxn ang="0">
                <a:pos x="2" y="2"/>
              </a:cxn>
              <a:cxn ang="0">
                <a:pos x="2" y="2"/>
              </a:cxn>
              <a:cxn ang="0">
                <a:pos x="2" y="0"/>
              </a:cxn>
              <a:cxn ang="0">
                <a:pos x="0" y="0"/>
              </a:cxn>
              <a:cxn ang="0">
                <a:pos x="0" y="0"/>
              </a:cxn>
              <a:cxn ang="0">
                <a:pos x="0" y="0"/>
              </a:cxn>
              <a:cxn ang="0">
                <a:pos x="0" y="0"/>
              </a:cxn>
              <a:cxn ang="0">
                <a:pos x="2" y="0"/>
              </a:cxn>
              <a:cxn ang="0">
                <a:pos x="0" y="0"/>
              </a:cxn>
              <a:cxn ang="0">
                <a:pos x="0" y="0"/>
              </a:cxn>
              <a:cxn ang="0">
                <a:pos x="0" y="0"/>
              </a:cxn>
              <a:cxn ang="0">
                <a:pos x="0" y="0"/>
              </a:cxn>
              <a:cxn ang="0">
                <a:pos x="0" y="2"/>
              </a:cxn>
              <a:cxn ang="0">
                <a:pos x="0" y="2"/>
              </a:cxn>
              <a:cxn ang="0">
                <a:pos x="0" y="2"/>
              </a:cxn>
              <a:cxn ang="0">
                <a:pos x="0" y="0"/>
              </a:cxn>
              <a:cxn ang="0">
                <a:pos x="0" y="0"/>
              </a:cxn>
              <a:cxn ang="0">
                <a:pos x="0" y="0"/>
              </a:cxn>
              <a:cxn ang="0">
                <a:pos x="0" y="0"/>
              </a:cxn>
              <a:cxn ang="0">
                <a:pos x="0" y="0"/>
              </a:cxn>
              <a:cxn ang="0">
                <a:pos x="0" y="0"/>
              </a:cxn>
              <a:cxn ang="0">
                <a:pos x="0" y="2"/>
              </a:cxn>
              <a:cxn ang="0">
                <a:pos x="2" y="2"/>
              </a:cxn>
              <a:cxn ang="0">
                <a:pos x="2" y="0"/>
              </a:cxn>
              <a:cxn ang="0">
                <a:pos x="2" y="0"/>
              </a:cxn>
              <a:cxn ang="0">
                <a:pos x="0" y="0"/>
              </a:cxn>
              <a:cxn ang="0">
                <a:pos x="0" y="0"/>
              </a:cxn>
              <a:cxn ang="0">
                <a:pos x="0" y="2"/>
              </a:cxn>
              <a:cxn ang="0">
                <a:pos x="0" y="2"/>
              </a:cxn>
              <a:cxn ang="0">
                <a:pos x="2" y="2"/>
              </a:cxn>
              <a:cxn ang="0">
                <a:pos x="2" y="2"/>
              </a:cxn>
              <a:cxn ang="0">
                <a:pos x="0" y="2"/>
              </a:cxn>
              <a:cxn ang="0">
                <a:pos x="0" y="2"/>
              </a:cxn>
              <a:cxn ang="0">
                <a:pos x="0" y="2"/>
              </a:cxn>
            </a:cxnLst>
            <a:rect l="0" t="0" r="r" b="b"/>
            <a:pathLst>
              <a:path w="2" h="2">
                <a:moveTo>
                  <a:pt x="0" y="2"/>
                </a:moveTo>
                <a:lnTo>
                  <a:pt x="0" y="2"/>
                </a:lnTo>
                <a:lnTo>
                  <a:pt x="2" y="2"/>
                </a:lnTo>
                <a:lnTo>
                  <a:pt x="2" y="2"/>
                </a:lnTo>
                <a:lnTo>
                  <a:pt x="2" y="2"/>
                </a:lnTo>
                <a:lnTo>
                  <a:pt x="2" y="0"/>
                </a:lnTo>
                <a:lnTo>
                  <a:pt x="0" y="0"/>
                </a:lnTo>
                <a:lnTo>
                  <a:pt x="0" y="0"/>
                </a:lnTo>
                <a:lnTo>
                  <a:pt x="0" y="0"/>
                </a:lnTo>
                <a:lnTo>
                  <a:pt x="0" y="0"/>
                </a:lnTo>
                <a:lnTo>
                  <a:pt x="2" y="0"/>
                </a:lnTo>
                <a:lnTo>
                  <a:pt x="0" y="0"/>
                </a:lnTo>
                <a:lnTo>
                  <a:pt x="0" y="0"/>
                </a:lnTo>
                <a:lnTo>
                  <a:pt x="0" y="0"/>
                </a:lnTo>
                <a:lnTo>
                  <a:pt x="0" y="0"/>
                </a:lnTo>
                <a:lnTo>
                  <a:pt x="0" y="2"/>
                </a:lnTo>
                <a:lnTo>
                  <a:pt x="0" y="2"/>
                </a:lnTo>
                <a:lnTo>
                  <a:pt x="0" y="2"/>
                </a:lnTo>
                <a:lnTo>
                  <a:pt x="0" y="0"/>
                </a:lnTo>
                <a:lnTo>
                  <a:pt x="0" y="0"/>
                </a:lnTo>
                <a:lnTo>
                  <a:pt x="0" y="0"/>
                </a:lnTo>
                <a:lnTo>
                  <a:pt x="0" y="0"/>
                </a:lnTo>
                <a:lnTo>
                  <a:pt x="0" y="0"/>
                </a:lnTo>
                <a:lnTo>
                  <a:pt x="0" y="0"/>
                </a:lnTo>
                <a:lnTo>
                  <a:pt x="0" y="2"/>
                </a:lnTo>
                <a:lnTo>
                  <a:pt x="2" y="2"/>
                </a:lnTo>
                <a:lnTo>
                  <a:pt x="2" y="0"/>
                </a:lnTo>
                <a:lnTo>
                  <a:pt x="2" y="0"/>
                </a:lnTo>
                <a:lnTo>
                  <a:pt x="0" y="0"/>
                </a:lnTo>
                <a:lnTo>
                  <a:pt x="0" y="0"/>
                </a:lnTo>
                <a:lnTo>
                  <a:pt x="0" y="2"/>
                </a:lnTo>
                <a:lnTo>
                  <a:pt x="0" y="2"/>
                </a:lnTo>
                <a:lnTo>
                  <a:pt x="2" y="2"/>
                </a:lnTo>
                <a:lnTo>
                  <a:pt x="2" y="2"/>
                </a:lnTo>
                <a:lnTo>
                  <a:pt x="0" y="2"/>
                </a:lnTo>
                <a:lnTo>
                  <a:pt x="0" y="2"/>
                </a:lnTo>
                <a:lnTo>
                  <a:pt x="0" y="2"/>
                </a:lnTo>
              </a:path>
            </a:pathLst>
          </a:custGeom>
          <a:no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312" name="Rectangle 315"/>
          <p:cNvSpPr>
            <a:spLocks noChangeArrowheads="1"/>
          </p:cNvSpPr>
          <p:nvPr userDrawn="1"/>
        </p:nvSpPr>
        <p:spPr bwMode="auto">
          <a:xfrm>
            <a:off x="468313" y="508000"/>
            <a:ext cx="1587" cy="1588"/>
          </a:xfrm>
          <a:prstGeom prst="rect">
            <a:avLst/>
          </a:prstGeom>
          <a:solidFill>
            <a:srgbClr val="000000"/>
          </a:solidFill>
          <a:ln w="9525">
            <a:noFill/>
            <a:miter lim="800000"/>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313" name="Rectangle 316"/>
          <p:cNvSpPr>
            <a:spLocks noChangeArrowheads="1"/>
          </p:cNvSpPr>
          <p:nvPr userDrawn="1"/>
        </p:nvSpPr>
        <p:spPr bwMode="auto">
          <a:xfrm>
            <a:off x="474663" y="495300"/>
            <a:ext cx="1587" cy="1588"/>
          </a:xfrm>
          <a:prstGeom prst="rect">
            <a:avLst/>
          </a:prstGeom>
          <a:solidFill>
            <a:srgbClr val="000000"/>
          </a:solidFill>
          <a:ln w="9525">
            <a:noFill/>
            <a:miter lim="800000"/>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314" name="Rectangle 317"/>
          <p:cNvSpPr>
            <a:spLocks noChangeArrowheads="1"/>
          </p:cNvSpPr>
          <p:nvPr userDrawn="1"/>
        </p:nvSpPr>
        <p:spPr bwMode="auto">
          <a:xfrm>
            <a:off x="474663" y="495300"/>
            <a:ext cx="1587" cy="1588"/>
          </a:xfrm>
          <a:prstGeom prst="rect">
            <a:avLst/>
          </a:prstGeom>
          <a:solidFill>
            <a:srgbClr val="000000"/>
          </a:solidFill>
          <a:ln w="9525">
            <a:noFill/>
            <a:miter lim="800000"/>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315" name="Rectangle 318"/>
          <p:cNvSpPr>
            <a:spLocks noChangeArrowheads="1"/>
          </p:cNvSpPr>
          <p:nvPr userDrawn="1"/>
        </p:nvSpPr>
        <p:spPr bwMode="auto">
          <a:xfrm>
            <a:off x="468313" y="508000"/>
            <a:ext cx="1587" cy="1588"/>
          </a:xfrm>
          <a:prstGeom prst="rect">
            <a:avLst/>
          </a:prstGeom>
          <a:solidFill>
            <a:srgbClr val="FFFFFF"/>
          </a:solidFill>
          <a:ln w="9525">
            <a:noFill/>
            <a:miter lim="800000"/>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316" name="Rectangle 319"/>
          <p:cNvSpPr>
            <a:spLocks noChangeArrowheads="1"/>
          </p:cNvSpPr>
          <p:nvPr userDrawn="1"/>
        </p:nvSpPr>
        <p:spPr bwMode="auto">
          <a:xfrm>
            <a:off x="468313" y="508000"/>
            <a:ext cx="1587" cy="1588"/>
          </a:xfrm>
          <a:prstGeom prst="rect">
            <a:avLst/>
          </a:prstGeom>
          <a:solidFill>
            <a:srgbClr val="FFFFFF"/>
          </a:solidFill>
          <a:ln w="9525">
            <a:noFill/>
            <a:miter lim="800000"/>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317" name="Rectangle 320"/>
          <p:cNvSpPr>
            <a:spLocks noChangeArrowheads="1"/>
          </p:cNvSpPr>
          <p:nvPr userDrawn="1"/>
        </p:nvSpPr>
        <p:spPr bwMode="auto">
          <a:xfrm>
            <a:off x="468313" y="508000"/>
            <a:ext cx="1587" cy="1588"/>
          </a:xfrm>
          <a:prstGeom prst="rect">
            <a:avLst/>
          </a:prstGeom>
          <a:solidFill>
            <a:srgbClr val="FFFFFF"/>
          </a:solidFill>
          <a:ln w="9525">
            <a:noFill/>
            <a:miter lim="800000"/>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318" name="Rectangle 321"/>
          <p:cNvSpPr>
            <a:spLocks noChangeArrowheads="1"/>
          </p:cNvSpPr>
          <p:nvPr userDrawn="1"/>
        </p:nvSpPr>
        <p:spPr bwMode="auto">
          <a:xfrm>
            <a:off x="468313" y="508000"/>
            <a:ext cx="1587" cy="1588"/>
          </a:xfrm>
          <a:prstGeom prst="rect">
            <a:avLst/>
          </a:prstGeom>
          <a:solidFill>
            <a:srgbClr val="000000"/>
          </a:solidFill>
          <a:ln w="9525">
            <a:noFill/>
            <a:miter lim="800000"/>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319" name="Rectangle 322"/>
          <p:cNvSpPr>
            <a:spLocks noChangeArrowheads="1"/>
          </p:cNvSpPr>
          <p:nvPr userDrawn="1"/>
        </p:nvSpPr>
        <p:spPr bwMode="auto">
          <a:xfrm>
            <a:off x="465138" y="485775"/>
            <a:ext cx="1587" cy="3175"/>
          </a:xfrm>
          <a:prstGeom prst="rect">
            <a:avLst/>
          </a:prstGeom>
          <a:solidFill>
            <a:srgbClr val="FFFFFF"/>
          </a:solidFill>
          <a:ln w="9525">
            <a:noFill/>
            <a:miter lim="800000"/>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190725" name="Rectangle 261"/>
          <p:cNvSpPr>
            <a:spLocks noGrp="1" noChangeArrowheads="1"/>
          </p:cNvSpPr>
          <p:nvPr>
            <p:ph type="subTitle" idx="1"/>
          </p:nvPr>
        </p:nvSpPr>
        <p:spPr>
          <a:xfrm>
            <a:off x="4953000" y="4953000"/>
            <a:ext cx="4191000" cy="228600"/>
          </a:xfrm>
        </p:spPr>
        <p:txBody>
          <a:bodyPr/>
          <a:lstStyle>
            <a:lvl1pPr marL="0" indent="0">
              <a:buFontTx/>
              <a:buNone/>
              <a:defRPr sz="900">
                <a:solidFill>
                  <a:srgbClr val="215477"/>
                </a:solidFill>
              </a:defRPr>
            </a:lvl1pPr>
          </a:lstStyle>
          <a:p>
            <a:r>
              <a:rPr lang="en-US"/>
              <a:t>Potential strategic partnership</a:t>
            </a:r>
          </a:p>
        </p:txBody>
      </p:sp>
      <p:sp>
        <p:nvSpPr>
          <p:cNvPr id="320" name="Rectangle 262"/>
          <p:cNvSpPr>
            <a:spLocks noGrp="1" noChangeArrowheads="1"/>
          </p:cNvSpPr>
          <p:nvPr>
            <p:ph type="dt" sz="half" idx="10"/>
          </p:nvPr>
        </p:nvSpPr>
        <p:spPr>
          <a:xfrm>
            <a:off x="685800" y="6248400"/>
            <a:ext cx="1905000" cy="457200"/>
          </a:xfrm>
        </p:spPr>
        <p:txBody>
          <a:bodyPr/>
          <a:lstStyle>
            <a:lvl1pPr algn="l">
              <a:defRPr smtClean="0"/>
            </a:lvl1pPr>
          </a:lstStyle>
          <a:p>
            <a:pPr>
              <a:defRPr/>
            </a:pPr>
            <a:endParaRPr lang="en-US" dirty="0">
              <a:solidFill>
                <a:prstClr val="black"/>
              </a:solidFill>
            </a:endParaRPr>
          </a:p>
        </p:txBody>
      </p:sp>
      <p:sp>
        <p:nvSpPr>
          <p:cNvPr id="321" name="Rectangle 263"/>
          <p:cNvSpPr>
            <a:spLocks noGrp="1" noChangeArrowheads="1"/>
          </p:cNvSpPr>
          <p:nvPr>
            <p:ph type="ftr" sz="quarter" idx="11"/>
          </p:nvPr>
        </p:nvSpPr>
        <p:spPr>
          <a:xfrm>
            <a:off x="3124200" y="6248400"/>
            <a:ext cx="2895600" cy="457200"/>
          </a:xfrm>
        </p:spPr>
        <p:txBody>
          <a:bodyPr/>
          <a:lstStyle>
            <a:lvl1pPr>
              <a:defRPr smtClean="0"/>
            </a:lvl1pPr>
          </a:lstStyle>
          <a:p>
            <a:pPr>
              <a:defRPr/>
            </a:pPr>
            <a:endParaRPr lang="en-US" dirty="0">
              <a:solidFill>
                <a:prstClr val="black"/>
              </a:solidFill>
            </a:endParaRPr>
          </a:p>
        </p:txBody>
      </p:sp>
      <p:sp>
        <p:nvSpPr>
          <p:cNvPr id="322" name="Rectangle 264"/>
          <p:cNvSpPr>
            <a:spLocks noGrp="1" noChangeArrowheads="1"/>
          </p:cNvSpPr>
          <p:nvPr>
            <p:ph type="sldNum" sz="quarter" idx="12"/>
          </p:nvPr>
        </p:nvSpPr>
        <p:spPr>
          <a:xfrm>
            <a:off x="6553200" y="6248400"/>
            <a:ext cx="1905000" cy="457200"/>
          </a:xfrm>
        </p:spPr>
        <p:txBody>
          <a:bodyPr/>
          <a:lstStyle>
            <a:lvl1pPr algn="r">
              <a:defRPr sz="1400" b="0" smtClean="0">
                <a:solidFill>
                  <a:schemeClr val="tx1"/>
                </a:solidFill>
                <a:latin typeface="Times New Roman" pitchFamily="18" charset="0"/>
              </a:defRPr>
            </a:lvl1pPr>
          </a:lstStyle>
          <a:p>
            <a:pPr>
              <a:defRPr/>
            </a:pPr>
            <a:fld id="{576EF106-09DB-42C6-89A0-B15D64F81074}" type="slidenum">
              <a:rPr lang="en-US">
                <a:solidFill>
                  <a:prstClr val="black"/>
                </a:solidFill>
              </a:rPr>
              <a:pPr>
                <a:defRPr/>
              </a:pPr>
              <a:t>‹#›</a:t>
            </a:fld>
            <a:endParaRPr lang="en-US" dirty="0">
              <a:solidFill>
                <a:prstClr val="black"/>
              </a:solidFill>
            </a:endParaRPr>
          </a:p>
        </p:txBody>
      </p:sp>
    </p:spTree>
    <p:extLst>
      <p:ext uri="{BB962C8B-B14F-4D97-AF65-F5344CB8AC3E}">
        <p14:creationId xmlns:p14="http://schemas.microsoft.com/office/powerpoint/2010/main" val="333160773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dirty="0">
              <a:solidFill>
                <a:prstClr val="black"/>
              </a:solidFill>
            </a:endParaRPr>
          </a:p>
        </p:txBody>
      </p:sp>
      <p:sp>
        <p:nvSpPr>
          <p:cNvPr id="5" name="Rectangle 12"/>
          <p:cNvSpPr>
            <a:spLocks noGrp="1" noChangeArrowheads="1"/>
          </p:cNvSpPr>
          <p:nvPr>
            <p:ph type="ftr" sz="quarter" idx="11"/>
          </p:nvPr>
        </p:nvSpPr>
        <p:spPr>
          <a:ln/>
        </p:spPr>
        <p:txBody>
          <a:bodyPr/>
          <a:lstStyle>
            <a:lvl1pPr>
              <a:defRPr/>
            </a:lvl1pPr>
          </a:lstStyle>
          <a:p>
            <a:pPr>
              <a:defRPr/>
            </a:pPr>
            <a:endParaRPr lang="en-US" dirty="0">
              <a:solidFill>
                <a:prstClr val="black"/>
              </a:solidFill>
            </a:endParaRPr>
          </a:p>
        </p:txBody>
      </p:sp>
      <p:sp>
        <p:nvSpPr>
          <p:cNvPr id="6" name="Rectangle 13"/>
          <p:cNvSpPr>
            <a:spLocks noGrp="1" noChangeArrowheads="1"/>
          </p:cNvSpPr>
          <p:nvPr>
            <p:ph type="sldNum" sz="quarter" idx="12"/>
          </p:nvPr>
        </p:nvSpPr>
        <p:spPr>
          <a:ln/>
        </p:spPr>
        <p:txBody>
          <a:bodyPr/>
          <a:lstStyle>
            <a:lvl1pPr>
              <a:defRPr/>
            </a:lvl1pPr>
          </a:lstStyle>
          <a:p>
            <a:pPr>
              <a:defRPr/>
            </a:pPr>
            <a:fld id="{1EC9D71A-3228-4259-969A-E17DE65CB099}" type="slidenum">
              <a:rPr lang="en-US">
                <a:solidFill>
                  <a:prstClr val="white"/>
                </a:solidFill>
              </a:rPr>
              <a:pPr>
                <a:defRPr/>
              </a:pPr>
              <a:t>‹#›</a:t>
            </a:fld>
            <a:endParaRPr lang="en-US" dirty="0">
              <a:solidFill>
                <a:prstClr val="white"/>
              </a:solidFill>
            </a:endParaRPr>
          </a:p>
        </p:txBody>
      </p:sp>
    </p:spTree>
    <p:extLst>
      <p:ext uri="{BB962C8B-B14F-4D97-AF65-F5344CB8AC3E}">
        <p14:creationId xmlns:p14="http://schemas.microsoft.com/office/powerpoint/2010/main" val="334225150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1"/>
          <p:cNvSpPr>
            <a:spLocks noGrp="1" noChangeArrowheads="1"/>
          </p:cNvSpPr>
          <p:nvPr>
            <p:ph type="dt" sz="half" idx="10"/>
          </p:nvPr>
        </p:nvSpPr>
        <p:spPr>
          <a:ln/>
        </p:spPr>
        <p:txBody>
          <a:bodyPr/>
          <a:lstStyle>
            <a:lvl1pPr>
              <a:defRPr/>
            </a:lvl1pPr>
          </a:lstStyle>
          <a:p>
            <a:pPr>
              <a:defRPr/>
            </a:pPr>
            <a:endParaRPr lang="en-US" dirty="0">
              <a:solidFill>
                <a:prstClr val="black"/>
              </a:solidFill>
            </a:endParaRPr>
          </a:p>
        </p:txBody>
      </p:sp>
      <p:sp>
        <p:nvSpPr>
          <p:cNvPr id="5" name="Rectangle 12"/>
          <p:cNvSpPr>
            <a:spLocks noGrp="1" noChangeArrowheads="1"/>
          </p:cNvSpPr>
          <p:nvPr>
            <p:ph type="ftr" sz="quarter" idx="11"/>
          </p:nvPr>
        </p:nvSpPr>
        <p:spPr>
          <a:ln/>
        </p:spPr>
        <p:txBody>
          <a:bodyPr/>
          <a:lstStyle>
            <a:lvl1pPr>
              <a:defRPr/>
            </a:lvl1pPr>
          </a:lstStyle>
          <a:p>
            <a:pPr>
              <a:defRPr/>
            </a:pPr>
            <a:endParaRPr lang="en-US" dirty="0">
              <a:solidFill>
                <a:prstClr val="black"/>
              </a:solidFill>
            </a:endParaRPr>
          </a:p>
        </p:txBody>
      </p:sp>
      <p:sp>
        <p:nvSpPr>
          <p:cNvPr id="6" name="Rectangle 13"/>
          <p:cNvSpPr>
            <a:spLocks noGrp="1" noChangeArrowheads="1"/>
          </p:cNvSpPr>
          <p:nvPr>
            <p:ph type="sldNum" sz="quarter" idx="12"/>
          </p:nvPr>
        </p:nvSpPr>
        <p:spPr>
          <a:ln/>
        </p:spPr>
        <p:txBody>
          <a:bodyPr/>
          <a:lstStyle>
            <a:lvl1pPr>
              <a:defRPr/>
            </a:lvl1pPr>
          </a:lstStyle>
          <a:p>
            <a:pPr>
              <a:defRPr/>
            </a:pPr>
            <a:fld id="{EAE8D869-7B6A-4B57-9CF6-1109C8CA165D}" type="slidenum">
              <a:rPr lang="en-US">
                <a:solidFill>
                  <a:prstClr val="white"/>
                </a:solidFill>
              </a:rPr>
              <a:pPr>
                <a:defRPr/>
              </a:pPr>
              <a:t>‹#›</a:t>
            </a:fld>
            <a:endParaRPr lang="en-US" dirty="0">
              <a:solidFill>
                <a:prstClr val="white"/>
              </a:solidFill>
            </a:endParaRPr>
          </a:p>
        </p:txBody>
      </p:sp>
    </p:spTree>
    <p:extLst>
      <p:ext uri="{BB962C8B-B14F-4D97-AF65-F5344CB8AC3E}">
        <p14:creationId xmlns:p14="http://schemas.microsoft.com/office/powerpoint/2010/main" val="13355067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1"/>
          <p:cNvSpPr>
            <a:spLocks noGrp="1" noChangeArrowheads="1"/>
          </p:cNvSpPr>
          <p:nvPr>
            <p:ph type="dt" sz="half" idx="10"/>
          </p:nvPr>
        </p:nvSpPr>
        <p:spPr>
          <a:ln/>
        </p:spPr>
        <p:txBody>
          <a:bodyPr/>
          <a:lstStyle>
            <a:lvl1pPr>
              <a:defRPr/>
            </a:lvl1pPr>
          </a:lstStyle>
          <a:p>
            <a:pPr>
              <a:defRPr/>
            </a:pPr>
            <a:endParaRPr lang="en-US" dirty="0">
              <a:solidFill>
                <a:prstClr val="black"/>
              </a:solidFill>
            </a:endParaRPr>
          </a:p>
        </p:txBody>
      </p:sp>
      <p:sp>
        <p:nvSpPr>
          <p:cNvPr id="6" name="Rectangle 12"/>
          <p:cNvSpPr>
            <a:spLocks noGrp="1" noChangeArrowheads="1"/>
          </p:cNvSpPr>
          <p:nvPr>
            <p:ph type="ftr" sz="quarter" idx="11"/>
          </p:nvPr>
        </p:nvSpPr>
        <p:spPr>
          <a:ln/>
        </p:spPr>
        <p:txBody>
          <a:bodyPr/>
          <a:lstStyle>
            <a:lvl1pPr>
              <a:defRPr/>
            </a:lvl1pPr>
          </a:lstStyle>
          <a:p>
            <a:pPr>
              <a:defRPr/>
            </a:pPr>
            <a:endParaRPr lang="en-US" dirty="0">
              <a:solidFill>
                <a:prstClr val="black"/>
              </a:solidFill>
            </a:endParaRPr>
          </a:p>
        </p:txBody>
      </p:sp>
      <p:sp>
        <p:nvSpPr>
          <p:cNvPr id="7" name="Rectangle 13"/>
          <p:cNvSpPr>
            <a:spLocks noGrp="1" noChangeArrowheads="1"/>
          </p:cNvSpPr>
          <p:nvPr>
            <p:ph type="sldNum" sz="quarter" idx="12"/>
          </p:nvPr>
        </p:nvSpPr>
        <p:spPr>
          <a:ln/>
        </p:spPr>
        <p:txBody>
          <a:bodyPr/>
          <a:lstStyle>
            <a:lvl1pPr>
              <a:defRPr/>
            </a:lvl1pPr>
          </a:lstStyle>
          <a:p>
            <a:pPr>
              <a:defRPr/>
            </a:pPr>
            <a:fld id="{590BFCCE-5375-430E-8117-6B7930824A05}" type="slidenum">
              <a:rPr lang="en-US">
                <a:solidFill>
                  <a:prstClr val="white"/>
                </a:solidFill>
              </a:rPr>
              <a:pPr>
                <a:defRPr/>
              </a:pPr>
              <a:t>‹#›</a:t>
            </a:fld>
            <a:endParaRPr lang="en-US" dirty="0">
              <a:solidFill>
                <a:prstClr val="white"/>
              </a:solidFill>
            </a:endParaRPr>
          </a:p>
        </p:txBody>
      </p:sp>
    </p:spTree>
    <p:extLst>
      <p:ext uri="{BB962C8B-B14F-4D97-AF65-F5344CB8AC3E}">
        <p14:creationId xmlns:p14="http://schemas.microsoft.com/office/powerpoint/2010/main" val="321426080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1"/>
          <p:cNvSpPr>
            <a:spLocks noGrp="1" noChangeArrowheads="1"/>
          </p:cNvSpPr>
          <p:nvPr>
            <p:ph type="dt" sz="half" idx="10"/>
          </p:nvPr>
        </p:nvSpPr>
        <p:spPr>
          <a:ln/>
        </p:spPr>
        <p:txBody>
          <a:bodyPr/>
          <a:lstStyle>
            <a:lvl1pPr>
              <a:defRPr/>
            </a:lvl1pPr>
          </a:lstStyle>
          <a:p>
            <a:pPr>
              <a:defRPr/>
            </a:pPr>
            <a:endParaRPr lang="en-US" dirty="0">
              <a:solidFill>
                <a:prstClr val="black"/>
              </a:solidFill>
            </a:endParaRPr>
          </a:p>
        </p:txBody>
      </p:sp>
      <p:sp>
        <p:nvSpPr>
          <p:cNvPr id="8" name="Rectangle 12"/>
          <p:cNvSpPr>
            <a:spLocks noGrp="1" noChangeArrowheads="1"/>
          </p:cNvSpPr>
          <p:nvPr>
            <p:ph type="ftr" sz="quarter" idx="11"/>
          </p:nvPr>
        </p:nvSpPr>
        <p:spPr>
          <a:ln/>
        </p:spPr>
        <p:txBody>
          <a:bodyPr/>
          <a:lstStyle>
            <a:lvl1pPr>
              <a:defRPr/>
            </a:lvl1pPr>
          </a:lstStyle>
          <a:p>
            <a:pPr>
              <a:defRPr/>
            </a:pPr>
            <a:endParaRPr lang="en-US" dirty="0">
              <a:solidFill>
                <a:prstClr val="black"/>
              </a:solidFill>
            </a:endParaRPr>
          </a:p>
        </p:txBody>
      </p:sp>
      <p:sp>
        <p:nvSpPr>
          <p:cNvPr id="9" name="Rectangle 13"/>
          <p:cNvSpPr>
            <a:spLocks noGrp="1" noChangeArrowheads="1"/>
          </p:cNvSpPr>
          <p:nvPr>
            <p:ph type="sldNum" sz="quarter" idx="12"/>
          </p:nvPr>
        </p:nvSpPr>
        <p:spPr>
          <a:ln/>
        </p:spPr>
        <p:txBody>
          <a:bodyPr/>
          <a:lstStyle>
            <a:lvl1pPr>
              <a:defRPr/>
            </a:lvl1pPr>
          </a:lstStyle>
          <a:p>
            <a:pPr>
              <a:defRPr/>
            </a:pPr>
            <a:fld id="{C32A55ED-1D37-4801-AA7D-F7B669CAA205}" type="slidenum">
              <a:rPr lang="en-US">
                <a:solidFill>
                  <a:prstClr val="white"/>
                </a:solidFill>
              </a:rPr>
              <a:pPr>
                <a:defRPr/>
              </a:pPr>
              <a:t>‹#›</a:t>
            </a:fld>
            <a:endParaRPr lang="en-US" dirty="0">
              <a:solidFill>
                <a:prstClr val="white"/>
              </a:solidFill>
            </a:endParaRPr>
          </a:p>
        </p:txBody>
      </p:sp>
    </p:spTree>
    <p:extLst>
      <p:ext uri="{BB962C8B-B14F-4D97-AF65-F5344CB8AC3E}">
        <p14:creationId xmlns:p14="http://schemas.microsoft.com/office/powerpoint/2010/main" val="50843370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1"/>
          <p:cNvSpPr>
            <a:spLocks noGrp="1" noChangeArrowheads="1"/>
          </p:cNvSpPr>
          <p:nvPr>
            <p:ph type="dt" sz="half" idx="10"/>
          </p:nvPr>
        </p:nvSpPr>
        <p:spPr>
          <a:ln/>
        </p:spPr>
        <p:txBody>
          <a:bodyPr/>
          <a:lstStyle>
            <a:lvl1pPr>
              <a:defRPr/>
            </a:lvl1pPr>
          </a:lstStyle>
          <a:p>
            <a:pPr>
              <a:defRPr/>
            </a:pPr>
            <a:endParaRPr lang="en-US" dirty="0">
              <a:solidFill>
                <a:prstClr val="black"/>
              </a:solidFill>
            </a:endParaRPr>
          </a:p>
        </p:txBody>
      </p:sp>
      <p:sp>
        <p:nvSpPr>
          <p:cNvPr id="4" name="Rectangle 12"/>
          <p:cNvSpPr>
            <a:spLocks noGrp="1" noChangeArrowheads="1"/>
          </p:cNvSpPr>
          <p:nvPr>
            <p:ph type="ftr" sz="quarter" idx="11"/>
          </p:nvPr>
        </p:nvSpPr>
        <p:spPr>
          <a:ln/>
        </p:spPr>
        <p:txBody>
          <a:bodyPr/>
          <a:lstStyle>
            <a:lvl1pPr>
              <a:defRPr/>
            </a:lvl1pPr>
          </a:lstStyle>
          <a:p>
            <a:pPr>
              <a:defRPr/>
            </a:pPr>
            <a:endParaRPr lang="en-US" dirty="0">
              <a:solidFill>
                <a:prstClr val="black"/>
              </a:solidFill>
            </a:endParaRPr>
          </a:p>
        </p:txBody>
      </p:sp>
      <p:sp>
        <p:nvSpPr>
          <p:cNvPr id="5" name="Rectangle 13"/>
          <p:cNvSpPr>
            <a:spLocks noGrp="1" noChangeArrowheads="1"/>
          </p:cNvSpPr>
          <p:nvPr>
            <p:ph type="sldNum" sz="quarter" idx="12"/>
          </p:nvPr>
        </p:nvSpPr>
        <p:spPr>
          <a:ln/>
        </p:spPr>
        <p:txBody>
          <a:bodyPr/>
          <a:lstStyle>
            <a:lvl1pPr>
              <a:defRPr/>
            </a:lvl1pPr>
          </a:lstStyle>
          <a:p>
            <a:pPr>
              <a:defRPr/>
            </a:pPr>
            <a:fld id="{721D47A3-77DF-4718-9337-CB9A3068D0F8}" type="slidenum">
              <a:rPr lang="en-US">
                <a:solidFill>
                  <a:prstClr val="white"/>
                </a:solidFill>
              </a:rPr>
              <a:pPr>
                <a:defRPr/>
              </a:pPr>
              <a:t>‹#›</a:t>
            </a:fld>
            <a:endParaRPr lang="en-US" dirty="0">
              <a:solidFill>
                <a:prstClr val="white"/>
              </a:solidFill>
            </a:endParaRPr>
          </a:p>
        </p:txBody>
      </p:sp>
    </p:spTree>
    <p:extLst>
      <p:ext uri="{BB962C8B-B14F-4D97-AF65-F5344CB8AC3E}">
        <p14:creationId xmlns:p14="http://schemas.microsoft.com/office/powerpoint/2010/main" val="141426832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ln/>
        </p:spPr>
        <p:txBody>
          <a:bodyPr/>
          <a:lstStyle>
            <a:lvl1pPr>
              <a:defRPr/>
            </a:lvl1pPr>
          </a:lstStyle>
          <a:p>
            <a:pPr>
              <a:defRPr/>
            </a:pPr>
            <a:endParaRPr lang="en-US" dirty="0">
              <a:solidFill>
                <a:prstClr val="black"/>
              </a:solidFill>
            </a:endParaRPr>
          </a:p>
        </p:txBody>
      </p:sp>
      <p:sp>
        <p:nvSpPr>
          <p:cNvPr id="3" name="Rectangle 12"/>
          <p:cNvSpPr>
            <a:spLocks noGrp="1" noChangeArrowheads="1"/>
          </p:cNvSpPr>
          <p:nvPr>
            <p:ph type="ftr" sz="quarter" idx="11"/>
          </p:nvPr>
        </p:nvSpPr>
        <p:spPr>
          <a:ln/>
        </p:spPr>
        <p:txBody>
          <a:bodyPr/>
          <a:lstStyle>
            <a:lvl1pPr>
              <a:defRPr/>
            </a:lvl1pPr>
          </a:lstStyle>
          <a:p>
            <a:pPr>
              <a:defRPr/>
            </a:pPr>
            <a:endParaRPr lang="en-US" dirty="0">
              <a:solidFill>
                <a:prstClr val="black"/>
              </a:solidFill>
            </a:endParaRPr>
          </a:p>
        </p:txBody>
      </p:sp>
      <p:sp>
        <p:nvSpPr>
          <p:cNvPr id="4" name="Rectangle 13"/>
          <p:cNvSpPr>
            <a:spLocks noGrp="1" noChangeArrowheads="1"/>
          </p:cNvSpPr>
          <p:nvPr>
            <p:ph type="sldNum" sz="quarter" idx="12"/>
          </p:nvPr>
        </p:nvSpPr>
        <p:spPr>
          <a:ln/>
        </p:spPr>
        <p:txBody>
          <a:bodyPr/>
          <a:lstStyle>
            <a:lvl1pPr>
              <a:defRPr/>
            </a:lvl1pPr>
          </a:lstStyle>
          <a:p>
            <a:pPr>
              <a:defRPr/>
            </a:pPr>
            <a:fld id="{E0BF41B8-2317-43BF-8FD0-32136D842CE9}" type="slidenum">
              <a:rPr lang="en-US">
                <a:solidFill>
                  <a:prstClr val="white"/>
                </a:solidFill>
              </a:rPr>
              <a:pPr>
                <a:defRPr/>
              </a:pPr>
              <a:t>‹#›</a:t>
            </a:fld>
            <a:endParaRPr lang="en-US" dirty="0">
              <a:solidFill>
                <a:prstClr val="white"/>
              </a:solidFill>
            </a:endParaRPr>
          </a:p>
        </p:txBody>
      </p:sp>
    </p:spTree>
    <p:extLst>
      <p:ext uri="{BB962C8B-B14F-4D97-AF65-F5344CB8AC3E}">
        <p14:creationId xmlns:p14="http://schemas.microsoft.com/office/powerpoint/2010/main" val="370513434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dirty="0">
              <a:solidFill>
                <a:prstClr val="black"/>
              </a:solidFill>
            </a:endParaRPr>
          </a:p>
        </p:txBody>
      </p:sp>
      <p:sp>
        <p:nvSpPr>
          <p:cNvPr id="6" name="Rectangle 12"/>
          <p:cNvSpPr>
            <a:spLocks noGrp="1" noChangeArrowheads="1"/>
          </p:cNvSpPr>
          <p:nvPr>
            <p:ph type="ftr" sz="quarter" idx="11"/>
          </p:nvPr>
        </p:nvSpPr>
        <p:spPr>
          <a:ln/>
        </p:spPr>
        <p:txBody>
          <a:bodyPr/>
          <a:lstStyle>
            <a:lvl1pPr>
              <a:defRPr/>
            </a:lvl1pPr>
          </a:lstStyle>
          <a:p>
            <a:pPr>
              <a:defRPr/>
            </a:pPr>
            <a:endParaRPr lang="en-US" dirty="0">
              <a:solidFill>
                <a:prstClr val="black"/>
              </a:solidFill>
            </a:endParaRPr>
          </a:p>
        </p:txBody>
      </p:sp>
      <p:sp>
        <p:nvSpPr>
          <p:cNvPr id="7" name="Rectangle 13"/>
          <p:cNvSpPr>
            <a:spLocks noGrp="1" noChangeArrowheads="1"/>
          </p:cNvSpPr>
          <p:nvPr>
            <p:ph type="sldNum" sz="quarter" idx="12"/>
          </p:nvPr>
        </p:nvSpPr>
        <p:spPr>
          <a:ln/>
        </p:spPr>
        <p:txBody>
          <a:bodyPr/>
          <a:lstStyle>
            <a:lvl1pPr>
              <a:defRPr/>
            </a:lvl1pPr>
          </a:lstStyle>
          <a:p>
            <a:pPr>
              <a:defRPr/>
            </a:pPr>
            <a:fld id="{A7EF8643-0B2F-4B6A-8BBE-22D7F852232A}" type="slidenum">
              <a:rPr lang="en-US">
                <a:solidFill>
                  <a:prstClr val="white"/>
                </a:solidFill>
              </a:rPr>
              <a:pPr>
                <a:defRPr/>
              </a:pPr>
              <a:t>‹#›</a:t>
            </a:fld>
            <a:endParaRPr lang="en-US" dirty="0">
              <a:solidFill>
                <a:prstClr val="white"/>
              </a:solidFill>
            </a:endParaRPr>
          </a:p>
        </p:txBody>
      </p:sp>
    </p:spTree>
    <p:extLst>
      <p:ext uri="{BB962C8B-B14F-4D97-AF65-F5344CB8AC3E}">
        <p14:creationId xmlns:p14="http://schemas.microsoft.com/office/powerpoint/2010/main" val="17285396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B7AAE6F-D3F0-4011-A43A-A2827CABC0F5}" type="datetime1">
              <a:rPr lang="en-US" smtClean="0"/>
              <a:t>6/11/2014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C7AFA0-1FDF-4D85-9983-F975F8A9BFEB}" type="slidenum">
              <a:rPr lang="en-US" smtClean="0"/>
              <a:t>‹#›</a:t>
            </a:fld>
            <a:endParaRPr lang="en-US"/>
          </a:p>
        </p:txBody>
      </p:sp>
    </p:spTree>
    <p:extLst>
      <p:ext uri="{BB962C8B-B14F-4D97-AF65-F5344CB8AC3E}">
        <p14:creationId xmlns:p14="http://schemas.microsoft.com/office/powerpoint/2010/main" val="261785775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dirty="0">
              <a:solidFill>
                <a:prstClr val="black"/>
              </a:solidFill>
            </a:endParaRPr>
          </a:p>
        </p:txBody>
      </p:sp>
      <p:sp>
        <p:nvSpPr>
          <p:cNvPr id="6" name="Rectangle 12"/>
          <p:cNvSpPr>
            <a:spLocks noGrp="1" noChangeArrowheads="1"/>
          </p:cNvSpPr>
          <p:nvPr>
            <p:ph type="ftr" sz="quarter" idx="11"/>
          </p:nvPr>
        </p:nvSpPr>
        <p:spPr>
          <a:ln/>
        </p:spPr>
        <p:txBody>
          <a:bodyPr/>
          <a:lstStyle>
            <a:lvl1pPr>
              <a:defRPr/>
            </a:lvl1pPr>
          </a:lstStyle>
          <a:p>
            <a:pPr>
              <a:defRPr/>
            </a:pPr>
            <a:endParaRPr lang="en-US" dirty="0">
              <a:solidFill>
                <a:prstClr val="black"/>
              </a:solidFill>
            </a:endParaRPr>
          </a:p>
        </p:txBody>
      </p:sp>
      <p:sp>
        <p:nvSpPr>
          <p:cNvPr id="7" name="Rectangle 13"/>
          <p:cNvSpPr>
            <a:spLocks noGrp="1" noChangeArrowheads="1"/>
          </p:cNvSpPr>
          <p:nvPr>
            <p:ph type="sldNum" sz="quarter" idx="12"/>
          </p:nvPr>
        </p:nvSpPr>
        <p:spPr>
          <a:ln/>
        </p:spPr>
        <p:txBody>
          <a:bodyPr/>
          <a:lstStyle>
            <a:lvl1pPr>
              <a:defRPr/>
            </a:lvl1pPr>
          </a:lstStyle>
          <a:p>
            <a:pPr>
              <a:defRPr/>
            </a:pPr>
            <a:fld id="{07D68368-635E-4082-9E1C-9B2BBBC055B9}" type="slidenum">
              <a:rPr lang="en-US">
                <a:solidFill>
                  <a:prstClr val="white"/>
                </a:solidFill>
              </a:rPr>
              <a:pPr>
                <a:defRPr/>
              </a:pPr>
              <a:t>‹#›</a:t>
            </a:fld>
            <a:endParaRPr lang="en-US" dirty="0">
              <a:solidFill>
                <a:prstClr val="white"/>
              </a:solidFill>
            </a:endParaRPr>
          </a:p>
        </p:txBody>
      </p:sp>
    </p:spTree>
    <p:extLst>
      <p:ext uri="{BB962C8B-B14F-4D97-AF65-F5344CB8AC3E}">
        <p14:creationId xmlns:p14="http://schemas.microsoft.com/office/powerpoint/2010/main" val="132021502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dirty="0">
              <a:solidFill>
                <a:prstClr val="black"/>
              </a:solidFill>
            </a:endParaRPr>
          </a:p>
        </p:txBody>
      </p:sp>
      <p:sp>
        <p:nvSpPr>
          <p:cNvPr id="5" name="Rectangle 12"/>
          <p:cNvSpPr>
            <a:spLocks noGrp="1" noChangeArrowheads="1"/>
          </p:cNvSpPr>
          <p:nvPr>
            <p:ph type="ftr" sz="quarter" idx="11"/>
          </p:nvPr>
        </p:nvSpPr>
        <p:spPr>
          <a:ln/>
        </p:spPr>
        <p:txBody>
          <a:bodyPr/>
          <a:lstStyle>
            <a:lvl1pPr>
              <a:defRPr/>
            </a:lvl1pPr>
          </a:lstStyle>
          <a:p>
            <a:pPr>
              <a:defRPr/>
            </a:pPr>
            <a:endParaRPr lang="en-US" dirty="0">
              <a:solidFill>
                <a:prstClr val="black"/>
              </a:solidFill>
            </a:endParaRPr>
          </a:p>
        </p:txBody>
      </p:sp>
      <p:sp>
        <p:nvSpPr>
          <p:cNvPr id="6" name="Rectangle 13"/>
          <p:cNvSpPr>
            <a:spLocks noGrp="1" noChangeArrowheads="1"/>
          </p:cNvSpPr>
          <p:nvPr>
            <p:ph type="sldNum" sz="quarter" idx="12"/>
          </p:nvPr>
        </p:nvSpPr>
        <p:spPr>
          <a:ln/>
        </p:spPr>
        <p:txBody>
          <a:bodyPr/>
          <a:lstStyle>
            <a:lvl1pPr>
              <a:defRPr/>
            </a:lvl1pPr>
          </a:lstStyle>
          <a:p>
            <a:pPr>
              <a:defRPr/>
            </a:pPr>
            <a:fld id="{A07EF769-D6A5-4AE3-9DAE-C1E313A6C99A}" type="slidenum">
              <a:rPr lang="en-US">
                <a:solidFill>
                  <a:prstClr val="white"/>
                </a:solidFill>
              </a:rPr>
              <a:pPr>
                <a:defRPr/>
              </a:pPr>
              <a:t>‹#›</a:t>
            </a:fld>
            <a:endParaRPr lang="en-US" dirty="0">
              <a:solidFill>
                <a:prstClr val="white"/>
              </a:solidFill>
            </a:endParaRPr>
          </a:p>
        </p:txBody>
      </p:sp>
    </p:spTree>
    <p:extLst>
      <p:ext uri="{BB962C8B-B14F-4D97-AF65-F5344CB8AC3E}">
        <p14:creationId xmlns:p14="http://schemas.microsoft.com/office/powerpoint/2010/main" val="17841660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871538"/>
            <a:ext cx="1943100" cy="52244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871538"/>
            <a:ext cx="5676900" cy="52244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dirty="0">
              <a:solidFill>
                <a:prstClr val="black"/>
              </a:solidFill>
            </a:endParaRPr>
          </a:p>
        </p:txBody>
      </p:sp>
      <p:sp>
        <p:nvSpPr>
          <p:cNvPr id="5" name="Rectangle 12"/>
          <p:cNvSpPr>
            <a:spLocks noGrp="1" noChangeArrowheads="1"/>
          </p:cNvSpPr>
          <p:nvPr>
            <p:ph type="ftr" sz="quarter" idx="11"/>
          </p:nvPr>
        </p:nvSpPr>
        <p:spPr>
          <a:ln/>
        </p:spPr>
        <p:txBody>
          <a:bodyPr/>
          <a:lstStyle>
            <a:lvl1pPr>
              <a:defRPr/>
            </a:lvl1pPr>
          </a:lstStyle>
          <a:p>
            <a:pPr>
              <a:defRPr/>
            </a:pPr>
            <a:endParaRPr lang="en-US" dirty="0">
              <a:solidFill>
                <a:prstClr val="black"/>
              </a:solidFill>
            </a:endParaRPr>
          </a:p>
        </p:txBody>
      </p:sp>
      <p:sp>
        <p:nvSpPr>
          <p:cNvPr id="6" name="Rectangle 13"/>
          <p:cNvSpPr>
            <a:spLocks noGrp="1" noChangeArrowheads="1"/>
          </p:cNvSpPr>
          <p:nvPr>
            <p:ph type="sldNum" sz="quarter" idx="12"/>
          </p:nvPr>
        </p:nvSpPr>
        <p:spPr>
          <a:ln/>
        </p:spPr>
        <p:txBody>
          <a:bodyPr/>
          <a:lstStyle>
            <a:lvl1pPr>
              <a:defRPr/>
            </a:lvl1pPr>
          </a:lstStyle>
          <a:p>
            <a:pPr>
              <a:defRPr/>
            </a:pPr>
            <a:fld id="{BEF8F0AB-E4BE-4224-A251-B89E123F4358}" type="slidenum">
              <a:rPr lang="en-US">
                <a:solidFill>
                  <a:prstClr val="white"/>
                </a:solidFill>
              </a:rPr>
              <a:pPr>
                <a:defRPr/>
              </a:pPr>
              <a:t>‹#›</a:t>
            </a:fld>
            <a:endParaRPr lang="en-US" dirty="0">
              <a:solidFill>
                <a:prstClr val="white"/>
              </a:solidFill>
            </a:endParaRPr>
          </a:p>
        </p:txBody>
      </p:sp>
    </p:spTree>
    <p:extLst>
      <p:ext uri="{BB962C8B-B14F-4D97-AF65-F5344CB8AC3E}">
        <p14:creationId xmlns:p14="http://schemas.microsoft.com/office/powerpoint/2010/main" val="35100133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871538"/>
            <a:ext cx="7772400" cy="563562"/>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1"/>
          <p:cNvSpPr>
            <a:spLocks noGrp="1" noChangeArrowheads="1"/>
          </p:cNvSpPr>
          <p:nvPr>
            <p:ph type="dt" sz="half" idx="10"/>
          </p:nvPr>
        </p:nvSpPr>
        <p:spPr>
          <a:ln/>
        </p:spPr>
        <p:txBody>
          <a:bodyPr/>
          <a:lstStyle>
            <a:lvl1pPr>
              <a:defRPr/>
            </a:lvl1pPr>
          </a:lstStyle>
          <a:p>
            <a:pPr>
              <a:defRPr/>
            </a:pPr>
            <a:endParaRPr lang="en-US" dirty="0">
              <a:solidFill>
                <a:prstClr val="black"/>
              </a:solidFill>
            </a:endParaRPr>
          </a:p>
        </p:txBody>
      </p:sp>
      <p:sp>
        <p:nvSpPr>
          <p:cNvPr id="6" name="Rectangle 12"/>
          <p:cNvSpPr>
            <a:spLocks noGrp="1" noChangeArrowheads="1"/>
          </p:cNvSpPr>
          <p:nvPr>
            <p:ph type="ftr" sz="quarter" idx="11"/>
          </p:nvPr>
        </p:nvSpPr>
        <p:spPr>
          <a:ln/>
        </p:spPr>
        <p:txBody>
          <a:bodyPr/>
          <a:lstStyle>
            <a:lvl1pPr>
              <a:defRPr/>
            </a:lvl1pPr>
          </a:lstStyle>
          <a:p>
            <a:pPr>
              <a:defRPr/>
            </a:pPr>
            <a:endParaRPr lang="en-US" dirty="0">
              <a:solidFill>
                <a:prstClr val="black"/>
              </a:solidFill>
            </a:endParaRPr>
          </a:p>
        </p:txBody>
      </p:sp>
      <p:sp>
        <p:nvSpPr>
          <p:cNvPr id="7" name="Rectangle 13"/>
          <p:cNvSpPr>
            <a:spLocks noGrp="1" noChangeArrowheads="1"/>
          </p:cNvSpPr>
          <p:nvPr>
            <p:ph type="sldNum" sz="quarter" idx="12"/>
          </p:nvPr>
        </p:nvSpPr>
        <p:spPr>
          <a:ln/>
        </p:spPr>
        <p:txBody>
          <a:bodyPr/>
          <a:lstStyle>
            <a:lvl1pPr>
              <a:defRPr/>
            </a:lvl1pPr>
          </a:lstStyle>
          <a:p>
            <a:pPr>
              <a:defRPr/>
            </a:pPr>
            <a:fld id="{2CCCF619-AC16-49B4-9226-2DF3BA12EE88}" type="slidenum">
              <a:rPr lang="en-US">
                <a:solidFill>
                  <a:prstClr val="white"/>
                </a:solidFill>
              </a:rPr>
              <a:pPr>
                <a:defRPr/>
              </a:pPr>
              <a:t>‹#›</a:t>
            </a:fld>
            <a:endParaRPr lang="en-US" dirty="0">
              <a:solidFill>
                <a:prstClr val="white"/>
              </a:solidFill>
            </a:endParaRPr>
          </a:p>
        </p:txBody>
      </p:sp>
    </p:spTree>
    <p:extLst>
      <p:ext uri="{BB962C8B-B14F-4D97-AF65-F5344CB8AC3E}">
        <p14:creationId xmlns:p14="http://schemas.microsoft.com/office/powerpoint/2010/main" val="260669627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Content">
    <p:spTree>
      <p:nvGrpSpPr>
        <p:cNvPr id="1" name=""/>
        <p:cNvGrpSpPr/>
        <p:nvPr/>
      </p:nvGrpSpPr>
      <p:grpSpPr>
        <a:xfrm>
          <a:off x="0" y="0"/>
          <a:ext cx="0" cy="0"/>
          <a:chOff x="0" y="0"/>
          <a:chExt cx="0" cy="0"/>
        </a:xfrm>
      </p:grpSpPr>
      <p:sp>
        <p:nvSpPr>
          <p:cNvPr id="4" name="Rectangle 6"/>
          <p:cNvSpPr>
            <a:spLocks noGrp="1" noChangeArrowheads="1"/>
          </p:cNvSpPr>
          <p:nvPr>
            <p:ph type="sldNum" sz="quarter" idx="11"/>
          </p:nvPr>
        </p:nvSpPr>
        <p:spPr>
          <a:xfrm>
            <a:off x="0" y="6477000"/>
            <a:ext cx="533400" cy="228600"/>
          </a:xfrm>
          <a:prstGeom prst="rect">
            <a:avLst/>
          </a:prstGeom>
        </p:spPr>
        <p:txBody>
          <a:bodyPr/>
          <a:lstStyle>
            <a:lvl1pPr>
              <a:defRPr>
                <a:solidFill>
                  <a:schemeClr val="bg1"/>
                </a:solidFill>
                <a:latin typeface="Calibri" pitchFamily="34" charset="0"/>
                <a:cs typeface="Calibri" pitchFamily="34" charset="0"/>
              </a:defRPr>
            </a:lvl1pPr>
          </a:lstStyle>
          <a:p>
            <a:pPr>
              <a:defRPr/>
            </a:pPr>
            <a:fld id="{27E3A1DA-089F-41EA-A2F7-43ABA241F539}" type="slidenum">
              <a:rPr lang="en-US" smtClean="0">
                <a:solidFill>
                  <a:prstClr val="white"/>
                </a:solidFill>
              </a:rPr>
              <a:pPr>
                <a:defRPr/>
              </a:pPr>
              <a:t>‹#›</a:t>
            </a:fld>
            <a:endParaRPr lang="en-US" dirty="0">
              <a:solidFill>
                <a:prstClr val="white"/>
              </a:solidFill>
            </a:endParaRPr>
          </a:p>
        </p:txBody>
      </p:sp>
    </p:spTree>
    <p:extLst>
      <p:ext uri="{BB962C8B-B14F-4D97-AF65-F5344CB8AC3E}">
        <p14:creationId xmlns:p14="http://schemas.microsoft.com/office/powerpoint/2010/main" val="1458021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1069066-9C31-4BDC-A621-E0DDDFCAF8F4}" type="datetime1">
              <a:rPr lang="en-US" smtClean="0"/>
              <a:t>6/11/2014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C7AFA0-1FDF-4D85-9983-F975F8A9BFEB}" type="slidenum">
              <a:rPr lang="en-US" smtClean="0"/>
              <a:t>‹#›</a:t>
            </a:fld>
            <a:endParaRPr lang="en-US"/>
          </a:p>
        </p:txBody>
      </p:sp>
    </p:spTree>
    <p:extLst>
      <p:ext uri="{BB962C8B-B14F-4D97-AF65-F5344CB8AC3E}">
        <p14:creationId xmlns:p14="http://schemas.microsoft.com/office/powerpoint/2010/main" val="15121494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3CA4E3C-0E85-440F-86FA-DC6AB700758A}" type="datetime1">
              <a:rPr lang="en-US" smtClean="0"/>
              <a:t>6/11/2014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2C7AFA0-1FDF-4D85-9983-F975F8A9BFEB}" type="slidenum">
              <a:rPr lang="en-US" smtClean="0"/>
              <a:t>‹#›</a:t>
            </a:fld>
            <a:endParaRPr lang="en-US"/>
          </a:p>
        </p:txBody>
      </p:sp>
    </p:spTree>
    <p:extLst>
      <p:ext uri="{BB962C8B-B14F-4D97-AF65-F5344CB8AC3E}">
        <p14:creationId xmlns:p14="http://schemas.microsoft.com/office/powerpoint/2010/main" val="33843139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A398B67-9126-41FA-9562-8B2DEBB382A6}" type="datetime1">
              <a:rPr lang="en-US" smtClean="0"/>
              <a:t>6/11/2014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2C7AFA0-1FDF-4D85-9983-F975F8A9BFEB}" type="slidenum">
              <a:rPr lang="en-US" smtClean="0"/>
              <a:t>‹#›</a:t>
            </a:fld>
            <a:endParaRPr lang="en-US"/>
          </a:p>
        </p:txBody>
      </p:sp>
    </p:spTree>
    <p:extLst>
      <p:ext uri="{BB962C8B-B14F-4D97-AF65-F5344CB8AC3E}">
        <p14:creationId xmlns:p14="http://schemas.microsoft.com/office/powerpoint/2010/main" val="25934978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6BC03D5-E671-4812-9F44-946953246EAD}" type="datetime1">
              <a:rPr lang="en-US" smtClean="0"/>
              <a:t>6/11/2014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2C7AFA0-1FDF-4D85-9983-F975F8A9BFEB}" type="slidenum">
              <a:rPr lang="en-US" smtClean="0"/>
              <a:t>‹#›</a:t>
            </a:fld>
            <a:endParaRPr lang="en-US"/>
          </a:p>
        </p:txBody>
      </p:sp>
    </p:spTree>
    <p:extLst>
      <p:ext uri="{BB962C8B-B14F-4D97-AF65-F5344CB8AC3E}">
        <p14:creationId xmlns:p14="http://schemas.microsoft.com/office/powerpoint/2010/main" val="38194607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49BC3FF-79EF-4AAD-99C1-0BEAEC918F09}" type="datetime1">
              <a:rPr lang="en-US" smtClean="0"/>
              <a:t>6/11/2014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2C7AFA0-1FDF-4D85-9983-F975F8A9BFEB}" type="slidenum">
              <a:rPr lang="en-US" smtClean="0"/>
              <a:t>‹#›</a:t>
            </a:fld>
            <a:endParaRPr lang="en-US"/>
          </a:p>
        </p:txBody>
      </p:sp>
    </p:spTree>
    <p:extLst>
      <p:ext uri="{BB962C8B-B14F-4D97-AF65-F5344CB8AC3E}">
        <p14:creationId xmlns:p14="http://schemas.microsoft.com/office/powerpoint/2010/main" val="18872947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9D80061-B411-4814-AE81-05C44C85C24F}" type="datetime1">
              <a:rPr lang="en-US" smtClean="0"/>
              <a:t>6/11/2014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2C7AFA0-1FDF-4D85-9983-F975F8A9BFEB}" type="slidenum">
              <a:rPr lang="en-US" smtClean="0"/>
              <a:t>‹#›</a:t>
            </a:fld>
            <a:endParaRPr lang="en-US"/>
          </a:p>
        </p:txBody>
      </p:sp>
    </p:spTree>
    <p:extLst>
      <p:ext uri="{BB962C8B-B14F-4D97-AF65-F5344CB8AC3E}">
        <p14:creationId xmlns:p14="http://schemas.microsoft.com/office/powerpoint/2010/main" val="37459678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0096E97-BAF5-4B06-92E1-9CF7FA04A0BD}" type="datetime1">
              <a:rPr lang="en-US" smtClean="0"/>
              <a:t>6/11/2014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2C7AFA0-1FDF-4D85-9983-F975F8A9BFEB}" type="slidenum">
              <a:rPr lang="en-US" smtClean="0"/>
              <a:t>‹#›</a:t>
            </a:fld>
            <a:endParaRPr lang="en-US"/>
          </a:p>
        </p:txBody>
      </p:sp>
    </p:spTree>
    <p:extLst>
      <p:ext uri="{BB962C8B-B14F-4D97-AF65-F5344CB8AC3E}">
        <p14:creationId xmlns:p14="http://schemas.microsoft.com/office/powerpoint/2010/main" val="25638259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1.emf"/><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73448EC-56F2-4676-B82D-FFEFB277EA13}" type="datetime1">
              <a:rPr lang="en-US" smtClean="0"/>
              <a:t>6/11/2014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2C7AFA0-1FDF-4D85-9983-F975F8A9BFEB}" type="slidenum">
              <a:rPr lang="en-US" smtClean="0"/>
              <a:t>‹#›</a:t>
            </a:fld>
            <a:endParaRPr lang="en-US"/>
          </a:p>
        </p:txBody>
      </p:sp>
    </p:spTree>
    <p:extLst>
      <p:ext uri="{BB962C8B-B14F-4D97-AF65-F5344CB8AC3E}">
        <p14:creationId xmlns:p14="http://schemas.microsoft.com/office/powerpoint/2010/main" val="35675498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89442" name="Rectangle 2"/>
          <p:cNvSpPr>
            <a:spLocks noChangeArrowheads="1"/>
          </p:cNvSpPr>
          <p:nvPr userDrawn="1"/>
        </p:nvSpPr>
        <p:spPr bwMode="auto">
          <a:xfrm>
            <a:off x="0" y="6145213"/>
            <a:ext cx="9144000" cy="712787"/>
          </a:xfrm>
          <a:prstGeom prst="rect">
            <a:avLst/>
          </a:prstGeom>
          <a:solidFill>
            <a:srgbClr val="014C6D"/>
          </a:solidFill>
          <a:ln w="9525">
            <a:noFill/>
            <a:miter lim="800000"/>
            <a:headEnd/>
            <a:tailEnd/>
          </a:ln>
          <a:effectLst/>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189443" name="Rectangle 3"/>
          <p:cNvSpPr>
            <a:spLocks noChangeArrowheads="1"/>
          </p:cNvSpPr>
          <p:nvPr userDrawn="1"/>
        </p:nvSpPr>
        <p:spPr bwMode="auto">
          <a:xfrm flipH="1">
            <a:off x="0" y="0"/>
            <a:ext cx="9144000" cy="200025"/>
          </a:xfrm>
          <a:prstGeom prst="rect">
            <a:avLst/>
          </a:prstGeom>
          <a:solidFill>
            <a:srgbClr val="00783C"/>
          </a:solidFill>
          <a:ln w="9525">
            <a:noFill/>
            <a:miter lim="800000"/>
            <a:headEnd/>
            <a:tailEnd/>
          </a:ln>
          <a:effectLst/>
        </p:spPr>
        <p:txBody>
          <a:bodyPr wrap="none" anchor="ct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pic>
        <p:nvPicPr>
          <p:cNvPr id="2052" name="Picture 4" descr="IFC_Wt_Logo"/>
          <p:cNvPicPr>
            <a:picLocks noChangeAspect="1" noChangeArrowheads="1"/>
          </p:cNvPicPr>
          <p:nvPr userDrawn="1"/>
        </p:nvPicPr>
        <p:blipFill>
          <a:blip r:embed="rId15" cstate="print"/>
          <a:srcRect/>
          <a:stretch>
            <a:fillRect/>
          </a:stretch>
        </p:blipFill>
        <p:spPr bwMode="auto">
          <a:xfrm>
            <a:off x="225425" y="6364288"/>
            <a:ext cx="1890713" cy="273050"/>
          </a:xfrm>
          <a:prstGeom prst="rect">
            <a:avLst/>
          </a:prstGeom>
          <a:noFill/>
          <a:ln w="9525">
            <a:noFill/>
            <a:miter lim="800000"/>
            <a:headEnd/>
            <a:tailEnd/>
          </a:ln>
        </p:spPr>
      </p:pic>
      <p:grpSp>
        <p:nvGrpSpPr>
          <p:cNvPr id="2053" name="Group 5"/>
          <p:cNvGrpSpPr>
            <a:grpSpLocks/>
          </p:cNvGrpSpPr>
          <p:nvPr userDrawn="1"/>
        </p:nvGrpSpPr>
        <p:grpSpPr bwMode="auto">
          <a:xfrm flipH="1">
            <a:off x="8175625" y="6142038"/>
            <a:ext cx="968375" cy="714375"/>
            <a:chOff x="0" y="2744"/>
            <a:chExt cx="1740" cy="1576"/>
          </a:xfrm>
        </p:grpSpPr>
        <p:sp>
          <p:nvSpPr>
            <p:cNvPr id="189446" name="Freeform 6"/>
            <p:cNvSpPr>
              <a:spLocks/>
            </p:cNvSpPr>
            <p:nvPr userDrawn="1"/>
          </p:nvSpPr>
          <p:spPr bwMode="auto">
            <a:xfrm>
              <a:off x="648" y="2744"/>
              <a:ext cx="1092" cy="1576"/>
            </a:xfrm>
            <a:custGeom>
              <a:avLst/>
              <a:gdLst/>
              <a:ahLst/>
              <a:cxnLst>
                <a:cxn ang="0">
                  <a:pos x="0" y="0"/>
                </a:cxn>
                <a:cxn ang="0">
                  <a:pos x="181" y="176"/>
                </a:cxn>
              </a:cxnLst>
              <a:rect l="0" t="0" r="r" b="b"/>
              <a:pathLst>
                <a:path w="181" h="176">
                  <a:moveTo>
                    <a:pt x="0" y="0"/>
                  </a:moveTo>
                  <a:cubicBezTo>
                    <a:pt x="81" y="32"/>
                    <a:pt x="147" y="96"/>
                    <a:pt x="181" y="176"/>
                  </a:cubicBezTo>
                </a:path>
              </a:pathLst>
            </a:custGeom>
            <a:noFill/>
            <a:ln w="19050" cap="flat" cmpd="sng">
              <a:solidFill>
                <a:schemeClr val="bg1"/>
              </a:solidFill>
              <a:prstDash val="solid"/>
              <a:miter lim="800000"/>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189447" name="Freeform 7"/>
            <p:cNvSpPr>
              <a:spLocks noEditPoints="1"/>
            </p:cNvSpPr>
            <p:nvPr userDrawn="1"/>
          </p:nvSpPr>
          <p:spPr bwMode="auto">
            <a:xfrm>
              <a:off x="0" y="2744"/>
              <a:ext cx="1401" cy="1576"/>
            </a:xfrm>
            <a:custGeom>
              <a:avLst/>
              <a:gdLst/>
              <a:ahLst/>
              <a:cxnLst>
                <a:cxn ang="0">
                  <a:pos x="0" y="12"/>
                </a:cxn>
                <a:cxn ang="0">
                  <a:pos x="213" y="176"/>
                </a:cxn>
                <a:cxn ang="0">
                  <a:pos x="168" y="0"/>
                </a:cxn>
                <a:cxn ang="0">
                  <a:pos x="254" y="175"/>
                </a:cxn>
              </a:cxnLst>
              <a:rect l="0" t="0" r="r" b="b"/>
              <a:pathLst>
                <a:path w="254" h="176">
                  <a:moveTo>
                    <a:pt x="0" y="12"/>
                  </a:moveTo>
                  <a:cubicBezTo>
                    <a:pt x="94" y="31"/>
                    <a:pt x="172" y="93"/>
                    <a:pt x="213" y="176"/>
                  </a:cubicBezTo>
                  <a:moveTo>
                    <a:pt x="168" y="0"/>
                  </a:moveTo>
                  <a:cubicBezTo>
                    <a:pt x="210" y="50"/>
                    <a:pt x="240" y="110"/>
                    <a:pt x="254" y="175"/>
                  </a:cubicBezTo>
                </a:path>
              </a:pathLst>
            </a:custGeom>
            <a:noFill/>
            <a:ln w="19050" cap="flat" cmpd="sng">
              <a:solidFill>
                <a:schemeClr val="bg1"/>
              </a:solidFill>
              <a:prstDash val="solid"/>
              <a:miter lim="800000"/>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grpSp>
      <p:sp>
        <p:nvSpPr>
          <p:cNvPr id="189448" name="Rectangle 8"/>
          <p:cNvSpPr>
            <a:spLocks noChangeArrowheads="1"/>
          </p:cNvSpPr>
          <p:nvPr userDrawn="1"/>
        </p:nvSpPr>
        <p:spPr bwMode="auto">
          <a:xfrm flipH="1">
            <a:off x="0" y="0"/>
            <a:ext cx="9144000" cy="200025"/>
          </a:xfrm>
          <a:prstGeom prst="rect">
            <a:avLst/>
          </a:prstGeom>
          <a:solidFill>
            <a:srgbClr val="00783C"/>
          </a:solidFill>
          <a:ln w="9525">
            <a:noFill/>
            <a:miter lim="800000"/>
            <a:headEnd/>
            <a:tailEnd/>
          </a:ln>
          <a:effectLst/>
        </p:spPr>
        <p:txBody>
          <a:bodyPr wrap="none" anchor="ct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2055" name="Rectangle 9"/>
          <p:cNvSpPr>
            <a:spLocks noGrp="1" noChangeArrowheads="1"/>
          </p:cNvSpPr>
          <p:nvPr>
            <p:ph type="title"/>
          </p:nvPr>
        </p:nvSpPr>
        <p:spPr bwMode="auto">
          <a:xfrm>
            <a:off x="685800" y="871538"/>
            <a:ext cx="7772400" cy="56356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6" name="Rectangle 10"/>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89451" name="Rectangle 11"/>
          <p:cNvSpPr>
            <a:spLocks noGrp="1" noChangeArrowheads="1"/>
          </p:cNvSpPr>
          <p:nvPr>
            <p:ph type="dt" sz="half" idx="2"/>
          </p:nvPr>
        </p:nvSpPr>
        <p:spPr bwMode="auto">
          <a:xfrm>
            <a:off x="2573338" y="64008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spcBef>
                <a:spcPct val="0"/>
              </a:spcBef>
              <a:buFontTx/>
              <a:buNone/>
              <a:defRPr sz="1400" smtClean="0">
                <a:latin typeface="Times New Roman" pitchFamily="18" charset="0"/>
              </a:defRPr>
            </a:lvl1pPr>
          </a:lstStyle>
          <a:p>
            <a:pPr fontAlgn="base">
              <a:spcAft>
                <a:spcPct val="0"/>
              </a:spcAft>
              <a:defRPr/>
            </a:pPr>
            <a:endParaRPr lang="en-US" dirty="0">
              <a:solidFill>
                <a:prstClr val="black"/>
              </a:solidFill>
              <a:cs typeface="Times New Roman" pitchFamily="18" charset="0"/>
            </a:endParaRPr>
          </a:p>
        </p:txBody>
      </p:sp>
      <p:sp>
        <p:nvSpPr>
          <p:cNvPr id="189452" name="Rectangle 12"/>
          <p:cNvSpPr>
            <a:spLocks noGrp="1" noChangeArrowheads="1"/>
          </p:cNvSpPr>
          <p:nvPr>
            <p:ph type="ftr" sz="quarter" idx="3"/>
          </p:nvPr>
        </p:nvSpPr>
        <p:spPr bwMode="auto">
          <a:xfrm>
            <a:off x="4875213" y="6400800"/>
            <a:ext cx="1566862"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spcBef>
                <a:spcPct val="0"/>
              </a:spcBef>
              <a:buFontTx/>
              <a:buNone/>
              <a:defRPr sz="1400" smtClean="0">
                <a:latin typeface="Times New Roman" pitchFamily="18" charset="0"/>
              </a:defRPr>
            </a:lvl1pPr>
          </a:lstStyle>
          <a:p>
            <a:pPr fontAlgn="base">
              <a:spcAft>
                <a:spcPct val="0"/>
              </a:spcAft>
              <a:defRPr/>
            </a:pPr>
            <a:endParaRPr lang="en-US" dirty="0">
              <a:solidFill>
                <a:prstClr val="black"/>
              </a:solidFill>
              <a:cs typeface="Times New Roman" pitchFamily="18" charset="0"/>
            </a:endParaRPr>
          </a:p>
        </p:txBody>
      </p:sp>
      <p:sp>
        <p:nvSpPr>
          <p:cNvPr id="189453" name="Rectangle 13"/>
          <p:cNvSpPr>
            <a:spLocks noGrp="1" noChangeArrowheads="1"/>
          </p:cNvSpPr>
          <p:nvPr>
            <p:ph type="sldNum" sz="quarter" idx="4"/>
          </p:nvPr>
        </p:nvSpPr>
        <p:spPr bwMode="auto">
          <a:xfrm>
            <a:off x="3632200" y="6435725"/>
            <a:ext cx="1884363" cy="2794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spcBef>
                <a:spcPct val="0"/>
              </a:spcBef>
              <a:buFontTx/>
              <a:buNone/>
              <a:defRPr sz="1100" b="1" smtClean="0">
                <a:solidFill>
                  <a:schemeClr val="bg1"/>
                </a:solidFill>
              </a:defRPr>
            </a:lvl1pPr>
          </a:lstStyle>
          <a:p>
            <a:pPr fontAlgn="base">
              <a:spcAft>
                <a:spcPct val="0"/>
              </a:spcAft>
              <a:defRPr/>
            </a:pPr>
            <a:fld id="{9E42567F-9AC8-4339-8E0D-2A1BAEC01626}" type="slidenum">
              <a:rPr lang="en-US">
                <a:solidFill>
                  <a:prstClr val="white"/>
                </a:solidFill>
                <a:cs typeface="Times New Roman" pitchFamily="18" charset="0"/>
              </a:rPr>
              <a:pPr fontAlgn="base">
                <a:spcAft>
                  <a:spcPct val="0"/>
                </a:spcAft>
                <a:defRPr/>
              </a:pPr>
              <a:t>‹#›</a:t>
            </a:fld>
            <a:endParaRPr lang="en-US" dirty="0">
              <a:solidFill>
                <a:prstClr val="white"/>
              </a:solidFill>
              <a:cs typeface="Times New Roman" pitchFamily="18" charset="0"/>
            </a:endParaRPr>
          </a:p>
        </p:txBody>
      </p:sp>
    </p:spTree>
    <p:extLst>
      <p:ext uri="{BB962C8B-B14F-4D97-AF65-F5344CB8AC3E}">
        <p14:creationId xmlns:p14="http://schemas.microsoft.com/office/powerpoint/2010/main" val="332944388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hf hdr="0" ftr="0" dt="0"/>
  <p:txStyles>
    <p:titleStyle>
      <a:lvl1pPr algn="ctr" rtl="0" eaLnBrk="0" fontAlgn="base" hangingPunct="0">
        <a:spcBef>
          <a:spcPct val="0"/>
        </a:spcBef>
        <a:spcAft>
          <a:spcPct val="0"/>
        </a:spcAft>
        <a:defRPr sz="2600" b="1">
          <a:solidFill>
            <a:srgbClr val="014C6D"/>
          </a:solidFill>
          <a:latin typeface="+mj-lt"/>
          <a:ea typeface="+mj-ea"/>
          <a:cs typeface="+mj-cs"/>
        </a:defRPr>
      </a:lvl1pPr>
      <a:lvl2pPr algn="ctr" rtl="0" eaLnBrk="0" fontAlgn="base" hangingPunct="0">
        <a:spcBef>
          <a:spcPct val="0"/>
        </a:spcBef>
        <a:spcAft>
          <a:spcPct val="0"/>
        </a:spcAft>
        <a:defRPr sz="2600" b="1">
          <a:solidFill>
            <a:srgbClr val="014C6D"/>
          </a:solidFill>
          <a:latin typeface="Trebuchet MS" pitchFamily="34" charset="0"/>
          <a:cs typeface="Arial" charset="0"/>
        </a:defRPr>
      </a:lvl2pPr>
      <a:lvl3pPr algn="ctr" rtl="0" eaLnBrk="0" fontAlgn="base" hangingPunct="0">
        <a:spcBef>
          <a:spcPct val="0"/>
        </a:spcBef>
        <a:spcAft>
          <a:spcPct val="0"/>
        </a:spcAft>
        <a:defRPr sz="2600" b="1">
          <a:solidFill>
            <a:srgbClr val="014C6D"/>
          </a:solidFill>
          <a:latin typeface="Trebuchet MS" pitchFamily="34" charset="0"/>
          <a:cs typeface="Arial" charset="0"/>
        </a:defRPr>
      </a:lvl3pPr>
      <a:lvl4pPr algn="ctr" rtl="0" eaLnBrk="0" fontAlgn="base" hangingPunct="0">
        <a:spcBef>
          <a:spcPct val="0"/>
        </a:spcBef>
        <a:spcAft>
          <a:spcPct val="0"/>
        </a:spcAft>
        <a:defRPr sz="2600" b="1">
          <a:solidFill>
            <a:srgbClr val="014C6D"/>
          </a:solidFill>
          <a:latin typeface="Trebuchet MS" pitchFamily="34" charset="0"/>
          <a:cs typeface="Arial" charset="0"/>
        </a:defRPr>
      </a:lvl4pPr>
      <a:lvl5pPr algn="ctr" rtl="0" eaLnBrk="0" fontAlgn="base" hangingPunct="0">
        <a:spcBef>
          <a:spcPct val="0"/>
        </a:spcBef>
        <a:spcAft>
          <a:spcPct val="0"/>
        </a:spcAft>
        <a:defRPr sz="2600" b="1">
          <a:solidFill>
            <a:srgbClr val="014C6D"/>
          </a:solidFill>
          <a:latin typeface="Trebuchet MS" pitchFamily="34" charset="0"/>
          <a:cs typeface="Arial" charset="0"/>
        </a:defRPr>
      </a:lvl5pPr>
      <a:lvl6pPr marL="457200" algn="ctr" rtl="0" fontAlgn="base">
        <a:spcBef>
          <a:spcPct val="0"/>
        </a:spcBef>
        <a:spcAft>
          <a:spcPct val="0"/>
        </a:spcAft>
        <a:defRPr sz="2600" b="1">
          <a:solidFill>
            <a:srgbClr val="014C6D"/>
          </a:solidFill>
          <a:latin typeface="Trebuchet MS" pitchFamily="34" charset="0"/>
          <a:cs typeface="Arial" charset="0"/>
        </a:defRPr>
      </a:lvl6pPr>
      <a:lvl7pPr marL="914400" algn="ctr" rtl="0" fontAlgn="base">
        <a:spcBef>
          <a:spcPct val="0"/>
        </a:spcBef>
        <a:spcAft>
          <a:spcPct val="0"/>
        </a:spcAft>
        <a:defRPr sz="2600" b="1">
          <a:solidFill>
            <a:srgbClr val="014C6D"/>
          </a:solidFill>
          <a:latin typeface="Trebuchet MS" pitchFamily="34" charset="0"/>
          <a:cs typeface="Arial" charset="0"/>
        </a:defRPr>
      </a:lvl7pPr>
      <a:lvl8pPr marL="1371600" algn="ctr" rtl="0" fontAlgn="base">
        <a:spcBef>
          <a:spcPct val="0"/>
        </a:spcBef>
        <a:spcAft>
          <a:spcPct val="0"/>
        </a:spcAft>
        <a:defRPr sz="2600" b="1">
          <a:solidFill>
            <a:srgbClr val="014C6D"/>
          </a:solidFill>
          <a:latin typeface="Trebuchet MS" pitchFamily="34" charset="0"/>
          <a:cs typeface="Arial" charset="0"/>
        </a:defRPr>
      </a:lvl8pPr>
      <a:lvl9pPr marL="1828800" algn="ctr" rtl="0" fontAlgn="base">
        <a:spcBef>
          <a:spcPct val="0"/>
        </a:spcBef>
        <a:spcAft>
          <a:spcPct val="0"/>
        </a:spcAft>
        <a:defRPr sz="2600" b="1">
          <a:solidFill>
            <a:srgbClr val="014C6D"/>
          </a:solidFill>
          <a:latin typeface="Trebuchet MS" pitchFamily="34" charset="0"/>
          <a:cs typeface="Arial" charset="0"/>
        </a:defRPr>
      </a:lvl9pPr>
    </p:titleStyle>
    <p:bodyStyle>
      <a:lvl1pPr marL="227013" indent="-227013" algn="l" rtl="0" eaLnBrk="0" fontAlgn="base" hangingPunct="0">
        <a:lnSpc>
          <a:spcPct val="115000"/>
        </a:lnSpc>
        <a:spcBef>
          <a:spcPct val="20000"/>
        </a:spcBef>
        <a:spcAft>
          <a:spcPct val="0"/>
        </a:spcAft>
        <a:buClr>
          <a:srgbClr val="00783C"/>
        </a:buClr>
        <a:buChar char="•"/>
        <a:defRPr sz="2000">
          <a:solidFill>
            <a:schemeClr val="tx1"/>
          </a:solidFill>
          <a:latin typeface="+mn-lt"/>
          <a:ea typeface="+mn-ea"/>
          <a:cs typeface="+mn-cs"/>
        </a:defRPr>
      </a:lvl1pPr>
      <a:lvl2pPr marL="742950" indent="-285750" algn="l" rtl="0" eaLnBrk="0" fontAlgn="base" hangingPunct="0">
        <a:spcBef>
          <a:spcPct val="20000"/>
        </a:spcBef>
        <a:spcAft>
          <a:spcPct val="0"/>
        </a:spcAft>
        <a:buClr>
          <a:srgbClr val="00783C"/>
        </a:buClr>
        <a:buFont typeface="Wingdings" pitchFamily="2" charset="2"/>
        <a:buChar char="§"/>
        <a:defRPr sz="1600">
          <a:solidFill>
            <a:schemeClr val="tx1"/>
          </a:solidFill>
          <a:latin typeface="+mn-lt"/>
          <a:cs typeface="+mn-cs"/>
        </a:defRPr>
      </a:lvl2pPr>
      <a:lvl3pPr marL="1143000" indent="-228600" algn="l" rtl="0" eaLnBrk="0" fontAlgn="base" hangingPunct="0">
        <a:spcBef>
          <a:spcPct val="20000"/>
        </a:spcBef>
        <a:spcAft>
          <a:spcPct val="0"/>
        </a:spcAft>
        <a:buClr>
          <a:srgbClr val="00783C"/>
        </a:buClr>
        <a:buChar char="•"/>
        <a:defRPr sz="1600">
          <a:solidFill>
            <a:schemeClr val="tx1"/>
          </a:solidFill>
          <a:latin typeface="+mn-lt"/>
          <a:cs typeface="+mn-cs"/>
        </a:defRPr>
      </a:lvl3pPr>
      <a:lvl4pPr marL="1600200" indent="-228600" algn="l" rtl="0" eaLnBrk="0" fontAlgn="base" hangingPunct="0">
        <a:spcBef>
          <a:spcPct val="20000"/>
        </a:spcBef>
        <a:spcAft>
          <a:spcPct val="0"/>
        </a:spcAft>
        <a:buClr>
          <a:srgbClr val="00783C"/>
        </a:buClr>
        <a:buChar char="–"/>
        <a:defRPr sz="1600">
          <a:solidFill>
            <a:schemeClr val="tx1"/>
          </a:solidFill>
          <a:latin typeface="+mn-lt"/>
          <a:cs typeface="+mn-cs"/>
        </a:defRPr>
      </a:lvl4pPr>
      <a:lvl5pPr marL="2057400" indent="-228600" algn="l" rtl="0" eaLnBrk="0" fontAlgn="base" hangingPunct="0">
        <a:spcBef>
          <a:spcPct val="20000"/>
        </a:spcBef>
        <a:spcAft>
          <a:spcPct val="0"/>
        </a:spcAft>
        <a:buClr>
          <a:srgbClr val="00783C"/>
        </a:buClr>
        <a:buChar char="»"/>
        <a:defRPr sz="1600">
          <a:solidFill>
            <a:schemeClr val="tx1"/>
          </a:solidFill>
          <a:latin typeface="+mn-lt"/>
          <a:cs typeface="+mn-cs"/>
        </a:defRPr>
      </a:lvl5pPr>
      <a:lvl6pPr marL="2514600" indent="-228600" algn="l" rtl="0" fontAlgn="base">
        <a:spcBef>
          <a:spcPct val="20000"/>
        </a:spcBef>
        <a:spcAft>
          <a:spcPct val="0"/>
        </a:spcAft>
        <a:buClr>
          <a:srgbClr val="00783C"/>
        </a:buClr>
        <a:buChar char="»"/>
        <a:defRPr sz="1600">
          <a:solidFill>
            <a:schemeClr val="tx1"/>
          </a:solidFill>
          <a:latin typeface="+mn-lt"/>
          <a:cs typeface="+mn-cs"/>
        </a:defRPr>
      </a:lvl6pPr>
      <a:lvl7pPr marL="2971800" indent="-228600" algn="l" rtl="0" fontAlgn="base">
        <a:spcBef>
          <a:spcPct val="20000"/>
        </a:spcBef>
        <a:spcAft>
          <a:spcPct val="0"/>
        </a:spcAft>
        <a:buClr>
          <a:srgbClr val="00783C"/>
        </a:buClr>
        <a:buChar char="»"/>
        <a:defRPr sz="1600">
          <a:solidFill>
            <a:schemeClr val="tx1"/>
          </a:solidFill>
          <a:latin typeface="+mn-lt"/>
          <a:cs typeface="+mn-cs"/>
        </a:defRPr>
      </a:lvl7pPr>
      <a:lvl8pPr marL="3429000" indent="-228600" algn="l" rtl="0" fontAlgn="base">
        <a:spcBef>
          <a:spcPct val="20000"/>
        </a:spcBef>
        <a:spcAft>
          <a:spcPct val="0"/>
        </a:spcAft>
        <a:buClr>
          <a:srgbClr val="00783C"/>
        </a:buClr>
        <a:buChar char="»"/>
        <a:defRPr sz="1600">
          <a:solidFill>
            <a:schemeClr val="tx1"/>
          </a:solidFill>
          <a:latin typeface="+mn-lt"/>
          <a:cs typeface="+mn-cs"/>
        </a:defRPr>
      </a:lvl8pPr>
      <a:lvl9pPr marL="3886200" indent="-228600" algn="l" rtl="0" fontAlgn="base">
        <a:spcBef>
          <a:spcPct val="20000"/>
        </a:spcBef>
        <a:spcAft>
          <a:spcPct val="0"/>
        </a:spcAft>
        <a:buClr>
          <a:srgbClr val="00783C"/>
        </a:buClr>
        <a:buChar char="»"/>
        <a:defRPr sz="16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Straight Connector 6"/>
          <p:cNvCxnSpPr/>
          <p:nvPr/>
        </p:nvCxnSpPr>
        <p:spPr>
          <a:xfrm>
            <a:off x="380288" y="1905000"/>
            <a:ext cx="830651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itle 1"/>
          <p:cNvSpPr txBox="1">
            <a:spLocks/>
          </p:cNvSpPr>
          <p:nvPr/>
        </p:nvSpPr>
        <p:spPr>
          <a:xfrm>
            <a:off x="380288" y="1600200"/>
            <a:ext cx="8305800" cy="4495800"/>
          </a:xfrm>
          <a:prstGeom prst="rect">
            <a:avLst/>
          </a:prstGeom>
          <a:effectLst/>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spcBef>
                <a:spcPts val="1200"/>
              </a:spcBef>
            </a:pPr>
            <a:endParaRPr lang="en-US" sz="4500" b="1" dirty="0" smtClean="0">
              <a:solidFill>
                <a:schemeClr val="tx2"/>
              </a:solidFill>
            </a:endParaRPr>
          </a:p>
          <a:p>
            <a:pPr>
              <a:lnSpc>
                <a:spcPct val="110000"/>
              </a:lnSpc>
              <a:spcBef>
                <a:spcPts val="1200"/>
              </a:spcBef>
            </a:pPr>
            <a:r>
              <a:rPr lang="en-US" sz="4100" b="1" dirty="0" smtClean="0">
                <a:solidFill>
                  <a:schemeClr val="tx2"/>
                </a:solidFill>
              </a:rPr>
              <a:t>World Bank Group</a:t>
            </a:r>
            <a:endParaRPr lang="en-US" sz="4100" b="1" dirty="0" smtClean="0">
              <a:solidFill>
                <a:schemeClr val="tx2"/>
              </a:solidFill>
            </a:endParaRPr>
          </a:p>
          <a:p>
            <a:pPr>
              <a:lnSpc>
                <a:spcPct val="110000"/>
              </a:lnSpc>
            </a:pPr>
            <a:endParaRPr lang="en-US" sz="2500" b="1" dirty="0" smtClean="0">
              <a:solidFill>
                <a:schemeClr val="tx2"/>
              </a:solidFill>
            </a:endParaRPr>
          </a:p>
          <a:p>
            <a:pPr>
              <a:lnSpc>
                <a:spcPct val="110000"/>
              </a:lnSpc>
            </a:pPr>
            <a:r>
              <a:rPr lang="en-US" sz="4100" b="1" dirty="0" smtClean="0">
                <a:solidFill>
                  <a:schemeClr val="tx2"/>
                </a:solidFill>
              </a:rPr>
              <a:t>Egypt Country </a:t>
            </a:r>
            <a:r>
              <a:rPr lang="en-US" sz="4100" b="1" dirty="0" smtClean="0">
                <a:solidFill>
                  <a:schemeClr val="tx2"/>
                </a:solidFill>
              </a:rPr>
              <a:t>Partnership </a:t>
            </a:r>
            <a:r>
              <a:rPr lang="en-US" sz="4100" b="1" dirty="0">
                <a:solidFill>
                  <a:schemeClr val="tx2"/>
                </a:solidFill>
              </a:rPr>
              <a:t>F</a:t>
            </a:r>
            <a:r>
              <a:rPr lang="en-US" sz="4100" b="1" dirty="0" smtClean="0">
                <a:solidFill>
                  <a:schemeClr val="tx2"/>
                </a:solidFill>
              </a:rPr>
              <a:t>ramework 2015-2019</a:t>
            </a:r>
            <a:r>
              <a:rPr lang="en-US" dirty="0" smtClean="0">
                <a:solidFill>
                  <a:schemeClr val="tx2"/>
                </a:solidFill>
              </a:rPr>
              <a:t/>
            </a:r>
            <a:br>
              <a:rPr lang="en-US" dirty="0" smtClean="0">
                <a:solidFill>
                  <a:schemeClr val="tx2"/>
                </a:solidFill>
              </a:rPr>
            </a:br>
            <a:endParaRPr lang="en-US" b="1" dirty="0">
              <a:solidFill>
                <a:schemeClr val="tx2"/>
              </a:solidFill>
            </a:endParaRP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63487" y="342900"/>
            <a:ext cx="1723313" cy="1146786"/>
          </a:xfrm>
          <a:prstGeom prst="rect">
            <a:avLst/>
          </a:prstGeom>
        </p:spPr>
      </p:pic>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80288" y="342900"/>
            <a:ext cx="1257300" cy="1257300"/>
          </a:xfrm>
          <a:prstGeom prst="rect">
            <a:avLst/>
          </a:prstGeom>
        </p:spPr>
      </p:pic>
    </p:spTree>
    <p:extLst>
      <p:ext uri="{BB962C8B-B14F-4D97-AF65-F5344CB8AC3E}">
        <p14:creationId xmlns:p14="http://schemas.microsoft.com/office/powerpoint/2010/main" val="348937425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pPr marL="0" lvl="0" indent="0"/>
            <a:r>
              <a:rPr lang="en-US" sz="3600" b="1" i="1" dirty="0" smtClean="0">
                <a:solidFill>
                  <a:schemeClr val="tx2"/>
                </a:solidFill>
              </a:rPr>
              <a:t>MIGA </a:t>
            </a:r>
            <a:r>
              <a:rPr lang="en-US" sz="3600" b="1" i="1" dirty="0">
                <a:solidFill>
                  <a:schemeClr val="tx2"/>
                </a:solidFill>
              </a:rPr>
              <a:t>Instruments</a:t>
            </a:r>
            <a:endParaRPr lang="en-US" sz="3600" dirty="0">
              <a:solidFill>
                <a:schemeClr val="tx2"/>
              </a:solidFill>
              <a:latin typeface="Constantia"/>
            </a:endParaRPr>
          </a:p>
        </p:txBody>
      </p:sp>
      <p:sp>
        <p:nvSpPr>
          <p:cNvPr id="10" name="Content Placeholder 9"/>
          <p:cNvSpPr>
            <a:spLocks noGrp="1"/>
          </p:cNvSpPr>
          <p:nvPr>
            <p:ph idx="1"/>
          </p:nvPr>
        </p:nvSpPr>
        <p:spPr>
          <a:xfrm>
            <a:off x="396086" y="1752601"/>
            <a:ext cx="8458200" cy="4038600"/>
          </a:xfrm>
        </p:spPr>
        <p:txBody>
          <a:bodyPr>
            <a:normAutofit lnSpcReduction="10000"/>
          </a:bodyPr>
          <a:lstStyle/>
          <a:p>
            <a:pPr lvl="0" fontAlgn="base">
              <a:spcBef>
                <a:spcPts val="0"/>
              </a:spcBef>
              <a:buFont typeface="+mj-lt"/>
              <a:buAutoNum type="arabicPeriod"/>
              <a:defRPr/>
            </a:pPr>
            <a:r>
              <a:rPr lang="en-US" sz="2000" b="1" kern="0" dirty="0">
                <a:solidFill>
                  <a:srgbClr val="000000"/>
                </a:solidFill>
                <a:sym typeface="Helvetica Neue Light" pitchFamily="112" charset="0"/>
              </a:rPr>
              <a:t>MIGA political </a:t>
            </a:r>
            <a:r>
              <a:rPr lang="en-US" sz="2000" b="1" kern="0" dirty="0" smtClean="0">
                <a:solidFill>
                  <a:srgbClr val="000000"/>
                </a:solidFill>
                <a:sym typeface="Helvetica Neue Light" pitchFamily="112" charset="0"/>
              </a:rPr>
              <a:t>risk insurance guarantees</a:t>
            </a:r>
            <a:endParaRPr lang="en-US" sz="2000" b="1" dirty="0"/>
          </a:p>
          <a:p>
            <a:pPr marL="681038" lvl="0" fontAlgn="base">
              <a:spcBef>
                <a:spcPts val="0"/>
              </a:spcBef>
              <a:buFont typeface="Wingdings" panose="05000000000000000000" pitchFamily="2" charset="2"/>
              <a:buChar char="Ø"/>
              <a:defRPr/>
            </a:pPr>
            <a:r>
              <a:rPr lang="en-US" sz="2000" kern="0" dirty="0"/>
              <a:t>M</a:t>
            </a:r>
            <a:r>
              <a:rPr lang="en-US" sz="2000" kern="0" dirty="0">
                <a:sym typeface="Helvetica Neue" pitchFamily="112" charset="0"/>
              </a:rPr>
              <a:t>itigate </a:t>
            </a:r>
            <a:r>
              <a:rPr lang="en-US" sz="2000" kern="0" dirty="0"/>
              <a:t>perceived political risks</a:t>
            </a:r>
          </a:p>
          <a:p>
            <a:pPr marL="681038" lvl="0" fontAlgn="base">
              <a:spcBef>
                <a:spcPts val="0"/>
              </a:spcBef>
              <a:buFont typeface="Wingdings" panose="05000000000000000000" pitchFamily="2" charset="2"/>
              <a:buChar char="Ø"/>
              <a:defRPr/>
            </a:pPr>
            <a:r>
              <a:rPr lang="en-US" sz="2000" kern="0" dirty="0"/>
              <a:t>Support projects with positive development impact</a:t>
            </a:r>
          </a:p>
          <a:p>
            <a:pPr marL="681038" lvl="0" fontAlgn="base">
              <a:spcBef>
                <a:spcPts val="0"/>
              </a:spcBef>
              <a:buFont typeface="Wingdings" panose="05000000000000000000" pitchFamily="2" charset="2"/>
              <a:buChar char="Ø"/>
              <a:defRPr/>
            </a:pPr>
            <a:r>
              <a:rPr lang="en-US" sz="2000" kern="0" dirty="0"/>
              <a:t>M</a:t>
            </a:r>
            <a:r>
              <a:rPr lang="en-US" sz="2000" kern="0" dirty="0">
                <a:sym typeface="Helvetica Neue" pitchFamily="112" charset="0"/>
              </a:rPr>
              <a:t>anage environmental and social risks</a:t>
            </a:r>
          </a:p>
          <a:p>
            <a:pPr marL="681038">
              <a:spcBef>
                <a:spcPts val="0"/>
              </a:spcBef>
              <a:buFont typeface="Wingdings" panose="05000000000000000000" pitchFamily="2" charset="2"/>
              <a:buChar char="Ø"/>
            </a:pPr>
            <a:r>
              <a:rPr lang="en-US" sz="2000" kern="0" dirty="0"/>
              <a:t>M</a:t>
            </a:r>
            <a:r>
              <a:rPr lang="en-US" sz="2000" kern="0" dirty="0">
                <a:sym typeface="Helvetica Neue" pitchFamily="112" charset="0"/>
              </a:rPr>
              <a:t>obilize and complement insurance capacity from other public and </a:t>
            </a:r>
            <a:r>
              <a:rPr lang="en-US" sz="2000" kern="0" dirty="0"/>
              <a:t>private insurers</a:t>
            </a:r>
          </a:p>
          <a:p>
            <a:pPr marL="681038">
              <a:spcBef>
                <a:spcPts val="0"/>
              </a:spcBef>
              <a:buFont typeface="Wingdings" panose="05000000000000000000" pitchFamily="2" charset="2"/>
              <a:buChar char="Ø"/>
            </a:pPr>
            <a:r>
              <a:rPr lang="en-US" sz="2000" kern="0" dirty="0"/>
              <a:t>Access funding and lower borrowing </a:t>
            </a:r>
            <a:r>
              <a:rPr lang="en-US" sz="2000" kern="0" dirty="0" smtClean="0"/>
              <a:t>costs</a:t>
            </a:r>
            <a:endParaRPr lang="en-US" sz="2000" b="1" dirty="0"/>
          </a:p>
          <a:p>
            <a:pPr lvl="0">
              <a:spcBef>
                <a:spcPts val="0"/>
              </a:spcBef>
              <a:buFont typeface="+mj-lt"/>
              <a:buAutoNum type="arabicPeriod" startAt="2"/>
            </a:pPr>
            <a:r>
              <a:rPr lang="en-US" sz="2000" b="1" kern="0" dirty="0">
                <a:solidFill>
                  <a:srgbClr val="000000"/>
                </a:solidFill>
                <a:sym typeface="Helvetica Neue Light" pitchFamily="112" charset="0"/>
              </a:rPr>
              <a:t>Risks </a:t>
            </a:r>
            <a:r>
              <a:rPr lang="en-US" sz="2000" b="1" kern="0" dirty="0" smtClean="0">
                <a:solidFill>
                  <a:srgbClr val="000000"/>
                </a:solidFill>
                <a:sym typeface="Helvetica Neue Light" pitchFamily="112" charset="0"/>
              </a:rPr>
              <a:t>covered</a:t>
            </a:r>
          </a:p>
          <a:p>
            <a:pPr marL="681038" lvl="0" fontAlgn="base">
              <a:spcBef>
                <a:spcPts val="0"/>
              </a:spcBef>
              <a:buFont typeface="Wingdings" panose="05000000000000000000" pitchFamily="2" charset="2"/>
              <a:buChar char="Ø"/>
              <a:defRPr/>
            </a:pPr>
            <a:r>
              <a:rPr lang="en-US" sz="2000" kern="0" dirty="0"/>
              <a:t>C</a:t>
            </a:r>
            <a:r>
              <a:rPr lang="en-US" sz="2000" kern="0" dirty="0">
                <a:sym typeface="Helvetica Neue" pitchFamily="112" charset="0"/>
              </a:rPr>
              <a:t>urrency inconvertibility and transfer restriction</a:t>
            </a:r>
          </a:p>
          <a:p>
            <a:pPr marL="681038" lvl="0" fontAlgn="base">
              <a:spcBef>
                <a:spcPts val="0"/>
              </a:spcBef>
              <a:buFont typeface="Wingdings" panose="05000000000000000000" pitchFamily="2" charset="2"/>
              <a:buChar char="Ø"/>
              <a:defRPr/>
            </a:pPr>
            <a:r>
              <a:rPr lang="en-US" sz="2000" kern="0" dirty="0"/>
              <a:t>E</a:t>
            </a:r>
            <a:r>
              <a:rPr lang="en-US" sz="2000" kern="0" dirty="0">
                <a:sym typeface="Helvetica Neue" pitchFamily="112" charset="0"/>
              </a:rPr>
              <a:t>xpropriation</a:t>
            </a:r>
          </a:p>
          <a:p>
            <a:pPr marL="681038" lvl="0" fontAlgn="base">
              <a:spcBef>
                <a:spcPts val="0"/>
              </a:spcBef>
              <a:buFont typeface="Wingdings" panose="05000000000000000000" pitchFamily="2" charset="2"/>
              <a:buChar char="Ø"/>
              <a:defRPr/>
            </a:pPr>
            <a:r>
              <a:rPr lang="en-US" sz="2000" kern="0" dirty="0"/>
              <a:t>W</a:t>
            </a:r>
            <a:r>
              <a:rPr lang="en-US" sz="2000" kern="0" dirty="0">
                <a:sym typeface="Helvetica Neue" pitchFamily="112" charset="0"/>
              </a:rPr>
              <a:t>ar and civil disturbance</a:t>
            </a:r>
          </a:p>
          <a:p>
            <a:pPr marL="681038" lvl="0" fontAlgn="base">
              <a:spcBef>
                <a:spcPts val="0"/>
              </a:spcBef>
              <a:buFont typeface="Wingdings" panose="05000000000000000000" pitchFamily="2" charset="2"/>
              <a:buChar char="Ø"/>
              <a:defRPr/>
            </a:pPr>
            <a:r>
              <a:rPr lang="en-US" sz="2000" kern="0" dirty="0"/>
              <a:t>B</a:t>
            </a:r>
            <a:r>
              <a:rPr lang="en-US" sz="2000" kern="0" dirty="0">
                <a:sym typeface="Helvetica Neue" pitchFamily="112" charset="0"/>
              </a:rPr>
              <a:t>reach of contract</a:t>
            </a:r>
          </a:p>
          <a:p>
            <a:pPr marL="681038" lvl="0" fontAlgn="base">
              <a:spcBef>
                <a:spcPts val="0"/>
              </a:spcBef>
              <a:buFont typeface="Wingdings" panose="05000000000000000000" pitchFamily="2" charset="2"/>
              <a:buChar char="Ø"/>
              <a:defRPr/>
            </a:pPr>
            <a:r>
              <a:rPr lang="en-US" sz="2000" kern="0" dirty="0"/>
              <a:t>N</a:t>
            </a:r>
            <a:r>
              <a:rPr lang="en-US" sz="2000" kern="0" dirty="0">
                <a:sym typeface="Helvetica Neue" pitchFamily="112" charset="0"/>
              </a:rPr>
              <a:t>on-honoring of sovereign financial obligations</a:t>
            </a:r>
          </a:p>
          <a:p>
            <a:pPr marL="0" lvl="0" indent="0">
              <a:buNone/>
            </a:pPr>
            <a:endParaRPr lang="en-US" sz="1400" kern="0" dirty="0">
              <a:solidFill>
                <a:srgbClr val="000000"/>
              </a:solidFill>
              <a:latin typeface="Helvetica Neue Light"/>
              <a:sym typeface="Helvetica Neue Light" pitchFamily="112" charset="0"/>
            </a:endParaRPr>
          </a:p>
          <a:p>
            <a:pPr marL="0" indent="0">
              <a:buNone/>
            </a:pPr>
            <a:endParaRPr lang="de-DE" sz="1400" b="1" dirty="0" smtClean="0"/>
          </a:p>
          <a:p>
            <a:endParaRPr lang="en-US" sz="1600" dirty="0" smtClean="0"/>
          </a:p>
          <a:p>
            <a:pPr marL="0" indent="-34290">
              <a:buNone/>
            </a:pPr>
            <a:endParaRPr lang="en-US" sz="1800" b="1" dirty="0"/>
          </a:p>
          <a:p>
            <a:pPr marL="0" indent="-34290">
              <a:buNone/>
            </a:pPr>
            <a:endParaRPr lang="en-US" sz="1800" b="1" dirty="0"/>
          </a:p>
        </p:txBody>
      </p:sp>
      <p:sp>
        <p:nvSpPr>
          <p:cNvPr id="8" name="Slide Number Placeholder 7"/>
          <p:cNvSpPr>
            <a:spLocks noGrp="1"/>
          </p:cNvSpPr>
          <p:nvPr>
            <p:ph type="sldNum" sz="quarter" idx="12"/>
          </p:nvPr>
        </p:nvSpPr>
        <p:spPr/>
        <p:txBody>
          <a:bodyPr/>
          <a:lstStyle/>
          <a:p>
            <a:fld id="{92C7AFA0-1FDF-4D85-9983-F975F8A9BFEB}" type="slidenum">
              <a:rPr lang="en-US" smtClean="0"/>
              <a:t>10</a:t>
            </a:fld>
            <a:endParaRPr lang="en-US"/>
          </a:p>
        </p:txBody>
      </p:sp>
      <p:cxnSp>
        <p:nvCxnSpPr>
          <p:cNvPr id="7" name="Straight Connector 6"/>
          <p:cNvCxnSpPr/>
          <p:nvPr/>
        </p:nvCxnSpPr>
        <p:spPr>
          <a:xfrm>
            <a:off x="381000" y="14478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pic>
        <p:nvPicPr>
          <p:cNvPr id="1229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81000" y="6096000"/>
            <a:ext cx="3067050" cy="600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6122648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solidFill>
                  <a:schemeClr val="tx2"/>
                </a:solidFill>
              </a:rPr>
              <a:t>The </a:t>
            </a:r>
            <a:r>
              <a:rPr lang="en-US" b="1" dirty="0" smtClean="0">
                <a:solidFill>
                  <a:schemeClr val="tx2"/>
                </a:solidFill>
              </a:rPr>
              <a:t>World Bank </a:t>
            </a:r>
            <a:r>
              <a:rPr lang="en-US" b="1" dirty="0" smtClean="0">
                <a:solidFill>
                  <a:schemeClr val="tx2"/>
                </a:solidFill>
              </a:rPr>
              <a:t>Group</a:t>
            </a:r>
            <a:br>
              <a:rPr lang="en-US" b="1" dirty="0" smtClean="0">
                <a:solidFill>
                  <a:schemeClr val="tx2"/>
                </a:solidFill>
              </a:rPr>
            </a:br>
            <a:r>
              <a:rPr lang="en-US" b="1" dirty="0" smtClean="0">
                <a:solidFill>
                  <a:schemeClr val="tx2"/>
                </a:solidFill>
              </a:rPr>
              <a:t>Program </a:t>
            </a:r>
            <a:r>
              <a:rPr lang="en-US" b="1" dirty="0" smtClean="0">
                <a:solidFill>
                  <a:schemeClr val="tx2"/>
                </a:solidFill>
              </a:rPr>
              <a:t>in Egypt</a:t>
            </a:r>
            <a:endParaRPr lang="en-US" b="1" dirty="0">
              <a:solidFill>
                <a:schemeClr val="tx2"/>
              </a:solidFill>
            </a:endParaRPr>
          </a:p>
        </p:txBody>
      </p:sp>
      <p:sp>
        <p:nvSpPr>
          <p:cNvPr id="3" name="Subtitle 2"/>
          <p:cNvSpPr>
            <a:spLocks noGrp="1"/>
          </p:cNvSpPr>
          <p:nvPr>
            <p:ph type="subTitle" idx="1"/>
          </p:nvPr>
        </p:nvSpPr>
        <p:spPr/>
        <p:txBody>
          <a:bodyPr>
            <a:normAutofit/>
          </a:bodyPr>
          <a:lstStyle/>
          <a:p>
            <a:r>
              <a:rPr lang="en-US" sz="3600" i="1" dirty="0" smtClean="0">
                <a:solidFill>
                  <a:schemeClr val="tx1"/>
                </a:solidFill>
              </a:rPr>
              <a:t>Current Operations</a:t>
            </a:r>
            <a:endParaRPr lang="en-US" sz="3600" i="1" dirty="0">
              <a:solidFill>
                <a:schemeClr val="tx1"/>
              </a:solidFill>
            </a:endParaRPr>
          </a:p>
        </p:txBody>
      </p:sp>
      <p:sp>
        <p:nvSpPr>
          <p:cNvPr id="8" name="Slide Number Placeholder 7"/>
          <p:cNvSpPr>
            <a:spLocks noGrp="1"/>
          </p:cNvSpPr>
          <p:nvPr>
            <p:ph type="sldNum" sz="quarter" idx="12"/>
          </p:nvPr>
        </p:nvSpPr>
        <p:spPr/>
        <p:txBody>
          <a:bodyPr/>
          <a:lstStyle/>
          <a:p>
            <a:fld id="{92C7AFA0-1FDF-4D85-9983-F975F8A9BFEB}" type="slidenum">
              <a:rPr lang="en-US" smtClean="0"/>
              <a:t>11</a:t>
            </a:fld>
            <a:endParaRPr lang="en-US"/>
          </a:p>
        </p:txBody>
      </p:sp>
      <p:cxnSp>
        <p:nvCxnSpPr>
          <p:cNvPr id="7" name="Straight Connector 6"/>
          <p:cNvCxnSpPr/>
          <p:nvPr/>
        </p:nvCxnSpPr>
        <p:spPr>
          <a:xfrm>
            <a:off x="381000" y="14478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pic>
        <p:nvPicPr>
          <p:cNvPr id="1331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81000" y="6096000"/>
            <a:ext cx="3067050" cy="600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7633519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normAutofit/>
          </a:bodyPr>
          <a:lstStyle/>
          <a:p>
            <a:r>
              <a:rPr lang="en-US" sz="3600" b="1" i="1" dirty="0">
                <a:solidFill>
                  <a:schemeClr val="tx2"/>
                </a:solidFill>
              </a:rPr>
              <a:t>Current Portfolio of IBRD Investments </a:t>
            </a:r>
            <a:endParaRPr lang="en-US" sz="3600" dirty="0">
              <a:solidFill>
                <a:schemeClr val="tx2"/>
              </a:solidFill>
            </a:endParaRPr>
          </a:p>
        </p:txBody>
      </p:sp>
      <p:sp>
        <p:nvSpPr>
          <p:cNvPr id="10" name="Content Placeholder 9"/>
          <p:cNvSpPr>
            <a:spLocks noGrp="1"/>
          </p:cNvSpPr>
          <p:nvPr>
            <p:ph idx="1"/>
          </p:nvPr>
        </p:nvSpPr>
        <p:spPr>
          <a:xfrm>
            <a:off x="457200" y="1524000"/>
            <a:ext cx="8229600" cy="1295400"/>
          </a:xfrm>
        </p:spPr>
        <p:txBody>
          <a:bodyPr>
            <a:normAutofit/>
          </a:bodyPr>
          <a:lstStyle/>
          <a:p>
            <a:pPr>
              <a:buFont typeface="Wingdings" panose="05000000000000000000" pitchFamily="2" charset="2"/>
              <a:buChar char="Ø"/>
            </a:pPr>
            <a:r>
              <a:rPr lang="en-US" sz="2000" dirty="0" smtClean="0"/>
              <a:t>US$ 4.92 billion, including major Trust Funds</a:t>
            </a:r>
          </a:p>
          <a:p>
            <a:pPr>
              <a:buFont typeface="Wingdings" panose="05000000000000000000" pitchFamily="2" charset="2"/>
              <a:buChar char="Ø"/>
            </a:pPr>
            <a:r>
              <a:rPr lang="de-DE" sz="2000" smtClean="0"/>
              <a:t>25 </a:t>
            </a:r>
            <a:r>
              <a:rPr lang="de-DE" sz="2000" dirty="0" smtClean="0"/>
              <a:t>Projects in the following sectors:</a:t>
            </a:r>
            <a:endParaRPr lang="en-US" sz="2000" dirty="0"/>
          </a:p>
        </p:txBody>
      </p:sp>
      <p:sp>
        <p:nvSpPr>
          <p:cNvPr id="8" name="Slide Number Placeholder 7"/>
          <p:cNvSpPr>
            <a:spLocks noGrp="1"/>
          </p:cNvSpPr>
          <p:nvPr>
            <p:ph type="sldNum" sz="quarter" idx="12"/>
          </p:nvPr>
        </p:nvSpPr>
        <p:spPr/>
        <p:txBody>
          <a:bodyPr/>
          <a:lstStyle/>
          <a:p>
            <a:fld id="{92C7AFA0-1FDF-4D85-9983-F975F8A9BFEB}" type="slidenum">
              <a:rPr lang="en-US" smtClean="0"/>
              <a:t>12</a:t>
            </a:fld>
            <a:endParaRPr lang="en-US"/>
          </a:p>
        </p:txBody>
      </p:sp>
      <p:cxnSp>
        <p:nvCxnSpPr>
          <p:cNvPr id="7" name="Straight Connector 6"/>
          <p:cNvCxnSpPr/>
          <p:nvPr/>
        </p:nvCxnSpPr>
        <p:spPr>
          <a:xfrm>
            <a:off x="381000" y="14478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pic>
        <p:nvPicPr>
          <p:cNvPr id="1433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81000" y="6096000"/>
            <a:ext cx="3067050" cy="600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12" name="Content Placeholder 5"/>
          <p:cNvGraphicFramePr>
            <a:graphicFrameLocks/>
          </p:cNvGraphicFramePr>
          <p:nvPr>
            <p:extLst>
              <p:ext uri="{D42A27DB-BD31-4B8C-83A1-F6EECF244321}">
                <p14:modId xmlns:p14="http://schemas.microsoft.com/office/powerpoint/2010/main" val="1772408003"/>
              </p:ext>
            </p:extLst>
          </p:nvPr>
        </p:nvGraphicFramePr>
        <p:xfrm>
          <a:off x="276225" y="2438401"/>
          <a:ext cx="8591550" cy="3505199"/>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30257255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normAutofit/>
          </a:bodyPr>
          <a:lstStyle/>
          <a:p>
            <a:r>
              <a:rPr lang="de-DE" sz="3600" b="1" i="1" dirty="0" smtClean="0">
                <a:solidFill>
                  <a:schemeClr val="tx2"/>
                </a:solidFill>
              </a:rPr>
              <a:t>Ongoing IBRD Investment Operations</a:t>
            </a:r>
            <a:endParaRPr lang="en-US" sz="3600" b="1" i="1" dirty="0">
              <a:solidFill>
                <a:schemeClr val="tx2"/>
              </a:solidFill>
            </a:endParaRPr>
          </a:p>
        </p:txBody>
      </p:sp>
      <p:sp>
        <p:nvSpPr>
          <p:cNvPr id="10" name="Content Placeholder 9"/>
          <p:cNvSpPr>
            <a:spLocks noGrp="1"/>
          </p:cNvSpPr>
          <p:nvPr>
            <p:ph idx="1"/>
          </p:nvPr>
        </p:nvSpPr>
        <p:spPr>
          <a:xfrm>
            <a:off x="337641" y="1447800"/>
            <a:ext cx="6400800" cy="1981200"/>
          </a:xfrm>
        </p:spPr>
        <p:txBody>
          <a:bodyPr>
            <a:normAutofit/>
          </a:bodyPr>
          <a:lstStyle/>
          <a:p>
            <a:pPr>
              <a:spcBef>
                <a:spcPts val="0"/>
              </a:spcBef>
              <a:buNone/>
            </a:pPr>
            <a:endParaRPr lang="en-US" sz="2300" b="1" dirty="0" smtClean="0"/>
          </a:p>
          <a:p>
            <a:pPr marL="457200" indent="-457200">
              <a:spcBef>
                <a:spcPts val="0"/>
              </a:spcBef>
              <a:buNone/>
            </a:pPr>
            <a:endParaRPr lang="en-US" sz="4800" dirty="0"/>
          </a:p>
        </p:txBody>
      </p:sp>
      <p:sp>
        <p:nvSpPr>
          <p:cNvPr id="8" name="Slide Number Placeholder 7"/>
          <p:cNvSpPr>
            <a:spLocks noGrp="1"/>
          </p:cNvSpPr>
          <p:nvPr>
            <p:ph type="sldNum" sz="quarter" idx="12"/>
          </p:nvPr>
        </p:nvSpPr>
        <p:spPr/>
        <p:txBody>
          <a:bodyPr/>
          <a:lstStyle/>
          <a:p>
            <a:fld id="{92C7AFA0-1FDF-4D85-9983-F975F8A9BFEB}" type="slidenum">
              <a:rPr lang="en-US" smtClean="0"/>
              <a:t>13</a:t>
            </a:fld>
            <a:endParaRPr lang="en-US"/>
          </a:p>
        </p:txBody>
      </p:sp>
      <p:cxnSp>
        <p:nvCxnSpPr>
          <p:cNvPr id="7" name="Straight Connector 6"/>
          <p:cNvCxnSpPr/>
          <p:nvPr/>
        </p:nvCxnSpPr>
        <p:spPr>
          <a:xfrm>
            <a:off x="381000" y="12954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aphicFrame>
        <p:nvGraphicFramePr>
          <p:cNvPr id="2" name="Table 1"/>
          <p:cNvGraphicFramePr>
            <a:graphicFrameLocks noGrp="1"/>
          </p:cNvGraphicFramePr>
          <p:nvPr>
            <p:extLst>
              <p:ext uri="{D42A27DB-BD31-4B8C-83A1-F6EECF244321}">
                <p14:modId xmlns:p14="http://schemas.microsoft.com/office/powerpoint/2010/main" val="2362276061"/>
              </p:ext>
            </p:extLst>
          </p:nvPr>
        </p:nvGraphicFramePr>
        <p:xfrm>
          <a:off x="381000" y="1371600"/>
          <a:ext cx="8305800" cy="4373880"/>
        </p:xfrm>
        <a:graphic>
          <a:graphicData uri="http://schemas.openxmlformats.org/drawingml/2006/table">
            <a:tbl>
              <a:tblPr firstRow="1" bandRow="1">
                <a:tableStyleId>{5C22544A-7EE6-4342-B048-85BDC9FD1C3A}</a:tableStyleId>
              </a:tblPr>
              <a:tblGrid>
                <a:gridCol w="1828800"/>
                <a:gridCol w="4419600"/>
                <a:gridCol w="996518"/>
                <a:gridCol w="1060882"/>
              </a:tblGrid>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sz="1600" b="0" dirty="0" smtClean="0"/>
                        <a:t>Sector:</a:t>
                      </a:r>
                      <a:endParaRPr lang="en-US" sz="1600" b="0" dirty="0" smtClean="0"/>
                    </a:p>
                  </a:txBody>
                  <a:tcPr>
                    <a:lnR w="12700" cap="flat" cmpd="sng" algn="ctr">
                      <a:solidFill>
                        <a:schemeClr val="tx1"/>
                      </a:solidFill>
                      <a:prstDash val="solid"/>
                      <a:round/>
                      <a:headEnd type="none" w="med" len="med"/>
                      <a:tailEnd type="none" w="med" len="med"/>
                    </a:lnR>
                  </a:tcPr>
                </a:tc>
                <a:tc>
                  <a:txBody>
                    <a:bodyPr/>
                    <a:lstStyle/>
                    <a:p>
                      <a:pPr marL="3175" marR="0" lvl="1" indent="0" algn="l" defTabSz="914400" rtl="0" eaLnBrk="1" fontAlgn="auto" latinLnBrk="0" hangingPunct="1">
                        <a:lnSpc>
                          <a:spcPct val="100000"/>
                        </a:lnSpc>
                        <a:spcBef>
                          <a:spcPts val="0"/>
                        </a:spcBef>
                        <a:spcAft>
                          <a:spcPts val="0"/>
                        </a:spcAft>
                        <a:buClrTx/>
                        <a:buSzTx/>
                        <a:buFontTx/>
                        <a:buNone/>
                        <a:tabLst/>
                        <a:defRPr/>
                      </a:pPr>
                      <a:r>
                        <a:rPr lang="de-DE" sz="1600" b="0" dirty="0" smtClean="0"/>
                        <a:t>Project Name:</a:t>
                      </a:r>
                      <a:endParaRPr lang="en-US" sz="1600" b="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marL="3175" lvl="1" indent="0">
                        <a:spcBef>
                          <a:spcPts val="0"/>
                        </a:spcBef>
                        <a:buNone/>
                      </a:pPr>
                      <a:r>
                        <a:rPr lang="de-DE" sz="1600" dirty="0" smtClean="0"/>
                        <a:t>Amount:</a:t>
                      </a:r>
                      <a:endParaRPr lang="en-US" sz="16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marL="3175" lvl="1" indent="0">
                        <a:spcBef>
                          <a:spcPts val="0"/>
                        </a:spcBef>
                        <a:buNone/>
                      </a:pPr>
                      <a:r>
                        <a:rPr lang="de-DE" sz="1600" dirty="0" smtClean="0"/>
                        <a:t>Approval:</a:t>
                      </a:r>
                      <a:endParaRPr lang="en-US" sz="1600" dirty="0" smtClean="0"/>
                    </a:p>
                  </a:txBody>
                  <a:tcPr>
                    <a:lnL w="12700" cap="flat" cmpd="sng" algn="ctr">
                      <a:solidFill>
                        <a:schemeClr val="tx1"/>
                      </a:solidFill>
                      <a:prstDash val="solid"/>
                      <a:round/>
                      <a:headEnd type="none" w="med" len="med"/>
                      <a:tailEnd type="none" w="med" len="med"/>
                    </a:lnL>
                  </a:tcPr>
                </a:tc>
              </a:tr>
              <a:tr h="115316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0" dirty="0" smtClean="0"/>
                        <a:t>Energy</a:t>
                      </a:r>
                      <a:r>
                        <a:rPr lang="en-US" sz="1600" b="0" baseline="0" dirty="0" smtClean="0"/>
                        <a:t> and Environment</a:t>
                      </a:r>
                      <a:endParaRPr lang="en-US" sz="1600" b="0" dirty="0" smtClean="0"/>
                    </a:p>
                  </a:txBody>
                  <a:tcPr>
                    <a:lnR w="12700" cap="flat" cmpd="sng" algn="ctr">
                      <a:solidFill>
                        <a:schemeClr val="tx1"/>
                      </a:solidFill>
                      <a:prstDash val="solid"/>
                      <a:round/>
                      <a:headEnd type="none" w="med" len="med"/>
                      <a:tailEnd type="none" w="med" len="med"/>
                    </a:lnR>
                  </a:tcPr>
                </a:tc>
                <a:tc>
                  <a:txBody>
                    <a:bodyPr/>
                    <a:lstStyle/>
                    <a:p>
                      <a:pPr marL="3175" lvl="1" indent="0">
                        <a:spcBef>
                          <a:spcPts val="0"/>
                        </a:spcBef>
                        <a:buFont typeface="+mj-lt"/>
                        <a:buNone/>
                      </a:pPr>
                      <a:r>
                        <a:rPr lang="en-US" sz="1200" dirty="0" err="1" smtClean="0"/>
                        <a:t>Ain</a:t>
                      </a:r>
                      <a:r>
                        <a:rPr lang="en-US" sz="1200" dirty="0" smtClean="0"/>
                        <a:t> </a:t>
                      </a:r>
                      <a:r>
                        <a:rPr lang="en-US" sz="1200" dirty="0" err="1" smtClean="0"/>
                        <a:t>Sokhna</a:t>
                      </a:r>
                      <a:r>
                        <a:rPr lang="en-US" sz="1200" dirty="0" smtClean="0"/>
                        <a:t> Power Project</a:t>
                      </a:r>
                    </a:p>
                    <a:p>
                      <a:pPr marL="3175" lvl="1" indent="0">
                        <a:spcBef>
                          <a:spcPts val="0"/>
                        </a:spcBef>
                        <a:buFont typeface="+mj-lt"/>
                        <a:buNone/>
                      </a:pPr>
                      <a:r>
                        <a:rPr lang="en-US" sz="1200" dirty="0" smtClean="0"/>
                        <a:t>Giza North Power Project</a:t>
                      </a:r>
                    </a:p>
                    <a:p>
                      <a:pPr marL="3175" lvl="1" indent="0">
                        <a:spcBef>
                          <a:spcPts val="0"/>
                        </a:spcBef>
                        <a:buFont typeface="+mj-lt"/>
                        <a:buNone/>
                      </a:pPr>
                      <a:r>
                        <a:rPr lang="en-US" sz="1200" dirty="0" smtClean="0"/>
                        <a:t>Wind Power Development Project</a:t>
                      </a:r>
                    </a:p>
                    <a:p>
                      <a:pPr marL="3175" lvl="1" indent="0">
                        <a:spcBef>
                          <a:spcPts val="0"/>
                        </a:spcBef>
                        <a:buFont typeface="+mj-lt"/>
                        <a:buNone/>
                      </a:pPr>
                      <a:r>
                        <a:rPr lang="en-US" sz="1200" dirty="0" smtClean="0"/>
                        <a:t>Helwan South Power Project</a:t>
                      </a:r>
                    </a:p>
                    <a:p>
                      <a:pPr marL="3175" lvl="1" indent="0">
                        <a:spcBef>
                          <a:spcPts val="0"/>
                        </a:spcBef>
                        <a:buFont typeface="+mj-lt"/>
                        <a:buNone/>
                      </a:pPr>
                      <a:r>
                        <a:rPr lang="en-US" sz="1200" dirty="0" smtClean="0"/>
                        <a:t>Natural Gas Connections Project</a:t>
                      </a:r>
                    </a:p>
                    <a:p>
                      <a:pPr marL="3175" marR="0" lvl="1" indent="0" algn="l" defTabSz="914400" rtl="0" eaLnBrk="1" fontAlgn="auto" latinLnBrk="0" hangingPunct="1">
                        <a:lnSpc>
                          <a:spcPct val="100000"/>
                        </a:lnSpc>
                        <a:spcBef>
                          <a:spcPts val="0"/>
                        </a:spcBef>
                        <a:spcAft>
                          <a:spcPts val="0"/>
                        </a:spcAft>
                        <a:buClrTx/>
                        <a:buSzTx/>
                        <a:buFont typeface="+mj-lt"/>
                        <a:buNone/>
                        <a:tabLst/>
                        <a:defRPr/>
                      </a:pPr>
                      <a:r>
                        <a:rPr lang="de-DE" sz="1200" dirty="0" smtClean="0"/>
                        <a:t>Second Pollution Abatement Project</a:t>
                      </a:r>
                      <a:endParaRPr lang="en-US" sz="12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marL="3175" lvl="1" indent="4763">
                        <a:spcBef>
                          <a:spcPts val="0"/>
                        </a:spcBef>
                        <a:buNone/>
                      </a:pPr>
                      <a:r>
                        <a:rPr lang="de-DE" sz="1200" b="0" dirty="0" smtClean="0"/>
                        <a:t>$ 600 M</a:t>
                      </a:r>
                    </a:p>
                    <a:p>
                      <a:pPr marL="3175" lvl="1" indent="4763">
                        <a:spcBef>
                          <a:spcPts val="0"/>
                        </a:spcBef>
                        <a:buNone/>
                      </a:pPr>
                      <a:r>
                        <a:rPr lang="de-DE" sz="1200" b="0" dirty="0" smtClean="0"/>
                        <a:t>$ 840 M</a:t>
                      </a:r>
                    </a:p>
                    <a:p>
                      <a:pPr marL="3175" lvl="1" indent="4763">
                        <a:spcBef>
                          <a:spcPts val="0"/>
                        </a:spcBef>
                        <a:buNone/>
                      </a:pPr>
                      <a:r>
                        <a:rPr lang="de-DE" sz="1200" b="0" dirty="0" smtClean="0"/>
                        <a:t>$ 70 M</a:t>
                      </a:r>
                    </a:p>
                    <a:p>
                      <a:pPr marL="3175" lvl="1" indent="4763">
                        <a:spcBef>
                          <a:spcPts val="0"/>
                        </a:spcBef>
                        <a:buNone/>
                      </a:pPr>
                      <a:r>
                        <a:rPr lang="de-DE" sz="1200" b="0" dirty="0" smtClean="0"/>
                        <a:t>$ 585 M</a:t>
                      </a:r>
                    </a:p>
                    <a:p>
                      <a:pPr marL="3175" lvl="1" indent="4763">
                        <a:spcBef>
                          <a:spcPts val="0"/>
                        </a:spcBef>
                        <a:buNone/>
                      </a:pPr>
                      <a:r>
                        <a:rPr lang="de-DE" sz="1200" b="0" dirty="0" smtClean="0"/>
                        <a:t>$ 75 M</a:t>
                      </a:r>
                    </a:p>
                    <a:p>
                      <a:pPr marL="3175" lvl="1" indent="4763">
                        <a:spcBef>
                          <a:spcPts val="0"/>
                        </a:spcBef>
                        <a:buNone/>
                      </a:pPr>
                      <a:r>
                        <a:rPr lang="de-DE" sz="1200" b="0" dirty="0" smtClean="0"/>
                        <a:t>$ 20 M</a:t>
                      </a:r>
                      <a:endParaRPr lang="en-US" sz="1200" b="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marL="3175" lvl="1" indent="4763">
                        <a:spcBef>
                          <a:spcPts val="0"/>
                        </a:spcBef>
                        <a:buNone/>
                      </a:pPr>
                      <a:r>
                        <a:rPr lang="de-DE" sz="1200" b="0" dirty="0" smtClean="0"/>
                        <a:t>1/29/2009</a:t>
                      </a:r>
                    </a:p>
                    <a:p>
                      <a:pPr marL="3175" lvl="1" indent="4763">
                        <a:spcBef>
                          <a:spcPts val="0"/>
                        </a:spcBef>
                        <a:buNone/>
                      </a:pPr>
                      <a:r>
                        <a:rPr lang="de-DE" sz="1200" b="0" dirty="0" smtClean="0"/>
                        <a:t>6/8/2010</a:t>
                      </a:r>
                    </a:p>
                    <a:p>
                      <a:pPr marL="3175" lvl="1" indent="4763">
                        <a:spcBef>
                          <a:spcPts val="0"/>
                        </a:spcBef>
                        <a:buNone/>
                      </a:pPr>
                      <a:r>
                        <a:rPr lang="de-DE" sz="1200" b="0" dirty="0" smtClean="0"/>
                        <a:t>6/15/2010</a:t>
                      </a:r>
                    </a:p>
                    <a:p>
                      <a:pPr marL="3175" lvl="1" indent="4763">
                        <a:spcBef>
                          <a:spcPts val="0"/>
                        </a:spcBef>
                        <a:buNone/>
                      </a:pPr>
                      <a:r>
                        <a:rPr lang="de-DE" sz="1200" b="0" dirty="0" smtClean="0"/>
                        <a:t>6/27/2013</a:t>
                      </a:r>
                    </a:p>
                    <a:p>
                      <a:pPr marL="3175" lvl="1" indent="4763">
                        <a:spcBef>
                          <a:spcPts val="0"/>
                        </a:spcBef>
                        <a:buNone/>
                      </a:pPr>
                      <a:r>
                        <a:rPr lang="de-DE" sz="1200" b="0" dirty="0" smtClean="0"/>
                        <a:t>1/24/2008</a:t>
                      </a:r>
                    </a:p>
                    <a:p>
                      <a:pPr marL="3175" marR="0" lvl="1" indent="4763" algn="l" defTabSz="914400" rtl="0" eaLnBrk="1" fontAlgn="auto" latinLnBrk="0" hangingPunct="1">
                        <a:lnSpc>
                          <a:spcPct val="100000"/>
                        </a:lnSpc>
                        <a:spcBef>
                          <a:spcPts val="0"/>
                        </a:spcBef>
                        <a:spcAft>
                          <a:spcPts val="0"/>
                        </a:spcAft>
                        <a:buClrTx/>
                        <a:buSzTx/>
                        <a:buFontTx/>
                        <a:buNone/>
                        <a:tabLst/>
                        <a:defRPr/>
                      </a:pPr>
                      <a:r>
                        <a:rPr lang="de-DE" sz="1200" b="0" dirty="0" smtClean="0"/>
                        <a:t>3/23/2006</a:t>
                      </a:r>
                      <a:endParaRPr lang="en-US" sz="1200" b="0" dirty="0" smtClean="0"/>
                    </a:p>
                  </a:txBody>
                  <a:tcPr>
                    <a:lnL w="12700" cap="flat" cmpd="sng" algn="ctr">
                      <a:solidFill>
                        <a:schemeClr val="tx1"/>
                      </a:solidFill>
                      <a:prstDash val="solid"/>
                      <a:round/>
                      <a:headEnd type="none" w="med" len="med"/>
                      <a:tailEnd type="none" w="med" len="med"/>
                    </a:lnL>
                  </a:tcPr>
                </a:tc>
              </a:tr>
              <a:tr h="39116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0" dirty="0" smtClean="0"/>
                        <a:t>Financial Sector</a:t>
                      </a:r>
                    </a:p>
                  </a:txBody>
                  <a:tcPr>
                    <a:lnR w="12700" cap="flat" cmpd="sng" algn="ctr">
                      <a:solidFill>
                        <a:schemeClr val="tx1"/>
                      </a:solidFill>
                      <a:prstDash val="solid"/>
                      <a:round/>
                      <a:headEnd type="none" w="med" len="med"/>
                      <a:tailEnd type="none" w="med" len="med"/>
                    </a:lnR>
                  </a:tcPr>
                </a:tc>
                <a:tc>
                  <a:txBody>
                    <a:bodyPr/>
                    <a:lstStyle/>
                    <a:p>
                      <a:pPr marL="3175" lvl="1" indent="0">
                        <a:spcBef>
                          <a:spcPts val="0"/>
                        </a:spcBef>
                        <a:buFont typeface="+mj-lt"/>
                        <a:buNone/>
                      </a:pPr>
                      <a:r>
                        <a:rPr lang="en-US" sz="1200" dirty="0" smtClean="0"/>
                        <a:t>Affordable Mortgage Finance Project</a:t>
                      </a:r>
                    </a:p>
                    <a:p>
                      <a:pPr marL="3175" lvl="1" indent="0">
                        <a:spcBef>
                          <a:spcPts val="0"/>
                        </a:spcBef>
                        <a:buFont typeface="+mj-lt"/>
                        <a:buNone/>
                      </a:pPr>
                      <a:r>
                        <a:rPr lang="en-US" sz="1200" dirty="0" smtClean="0"/>
                        <a:t>Enhancing Access to Finance for SMEs</a:t>
                      </a:r>
                    </a:p>
                    <a:p>
                      <a:pPr marL="3175" lvl="1" indent="0">
                        <a:spcBef>
                          <a:spcPts val="0"/>
                        </a:spcBef>
                        <a:buFont typeface="+mj-lt"/>
                        <a:buNone/>
                      </a:pPr>
                      <a:r>
                        <a:rPr lang="en-US" sz="1200" dirty="0" smtClean="0"/>
                        <a:t>Promoting Innovation for Inclusive Financial</a:t>
                      </a:r>
                      <a:r>
                        <a:rPr lang="en-US" sz="1200" baseline="0" dirty="0" smtClean="0"/>
                        <a:t>  Access</a:t>
                      </a:r>
                      <a:endParaRPr lang="en-US" sz="12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marL="3175" lvl="1" indent="0">
                        <a:spcBef>
                          <a:spcPts val="0"/>
                        </a:spcBef>
                        <a:buNone/>
                      </a:pPr>
                      <a:r>
                        <a:rPr lang="de-DE" sz="1200" b="0" dirty="0" smtClean="0"/>
                        <a:t>$ 300 M</a:t>
                      </a:r>
                    </a:p>
                    <a:p>
                      <a:pPr marL="3175" marR="0" lvl="1" indent="0" algn="l" defTabSz="914400" rtl="0" eaLnBrk="1" fontAlgn="auto" latinLnBrk="0" hangingPunct="1">
                        <a:lnSpc>
                          <a:spcPct val="100000"/>
                        </a:lnSpc>
                        <a:spcBef>
                          <a:spcPts val="0"/>
                        </a:spcBef>
                        <a:spcAft>
                          <a:spcPts val="0"/>
                        </a:spcAft>
                        <a:buClrTx/>
                        <a:buSzTx/>
                        <a:buFontTx/>
                        <a:buNone/>
                        <a:tabLst/>
                        <a:defRPr/>
                      </a:pPr>
                      <a:r>
                        <a:rPr lang="de-DE" sz="1200" b="0" dirty="0" smtClean="0"/>
                        <a:t>$ 300 M</a:t>
                      </a:r>
                    </a:p>
                    <a:p>
                      <a:pPr marL="3175" marR="0" lvl="1" indent="0" algn="l" defTabSz="914400" rtl="0" eaLnBrk="1" fontAlgn="auto" latinLnBrk="0" hangingPunct="1">
                        <a:lnSpc>
                          <a:spcPct val="100000"/>
                        </a:lnSpc>
                        <a:spcBef>
                          <a:spcPts val="0"/>
                        </a:spcBef>
                        <a:spcAft>
                          <a:spcPts val="0"/>
                        </a:spcAft>
                        <a:buClrTx/>
                        <a:buSzTx/>
                        <a:buFontTx/>
                        <a:buNone/>
                        <a:tabLst/>
                        <a:defRPr/>
                      </a:pPr>
                      <a:r>
                        <a:rPr lang="de-DE" sz="1200" b="0" dirty="0" smtClean="0"/>
                        <a:t>$ 300 M</a:t>
                      </a:r>
                      <a:endParaRPr lang="en-US" sz="1200" b="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marL="3175" lvl="1" indent="0">
                        <a:spcBef>
                          <a:spcPts val="0"/>
                        </a:spcBef>
                        <a:buNone/>
                      </a:pPr>
                      <a:r>
                        <a:rPr lang="de-DE" sz="1200" b="0" dirty="0" smtClean="0"/>
                        <a:t>9/24/2009</a:t>
                      </a:r>
                    </a:p>
                    <a:p>
                      <a:pPr marL="3175" lvl="1" indent="0">
                        <a:spcBef>
                          <a:spcPts val="0"/>
                        </a:spcBef>
                        <a:buNone/>
                      </a:pPr>
                      <a:r>
                        <a:rPr lang="de-DE" sz="1200" b="0" dirty="0" smtClean="0"/>
                        <a:t>3/9/2010</a:t>
                      </a:r>
                    </a:p>
                    <a:p>
                      <a:pPr marL="3175" lvl="1" indent="0">
                        <a:spcBef>
                          <a:spcPts val="0"/>
                        </a:spcBef>
                        <a:buNone/>
                      </a:pPr>
                      <a:r>
                        <a:rPr lang="de-DE" sz="1200" b="0" dirty="0" smtClean="0"/>
                        <a:t>4/1/2014</a:t>
                      </a:r>
                      <a:endParaRPr lang="en-US" sz="1200" b="0" dirty="0" smtClean="0"/>
                    </a:p>
                  </a:txBody>
                  <a:tcPr>
                    <a:lnL w="12700" cap="flat" cmpd="sng" algn="ctr">
                      <a:solidFill>
                        <a:schemeClr val="tx1"/>
                      </a:solidFill>
                      <a:prstDash val="solid"/>
                      <a:round/>
                      <a:headEnd type="none" w="med" len="med"/>
                      <a:tailEnd type="none" w="med" len="med"/>
                    </a:lnL>
                  </a:tcPr>
                </a:tc>
              </a:tr>
              <a:tr h="497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0" dirty="0" smtClean="0"/>
                        <a:t>Transport</a:t>
                      </a:r>
                    </a:p>
                  </a:txBody>
                  <a:tcPr>
                    <a:lnR w="12700" cap="flat" cmpd="sng" algn="ctr">
                      <a:solidFill>
                        <a:schemeClr val="tx1"/>
                      </a:solidFill>
                      <a:prstDash val="solid"/>
                      <a:round/>
                      <a:headEnd type="none" w="med" len="med"/>
                      <a:tailEnd type="none" w="med" len="med"/>
                    </a:lnR>
                  </a:tcPr>
                </a:tc>
                <a:tc>
                  <a:txBody>
                    <a:bodyPr/>
                    <a:lstStyle/>
                    <a:p>
                      <a:pPr marL="3175" lvl="1" indent="0">
                        <a:spcBef>
                          <a:spcPts val="0"/>
                        </a:spcBef>
                        <a:buFont typeface="+mj-lt"/>
                        <a:buNone/>
                      </a:pPr>
                      <a:r>
                        <a:rPr lang="en-US" sz="1200" dirty="0" smtClean="0"/>
                        <a:t>Railways Restructuring Project</a:t>
                      </a:r>
                    </a:p>
                    <a:p>
                      <a:pPr marL="3175" lvl="1" indent="0">
                        <a:spcBef>
                          <a:spcPts val="0"/>
                        </a:spcBef>
                        <a:buFont typeface="+mj-lt"/>
                        <a:buNone/>
                      </a:pPr>
                      <a:r>
                        <a:rPr lang="en-US" sz="1200" dirty="0" smtClean="0"/>
                        <a:t>Cairo Airport Development Project 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marL="3175" lvl="1" indent="0">
                        <a:spcBef>
                          <a:spcPts val="0"/>
                        </a:spcBef>
                        <a:buNone/>
                      </a:pPr>
                      <a:r>
                        <a:rPr lang="en-US" sz="1200" b="0" dirty="0" smtClean="0"/>
                        <a:t>$ 600 M</a:t>
                      </a:r>
                    </a:p>
                    <a:p>
                      <a:pPr marL="3175" lvl="1" indent="0">
                        <a:spcBef>
                          <a:spcPts val="0"/>
                        </a:spcBef>
                        <a:buNone/>
                      </a:pPr>
                      <a:r>
                        <a:rPr lang="en-US" sz="1200" b="0" dirty="0" smtClean="0"/>
                        <a:t>$ 208 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marL="3175" marR="0" lvl="1" indent="0" algn="l" defTabSz="914400" rtl="0" eaLnBrk="1" fontAlgn="auto" latinLnBrk="0" hangingPunct="1">
                        <a:lnSpc>
                          <a:spcPct val="100000"/>
                        </a:lnSpc>
                        <a:spcBef>
                          <a:spcPts val="0"/>
                        </a:spcBef>
                        <a:spcAft>
                          <a:spcPts val="0"/>
                        </a:spcAft>
                        <a:buClrTx/>
                        <a:buSzTx/>
                        <a:buFontTx/>
                        <a:buNone/>
                        <a:tabLst/>
                        <a:defRPr/>
                      </a:pPr>
                      <a:r>
                        <a:rPr lang="de-DE" sz="1200" b="0" dirty="0" smtClean="0"/>
                        <a:t>3/17/2009</a:t>
                      </a:r>
                    </a:p>
                    <a:p>
                      <a:pPr marL="3175" marR="0" lvl="1" indent="0" algn="l" defTabSz="914400" rtl="0" eaLnBrk="1" fontAlgn="auto" latinLnBrk="0" hangingPunct="1">
                        <a:lnSpc>
                          <a:spcPct val="100000"/>
                        </a:lnSpc>
                        <a:spcBef>
                          <a:spcPts val="0"/>
                        </a:spcBef>
                        <a:spcAft>
                          <a:spcPts val="0"/>
                        </a:spcAft>
                        <a:buClrTx/>
                        <a:buSzTx/>
                        <a:buFontTx/>
                        <a:buNone/>
                        <a:tabLst/>
                        <a:defRPr/>
                      </a:pPr>
                      <a:r>
                        <a:rPr lang="de-DE" sz="1200" b="0" dirty="0" smtClean="0"/>
                        <a:t>2/23/2010</a:t>
                      </a:r>
                    </a:p>
                  </a:txBody>
                  <a:tcPr>
                    <a:lnL w="12700" cap="flat" cmpd="sng" algn="ctr">
                      <a:solidFill>
                        <a:schemeClr val="tx1"/>
                      </a:solidFill>
                      <a:prstDash val="solid"/>
                      <a:round/>
                      <a:headEnd type="none" w="med" len="med"/>
                      <a:tailEnd type="none" w="med" len="med"/>
                    </a:lnL>
                  </a:tcPr>
                </a:tc>
              </a:tr>
              <a:tr h="103632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0" dirty="0" smtClean="0"/>
                        <a:t>Water and agriculture</a:t>
                      </a:r>
                    </a:p>
                  </a:txBody>
                  <a:tcPr>
                    <a:lnR w="12700" cap="flat" cmpd="sng" algn="ctr">
                      <a:solidFill>
                        <a:schemeClr val="tx1"/>
                      </a:solidFill>
                      <a:prstDash val="solid"/>
                      <a:round/>
                      <a:headEnd type="none" w="med" len="med"/>
                      <a:tailEnd type="none" w="med" len="med"/>
                    </a:lnR>
                  </a:tcPr>
                </a:tc>
                <a:tc>
                  <a:txBody>
                    <a:bodyPr/>
                    <a:lstStyle/>
                    <a:p>
                      <a:pPr marL="3175" lvl="1" indent="0">
                        <a:spcBef>
                          <a:spcPts val="0"/>
                        </a:spcBef>
                        <a:buFont typeface="+mj-lt"/>
                        <a:buNone/>
                      </a:pPr>
                      <a:r>
                        <a:rPr lang="en-US" sz="1200" dirty="0" smtClean="0"/>
                        <a:t>Integrated Sewerage and Sanitation Infrastructure Project 1</a:t>
                      </a:r>
                    </a:p>
                    <a:p>
                      <a:pPr marL="3175" lvl="1" indent="0">
                        <a:spcBef>
                          <a:spcPts val="0"/>
                        </a:spcBef>
                        <a:buFont typeface="+mj-lt"/>
                        <a:buNone/>
                      </a:pPr>
                      <a:r>
                        <a:rPr lang="en-US" sz="1200" dirty="0" smtClean="0"/>
                        <a:t>Integrated Sewerage and Sanitation Infrastructure Project 2</a:t>
                      </a:r>
                    </a:p>
                    <a:p>
                      <a:pPr marL="3175" lvl="1" indent="0">
                        <a:spcBef>
                          <a:spcPts val="0"/>
                        </a:spcBef>
                        <a:buFont typeface="+mj-lt"/>
                        <a:buNone/>
                      </a:pPr>
                      <a:r>
                        <a:rPr lang="en-US" sz="1200" dirty="0" smtClean="0"/>
                        <a:t>National Drainage Project</a:t>
                      </a:r>
                    </a:p>
                    <a:p>
                      <a:pPr marL="3175" lvl="1" indent="0">
                        <a:spcBef>
                          <a:spcPts val="0"/>
                        </a:spcBef>
                        <a:buFont typeface="+mj-lt"/>
                        <a:buNone/>
                      </a:pPr>
                      <a:r>
                        <a:rPr lang="en-US" sz="1200" dirty="0" smtClean="0"/>
                        <a:t>Farm Level Irrigation Modernization Project</a:t>
                      </a:r>
                    </a:p>
                    <a:p>
                      <a:pPr marL="3175" lvl="1" indent="0">
                        <a:spcBef>
                          <a:spcPts val="0"/>
                        </a:spcBef>
                        <a:buFont typeface="+mj-lt"/>
                        <a:buNone/>
                      </a:pPr>
                      <a:r>
                        <a:rPr lang="en-US" sz="1200" dirty="0" smtClean="0"/>
                        <a:t>Integrated Irrigation Improvement &amp; Management Project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marL="3175" lvl="1" indent="0">
                        <a:spcBef>
                          <a:spcPts val="0"/>
                        </a:spcBef>
                        <a:buNone/>
                      </a:pPr>
                      <a:r>
                        <a:rPr lang="de-DE" sz="1200" b="0" dirty="0" smtClean="0"/>
                        <a:t>$ 120 M</a:t>
                      </a:r>
                    </a:p>
                    <a:p>
                      <a:pPr marL="3175" lvl="1" indent="0">
                        <a:spcBef>
                          <a:spcPts val="0"/>
                        </a:spcBef>
                        <a:buNone/>
                      </a:pPr>
                      <a:r>
                        <a:rPr lang="de-DE" sz="1200" b="0" dirty="0" smtClean="0"/>
                        <a:t>$ 200 M</a:t>
                      </a:r>
                    </a:p>
                    <a:p>
                      <a:pPr marL="3175" lvl="1" indent="0">
                        <a:spcBef>
                          <a:spcPts val="0"/>
                        </a:spcBef>
                        <a:buNone/>
                      </a:pPr>
                      <a:r>
                        <a:rPr lang="de-DE" sz="1200" b="0" dirty="0" smtClean="0"/>
                        <a:t>$ 600 M</a:t>
                      </a:r>
                    </a:p>
                    <a:p>
                      <a:pPr marL="3175" lvl="1" indent="0">
                        <a:spcBef>
                          <a:spcPts val="0"/>
                        </a:spcBef>
                        <a:buNone/>
                      </a:pPr>
                      <a:r>
                        <a:rPr lang="de-DE" sz="1200" b="0" dirty="0" smtClean="0"/>
                        <a:t>$ 100 M</a:t>
                      </a:r>
                    </a:p>
                    <a:p>
                      <a:pPr marL="3175" lvl="1" indent="0">
                        <a:spcBef>
                          <a:spcPts val="0"/>
                        </a:spcBef>
                        <a:buNone/>
                      </a:pPr>
                      <a:r>
                        <a:rPr lang="de-DE" sz="1200" b="0" dirty="0" smtClean="0"/>
                        <a:t>$ 120 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marL="3175" lvl="1" indent="0">
                        <a:spcBef>
                          <a:spcPts val="0"/>
                        </a:spcBef>
                        <a:buNone/>
                      </a:pPr>
                      <a:r>
                        <a:rPr lang="de-DE" sz="1200" b="0" dirty="0" smtClean="0"/>
                        <a:t>3/20/2008</a:t>
                      </a:r>
                    </a:p>
                    <a:p>
                      <a:pPr marL="3175" lvl="1" indent="0">
                        <a:spcBef>
                          <a:spcPts val="0"/>
                        </a:spcBef>
                        <a:buNone/>
                      </a:pPr>
                      <a:r>
                        <a:rPr lang="de-DE" sz="1200" b="0" dirty="0" smtClean="0"/>
                        <a:t>6/30/2011</a:t>
                      </a:r>
                    </a:p>
                    <a:p>
                      <a:pPr marL="3175" lvl="1" indent="0">
                        <a:spcBef>
                          <a:spcPts val="0"/>
                        </a:spcBef>
                        <a:buNone/>
                      </a:pPr>
                      <a:r>
                        <a:rPr lang="de-DE" sz="1200" b="0" dirty="0" smtClean="0"/>
                        <a:t>6/15/2000</a:t>
                      </a:r>
                    </a:p>
                    <a:p>
                      <a:pPr marL="3175" marR="0" lvl="1" indent="0" algn="l" defTabSz="914400" rtl="0" eaLnBrk="1" fontAlgn="auto" latinLnBrk="0" hangingPunct="1">
                        <a:lnSpc>
                          <a:spcPct val="100000"/>
                        </a:lnSpc>
                        <a:spcBef>
                          <a:spcPts val="0"/>
                        </a:spcBef>
                        <a:spcAft>
                          <a:spcPts val="0"/>
                        </a:spcAft>
                        <a:buClrTx/>
                        <a:buSzTx/>
                        <a:buFontTx/>
                        <a:buNone/>
                        <a:tabLst/>
                        <a:defRPr/>
                      </a:pPr>
                      <a:r>
                        <a:rPr lang="de-DE" sz="1200" b="0" dirty="0" smtClean="0"/>
                        <a:t>12/14/2010</a:t>
                      </a:r>
                    </a:p>
                    <a:p>
                      <a:pPr marL="3175" marR="0" lvl="1" indent="0" algn="l" defTabSz="914400" rtl="0" eaLnBrk="1" fontAlgn="auto" latinLnBrk="0" hangingPunct="1">
                        <a:lnSpc>
                          <a:spcPct val="100000"/>
                        </a:lnSpc>
                        <a:spcBef>
                          <a:spcPts val="0"/>
                        </a:spcBef>
                        <a:spcAft>
                          <a:spcPts val="0"/>
                        </a:spcAft>
                        <a:buClrTx/>
                        <a:buSzTx/>
                        <a:buFontTx/>
                        <a:buNone/>
                        <a:tabLst/>
                        <a:defRPr/>
                      </a:pPr>
                      <a:r>
                        <a:rPr lang="de-DE" sz="1200" b="0" dirty="0" smtClean="0"/>
                        <a:t>5/3/2005</a:t>
                      </a:r>
                      <a:endParaRPr lang="en-US" sz="1200" b="0" dirty="0" smtClean="0"/>
                    </a:p>
                  </a:txBody>
                  <a:tcPr>
                    <a:lnL w="12700" cap="flat" cmpd="sng" algn="ctr">
                      <a:solidFill>
                        <a:schemeClr val="tx1"/>
                      </a:solidFill>
                      <a:prstDash val="solid"/>
                      <a:round/>
                      <a:headEnd type="none" w="med" len="med"/>
                      <a:tailEnd type="none" w="med" len="med"/>
                    </a:lnL>
                  </a:tcPr>
                </a:tc>
              </a:tr>
              <a:tr h="4826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0" dirty="0" smtClean="0"/>
                        <a:t>Social Sectors</a:t>
                      </a:r>
                    </a:p>
                  </a:txBody>
                  <a:tcPr>
                    <a:lnR w="12700" cap="flat" cmpd="sng" algn="ctr">
                      <a:solidFill>
                        <a:schemeClr val="tx1"/>
                      </a:solidFill>
                      <a:prstDash val="solid"/>
                      <a:round/>
                      <a:headEnd type="none" w="med" len="med"/>
                      <a:tailEnd type="none" w="med" len="med"/>
                    </a:lnR>
                  </a:tcPr>
                </a:tc>
                <a:tc>
                  <a:txBody>
                    <a:bodyPr/>
                    <a:lstStyle/>
                    <a:p>
                      <a:pPr marL="3175" lvl="1" indent="0">
                        <a:spcBef>
                          <a:spcPts val="0"/>
                        </a:spcBef>
                        <a:buFont typeface="+mj-lt"/>
                        <a:buNone/>
                      </a:pPr>
                      <a:r>
                        <a:rPr lang="en-US" sz="1200" dirty="0" smtClean="0"/>
                        <a:t>Early Childhood Education Enhancement Project</a:t>
                      </a:r>
                    </a:p>
                    <a:p>
                      <a:pPr marL="3175" lvl="1" indent="0">
                        <a:spcBef>
                          <a:spcPts val="0"/>
                        </a:spcBef>
                        <a:buFont typeface="+mj-lt"/>
                        <a:buNone/>
                      </a:pPr>
                      <a:r>
                        <a:rPr lang="en-US" sz="1200" dirty="0" smtClean="0"/>
                        <a:t>Emergency</a:t>
                      </a:r>
                      <a:r>
                        <a:rPr lang="en-US" sz="1200" baseline="0" dirty="0" smtClean="0"/>
                        <a:t> </a:t>
                      </a:r>
                      <a:r>
                        <a:rPr lang="en-US" sz="1200" dirty="0" smtClean="0"/>
                        <a:t>Labor Intensive Investment Project</a:t>
                      </a:r>
                    </a:p>
                    <a:p>
                      <a:pPr marL="3175" lvl="1" indent="0">
                        <a:spcBef>
                          <a:spcPts val="0"/>
                        </a:spcBef>
                        <a:buFont typeface="+mj-lt"/>
                        <a:buNone/>
                      </a:pPr>
                      <a:r>
                        <a:rPr lang="de-DE" sz="1200" dirty="0" smtClean="0"/>
                        <a:t>Health Insurance Systems Development</a:t>
                      </a:r>
                      <a:endParaRPr lang="en-US" sz="12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marL="3175" lvl="1" indent="0">
                        <a:spcBef>
                          <a:spcPts val="0"/>
                        </a:spcBef>
                        <a:buNone/>
                      </a:pPr>
                      <a:r>
                        <a:rPr lang="de-DE" sz="1200" b="0" dirty="0" smtClean="0"/>
                        <a:t>$ 20 M</a:t>
                      </a:r>
                    </a:p>
                    <a:p>
                      <a:pPr marL="3175" lvl="1" indent="0">
                        <a:spcBef>
                          <a:spcPts val="0"/>
                        </a:spcBef>
                        <a:buNone/>
                      </a:pPr>
                      <a:r>
                        <a:rPr lang="de-DE" sz="1200" b="0" dirty="0" smtClean="0"/>
                        <a:t>$ 200 M</a:t>
                      </a:r>
                    </a:p>
                    <a:p>
                      <a:pPr marL="3175" lvl="1" indent="0">
                        <a:spcBef>
                          <a:spcPts val="0"/>
                        </a:spcBef>
                        <a:buNone/>
                      </a:pPr>
                      <a:r>
                        <a:rPr lang="de-DE" sz="1200" b="0" dirty="0" smtClean="0"/>
                        <a:t>$ 75 M</a:t>
                      </a:r>
                      <a:endParaRPr lang="en-US" sz="1200" b="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marL="3175" lvl="1" indent="0">
                        <a:spcBef>
                          <a:spcPts val="0"/>
                        </a:spcBef>
                        <a:buNone/>
                      </a:pPr>
                      <a:r>
                        <a:rPr lang="de-DE" sz="1200" b="0" dirty="0" smtClean="0"/>
                        <a:t>2/15/2005</a:t>
                      </a:r>
                    </a:p>
                    <a:p>
                      <a:pPr marL="3175" lvl="1" indent="0">
                        <a:spcBef>
                          <a:spcPts val="0"/>
                        </a:spcBef>
                        <a:buNone/>
                      </a:pPr>
                      <a:r>
                        <a:rPr lang="de-DE" sz="1200" b="0" dirty="0" smtClean="0"/>
                        <a:t>6/28/2012</a:t>
                      </a:r>
                    </a:p>
                    <a:p>
                      <a:pPr marL="3175" lvl="1" indent="0">
                        <a:spcBef>
                          <a:spcPts val="0"/>
                        </a:spcBef>
                        <a:buNone/>
                      </a:pPr>
                      <a:r>
                        <a:rPr lang="de-DE" sz="1200" b="0" dirty="0" smtClean="0"/>
                        <a:t>12/22/2009</a:t>
                      </a:r>
                      <a:endParaRPr lang="en-US" sz="1200" b="0" dirty="0" smtClean="0"/>
                    </a:p>
                  </a:txBody>
                  <a:tcPr>
                    <a:lnL w="12700" cap="flat" cmpd="sng" algn="ctr">
                      <a:solidFill>
                        <a:schemeClr val="tx1"/>
                      </a:solidFill>
                      <a:prstDash val="solid"/>
                      <a:round/>
                      <a:headEnd type="none" w="med" len="med"/>
                      <a:tailEnd type="none" w="med" len="med"/>
                    </a:lnL>
                  </a:tcPr>
                </a:tc>
              </a:tr>
            </a:tbl>
          </a:graphicData>
        </a:graphic>
      </p:graphicFrame>
      <p:pic>
        <p:nvPicPr>
          <p:cNvPr id="15362"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81000" y="6096000"/>
            <a:ext cx="3067050" cy="600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0257255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normAutofit/>
          </a:bodyPr>
          <a:lstStyle/>
          <a:p>
            <a:pPr lvl="0"/>
            <a:r>
              <a:rPr lang="en-US" sz="3600" b="1" i="1" dirty="0">
                <a:solidFill>
                  <a:schemeClr val="tx2"/>
                </a:solidFill>
              </a:rPr>
              <a:t>IFC </a:t>
            </a:r>
            <a:r>
              <a:rPr lang="en-US" sz="3600" b="1" i="1" dirty="0" smtClean="0">
                <a:solidFill>
                  <a:schemeClr val="tx2"/>
                </a:solidFill>
              </a:rPr>
              <a:t>Investments</a:t>
            </a:r>
            <a:endParaRPr lang="en-US" sz="3600" dirty="0">
              <a:solidFill>
                <a:schemeClr val="tx2"/>
              </a:solidFill>
            </a:endParaRPr>
          </a:p>
        </p:txBody>
      </p:sp>
      <p:sp>
        <p:nvSpPr>
          <p:cNvPr id="10" name="Content Placeholder 9"/>
          <p:cNvSpPr>
            <a:spLocks noGrp="1"/>
          </p:cNvSpPr>
          <p:nvPr>
            <p:ph idx="1"/>
          </p:nvPr>
        </p:nvSpPr>
        <p:spPr/>
        <p:txBody>
          <a:bodyPr>
            <a:normAutofit lnSpcReduction="10000"/>
          </a:bodyPr>
          <a:lstStyle/>
          <a:p>
            <a:pPr marL="514350" indent="-514350">
              <a:buFont typeface="Wingdings" pitchFamily="2" charset="2"/>
              <a:buChar char="Ø"/>
            </a:pPr>
            <a:r>
              <a:rPr lang="en-US" sz="2400" dirty="0" smtClean="0"/>
              <a:t>Between FY11-FY14</a:t>
            </a:r>
            <a:r>
              <a:rPr lang="en-US" sz="2400" dirty="0"/>
              <a:t>, IFC committed over US$1 billion in 17 projects (of which US$303 million is mobilization). </a:t>
            </a:r>
            <a:r>
              <a:rPr lang="en-US" sz="2400" dirty="0" smtClean="0"/>
              <a:t>IFC has a total portfolio of around US$1 billion in 34 projects as of December 2013, the largest in MENA region.</a:t>
            </a:r>
          </a:p>
          <a:p>
            <a:pPr marL="514350" indent="-514350">
              <a:buFont typeface="Wingdings" pitchFamily="2" charset="2"/>
              <a:buChar char="Ø"/>
            </a:pPr>
            <a:r>
              <a:rPr lang="en-US" sz="2400" dirty="0" smtClean="0"/>
              <a:t>IFC investments include:</a:t>
            </a:r>
          </a:p>
          <a:p>
            <a:pPr marL="850392" lvl="1" indent="-457200">
              <a:buFont typeface="Wingdings" pitchFamily="2" charset="2"/>
              <a:buChar char="v"/>
            </a:pPr>
            <a:r>
              <a:rPr lang="en-US" sz="2100" dirty="0" smtClean="0"/>
              <a:t>Financial markets, chemicals, oil and gas, agribusiness, manufacturing and health care sectors. </a:t>
            </a:r>
          </a:p>
          <a:p>
            <a:pPr marL="850392" lvl="1" indent="-457200">
              <a:buFont typeface="Wingdings" pitchFamily="2" charset="2"/>
              <a:buChar char="v"/>
            </a:pPr>
            <a:r>
              <a:rPr lang="en-US" sz="2100" dirty="0" smtClean="0"/>
              <a:t>IFC has a large program of Advisory Activities to complement its investment program. These include corporate governance, simplification of business start–up procedures and building permits, facilitating SMEs, introducing mediation and providing transaction advice for public-private partnerships (PPPs) in health, education, and infrastructure.</a:t>
            </a:r>
          </a:p>
        </p:txBody>
      </p:sp>
      <p:sp>
        <p:nvSpPr>
          <p:cNvPr id="8" name="Slide Number Placeholder 7"/>
          <p:cNvSpPr>
            <a:spLocks noGrp="1"/>
          </p:cNvSpPr>
          <p:nvPr>
            <p:ph type="sldNum" sz="quarter" idx="12"/>
          </p:nvPr>
        </p:nvSpPr>
        <p:spPr/>
        <p:txBody>
          <a:bodyPr/>
          <a:lstStyle/>
          <a:p>
            <a:fld id="{92C7AFA0-1FDF-4D85-9983-F975F8A9BFEB}" type="slidenum">
              <a:rPr lang="en-US" smtClean="0"/>
              <a:t>14</a:t>
            </a:fld>
            <a:endParaRPr lang="en-US"/>
          </a:p>
        </p:txBody>
      </p:sp>
      <p:cxnSp>
        <p:nvCxnSpPr>
          <p:cNvPr id="7" name="Straight Connector 6"/>
          <p:cNvCxnSpPr/>
          <p:nvPr/>
        </p:nvCxnSpPr>
        <p:spPr>
          <a:xfrm>
            <a:off x="381000" y="14478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pic>
        <p:nvPicPr>
          <p:cNvPr id="1638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81000" y="6096000"/>
            <a:ext cx="3067050" cy="600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7633519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normAutofit/>
          </a:bodyPr>
          <a:lstStyle/>
          <a:p>
            <a:r>
              <a:rPr lang="en-US" sz="3600" b="1" i="1" dirty="0">
                <a:solidFill>
                  <a:schemeClr val="tx2"/>
                </a:solidFill>
              </a:rPr>
              <a:t>MIGA </a:t>
            </a:r>
            <a:r>
              <a:rPr lang="en-US" sz="3600" b="1" i="1" dirty="0" smtClean="0">
                <a:solidFill>
                  <a:schemeClr val="tx2"/>
                </a:solidFill>
              </a:rPr>
              <a:t>Guarantees</a:t>
            </a:r>
            <a:endParaRPr lang="en-US" sz="3600" dirty="0">
              <a:solidFill>
                <a:schemeClr val="tx2"/>
              </a:solidFill>
            </a:endParaRPr>
          </a:p>
        </p:txBody>
      </p:sp>
      <p:sp>
        <p:nvSpPr>
          <p:cNvPr id="10" name="Content Placeholder 9"/>
          <p:cNvSpPr>
            <a:spLocks noGrp="1"/>
          </p:cNvSpPr>
          <p:nvPr>
            <p:ph idx="1"/>
          </p:nvPr>
        </p:nvSpPr>
        <p:spPr/>
        <p:txBody>
          <a:bodyPr/>
          <a:lstStyle/>
          <a:p>
            <a:pPr marL="514350" indent="-514350">
              <a:buFont typeface="Wingdings" pitchFamily="2" charset="2"/>
              <a:buChar char="Ø"/>
            </a:pPr>
            <a:r>
              <a:rPr lang="en-US" sz="2400" dirty="0" smtClean="0"/>
              <a:t>In </a:t>
            </a:r>
            <a:r>
              <a:rPr lang="en-US" sz="2400" dirty="0"/>
              <a:t>FY2013, MIGA issued a guarantee for US$150 million, reinsuring the United States Overseas Private Investment Corporation’s coverage to Apache Corporation for the exploration, development and production of crude oil and natural gas helping the supply of energy keep up with the growing domestic demand. </a:t>
            </a:r>
            <a:endParaRPr lang="en-US" sz="2400" dirty="0" smtClean="0"/>
          </a:p>
          <a:p>
            <a:pPr marL="514350" indent="-514350">
              <a:buFont typeface="Wingdings" pitchFamily="2" charset="2"/>
              <a:buChar char="Ø"/>
            </a:pPr>
            <a:r>
              <a:rPr lang="en-US" sz="2400" dirty="0" smtClean="0"/>
              <a:t>Two proposed projects in manufacturing and oil and gas have been disclosed so far in FY2014.</a:t>
            </a:r>
            <a:endParaRPr lang="en-US" sz="2800" dirty="0"/>
          </a:p>
        </p:txBody>
      </p:sp>
      <p:sp>
        <p:nvSpPr>
          <p:cNvPr id="8" name="Slide Number Placeholder 7"/>
          <p:cNvSpPr>
            <a:spLocks noGrp="1"/>
          </p:cNvSpPr>
          <p:nvPr>
            <p:ph type="sldNum" sz="quarter" idx="12"/>
          </p:nvPr>
        </p:nvSpPr>
        <p:spPr/>
        <p:txBody>
          <a:bodyPr/>
          <a:lstStyle/>
          <a:p>
            <a:fld id="{92C7AFA0-1FDF-4D85-9983-F975F8A9BFEB}" type="slidenum">
              <a:rPr lang="en-US" smtClean="0"/>
              <a:t>15</a:t>
            </a:fld>
            <a:endParaRPr lang="en-US"/>
          </a:p>
        </p:txBody>
      </p:sp>
      <p:cxnSp>
        <p:nvCxnSpPr>
          <p:cNvPr id="7" name="Straight Connector 6"/>
          <p:cNvCxnSpPr/>
          <p:nvPr/>
        </p:nvCxnSpPr>
        <p:spPr>
          <a:xfrm>
            <a:off x="381000" y="14478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pic>
        <p:nvPicPr>
          <p:cNvPr id="1741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81000" y="6096000"/>
            <a:ext cx="3067050" cy="600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1388821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Straight Connector 6"/>
          <p:cNvCxnSpPr/>
          <p:nvPr/>
        </p:nvCxnSpPr>
        <p:spPr>
          <a:xfrm>
            <a:off x="381000" y="18288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481856" y="560124"/>
            <a:ext cx="4147544" cy="8114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Box 4"/>
          <p:cNvSpPr txBox="1"/>
          <p:nvPr/>
        </p:nvSpPr>
        <p:spPr>
          <a:xfrm>
            <a:off x="361950" y="1929348"/>
            <a:ext cx="8401050" cy="3785652"/>
          </a:xfrm>
          <a:prstGeom prst="rect">
            <a:avLst/>
          </a:prstGeom>
          <a:noFill/>
        </p:spPr>
        <p:txBody>
          <a:bodyPr wrap="square" rtlCol="0">
            <a:spAutoFit/>
          </a:bodyPr>
          <a:lstStyle/>
          <a:p>
            <a:pPr marL="1828800" indent="-1828800"/>
            <a:endParaRPr lang="de-DE" sz="2400" dirty="0" smtClean="0"/>
          </a:p>
          <a:p>
            <a:pPr marL="1771650" indent="-1771650"/>
            <a:r>
              <a:rPr lang="de-DE" sz="2400" dirty="0" smtClean="0"/>
              <a:t>Website:	http://consultations.worldbank.org/consultation/</a:t>
            </a:r>
          </a:p>
          <a:p>
            <a:pPr marL="1771650" indent="-1485900"/>
            <a:r>
              <a:rPr lang="de-DE" sz="2400" dirty="0"/>
              <a:t>	</a:t>
            </a:r>
            <a:r>
              <a:rPr lang="de-DE" sz="2400" dirty="0" smtClean="0"/>
              <a:t>egypt-country-partnership-framework-2015-2019</a:t>
            </a:r>
          </a:p>
          <a:p>
            <a:pPr marL="1485900" indent="-1485900"/>
            <a:endParaRPr lang="de-DE" sz="2400" dirty="0" smtClean="0"/>
          </a:p>
          <a:p>
            <a:pPr marL="1771650" indent="-1771650"/>
            <a:r>
              <a:rPr lang="de-DE" sz="2400" dirty="0"/>
              <a:t>Facebook:	WorldBankMiddleEastNorthAfrica</a:t>
            </a:r>
          </a:p>
          <a:p>
            <a:pPr marL="1485900" indent="-1485900"/>
            <a:endParaRPr lang="de-DE" sz="2400" dirty="0" smtClean="0"/>
          </a:p>
          <a:p>
            <a:pPr marL="1771650" indent="-1771650"/>
            <a:r>
              <a:rPr lang="de-DE" sz="2400" dirty="0" smtClean="0"/>
              <a:t>Twitter:	@</a:t>
            </a:r>
            <a:r>
              <a:rPr lang="de-DE" sz="2400" dirty="0"/>
              <a:t>WorldBankMENA</a:t>
            </a:r>
          </a:p>
          <a:p>
            <a:pPr marL="1771650" indent="-1485900"/>
            <a:r>
              <a:rPr lang="de-DE" sz="2400" dirty="0" smtClean="0"/>
              <a:t>	@</a:t>
            </a:r>
            <a:r>
              <a:rPr lang="de-DE" sz="2400" dirty="0"/>
              <a:t>HartwigSchafer</a:t>
            </a:r>
            <a:endParaRPr lang="de-DE" sz="2400" dirty="0" smtClean="0"/>
          </a:p>
          <a:p>
            <a:pPr marL="1485900" indent="-1485900"/>
            <a:endParaRPr lang="de-DE" sz="2400" dirty="0" smtClean="0"/>
          </a:p>
          <a:p>
            <a:pPr marL="1771650" indent="-1771650"/>
            <a:r>
              <a:rPr lang="de-DE" sz="2400" dirty="0" smtClean="0"/>
              <a:t>E-mail:	egypt_consultations@worldbank.org</a:t>
            </a:r>
            <a:endParaRPr lang="en-US" sz="2400" dirty="0"/>
          </a:p>
        </p:txBody>
      </p:sp>
    </p:spTree>
    <p:extLst>
      <p:ext uri="{BB962C8B-B14F-4D97-AF65-F5344CB8AC3E}">
        <p14:creationId xmlns:p14="http://schemas.microsoft.com/office/powerpoint/2010/main" val="9172753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92C7AFA0-1FDF-4D85-9983-F975F8A9BFEB}" type="slidenum">
              <a:rPr lang="en-US" smtClean="0"/>
              <a:t>2</a:t>
            </a:fld>
            <a:endParaRPr lang="en-US"/>
          </a:p>
        </p:txBody>
      </p:sp>
      <p:sp>
        <p:nvSpPr>
          <p:cNvPr id="5" name="Title 1"/>
          <p:cNvSpPr txBox="1">
            <a:spLocks/>
          </p:cNvSpPr>
          <p:nvPr/>
        </p:nvSpPr>
        <p:spPr>
          <a:xfrm>
            <a:off x="685800" y="2130425"/>
            <a:ext cx="7772400" cy="147002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US" b="1" dirty="0">
              <a:solidFill>
                <a:schemeClr val="tx2"/>
              </a:solidFill>
            </a:endParaRPr>
          </a:p>
        </p:txBody>
      </p:sp>
      <p:sp>
        <p:nvSpPr>
          <p:cNvPr id="7" name="Slide Number Placeholder 7"/>
          <p:cNvSpPr txBox="1">
            <a:spLocks/>
          </p:cNvSpPr>
          <p:nvPr/>
        </p:nvSpPr>
        <p:spPr>
          <a:xfrm>
            <a:off x="6553200" y="6356350"/>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2C7AFA0-1FDF-4D85-9983-F975F8A9BFEB}" type="slidenum">
              <a:rPr lang="en-US" smtClean="0"/>
              <a:pPr/>
              <a:t>2</a:t>
            </a:fld>
            <a:endParaRPr lang="en-US"/>
          </a:p>
        </p:txBody>
      </p:sp>
      <p:grpSp>
        <p:nvGrpSpPr>
          <p:cNvPr id="12" name="Group 11"/>
          <p:cNvGrpSpPr/>
          <p:nvPr/>
        </p:nvGrpSpPr>
        <p:grpSpPr>
          <a:xfrm>
            <a:off x="210312" y="1545336"/>
            <a:ext cx="8723376" cy="4398264"/>
            <a:chOff x="274320" y="1516138"/>
            <a:chExt cx="8723376" cy="4398264"/>
          </a:xfrm>
        </p:grpSpPr>
        <p:sp>
          <p:nvSpPr>
            <p:cNvPr id="13" name="TextBox 12"/>
            <p:cNvSpPr txBox="1"/>
            <p:nvPr/>
          </p:nvSpPr>
          <p:spPr>
            <a:xfrm>
              <a:off x="7363833" y="3756296"/>
              <a:ext cx="1463040" cy="1077218"/>
            </a:xfrm>
            <a:prstGeom prst="rect">
              <a:avLst/>
            </a:prstGeom>
            <a:noFill/>
          </p:spPr>
          <p:txBody>
            <a:bodyPr wrap="square" lIns="0" rIns="0" rtlCol="0">
              <a:spAutoFit/>
            </a:bodyPr>
            <a:lstStyle/>
            <a:p>
              <a:pPr marL="119063" fontAlgn="base">
                <a:spcBef>
                  <a:spcPct val="50000"/>
                </a:spcBef>
                <a:spcAft>
                  <a:spcPct val="0"/>
                </a:spcAft>
              </a:pPr>
              <a:r>
                <a:rPr lang="en-US" sz="1600" dirty="0" smtClean="0">
                  <a:solidFill>
                    <a:prstClr val="black"/>
                  </a:solidFill>
                  <a:latin typeface="Futura"/>
                  <a:cs typeface="Times New Roman" pitchFamily="18" charset="0"/>
                </a:rPr>
                <a:t>Conciliation and arbitration of investment disputes</a:t>
              </a:r>
            </a:p>
          </p:txBody>
        </p:sp>
        <p:sp>
          <p:nvSpPr>
            <p:cNvPr id="14" name="TextBox 13"/>
            <p:cNvSpPr txBox="1"/>
            <p:nvPr/>
          </p:nvSpPr>
          <p:spPr>
            <a:xfrm>
              <a:off x="5833876" y="3727402"/>
              <a:ext cx="1359268" cy="1815882"/>
            </a:xfrm>
            <a:prstGeom prst="rect">
              <a:avLst/>
            </a:prstGeom>
            <a:noFill/>
          </p:spPr>
          <p:txBody>
            <a:bodyPr wrap="square" lIns="0" rIns="0" rtlCol="0">
              <a:spAutoFit/>
            </a:bodyPr>
            <a:lstStyle/>
            <a:p>
              <a:pPr fontAlgn="base">
                <a:spcAft>
                  <a:spcPct val="0"/>
                </a:spcAft>
              </a:pPr>
              <a:r>
                <a:rPr lang="en-US" sz="1600" dirty="0" smtClean="0">
                  <a:latin typeface="Futura"/>
                  <a:cs typeface="Times New Roman" pitchFamily="18" charset="0"/>
                </a:rPr>
                <a:t>Guarantees cross </a:t>
              </a:r>
              <a:r>
                <a:rPr lang="en-US" sz="1600" dirty="0">
                  <a:latin typeface="Futura"/>
                  <a:cs typeface="Times New Roman" pitchFamily="18" charset="0"/>
                </a:rPr>
                <a:t>border  private sector investments against non-commercial (political) risks </a:t>
              </a:r>
            </a:p>
          </p:txBody>
        </p:sp>
        <p:sp>
          <p:nvSpPr>
            <p:cNvPr id="15" name="TextBox 14"/>
            <p:cNvSpPr txBox="1"/>
            <p:nvPr/>
          </p:nvSpPr>
          <p:spPr>
            <a:xfrm>
              <a:off x="2131479" y="3743078"/>
              <a:ext cx="1463041" cy="1569660"/>
            </a:xfrm>
            <a:prstGeom prst="rect">
              <a:avLst/>
            </a:prstGeom>
            <a:noFill/>
          </p:spPr>
          <p:txBody>
            <a:bodyPr wrap="square" lIns="0" rIns="0" rtlCol="0">
              <a:spAutoFit/>
            </a:bodyPr>
            <a:lstStyle/>
            <a:p>
              <a:pPr fontAlgn="base">
                <a:spcAft>
                  <a:spcPct val="0"/>
                </a:spcAft>
              </a:pPr>
              <a:r>
                <a:rPr lang="en-US" sz="1600" dirty="0" smtClean="0">
                  <a:solidFill>
                    <a:prstClr val="black"/>
                  </a:solidFill>
                  <a:latin typeface="Futura"/>
                  <a:cs typeface="Times New Roman" pitchFamily="18" charset="0"/>
                </a:rPr>
                <a:t>Interest-free loans and grants to governments </a:t>
              </a:r>
            </a:p>
            <a:p>
              <a:pPr fontAlgn="base">
                <a:spcAft>
                  <a:spcPct val="0"/>
                </a:spcAft>
              </a:pPr>
              <a:r>
                <a:rPr lang="en-US" sz="1600" dirty="0" smtClean="0">
                  <a:solidFill>
                    <a:prstClr val="black"/>
                  </a:solidFill>
                  <a:latin typeface="Futura"/>
                  <a:cs typeface="Times New Roman" pitchFamily="18" charset="0"/>
                </a:rPr>
                <a:t>of poorest</a:t>
              </a:r>
            </a:p>
            <a:p>
              <a:pPr fontAlgn="base">
                <a:spcAft>
                  <a:spcPct val="0"/>
                </a:spcAft>
              </a:pPr>
              <a:r>
                <a:rPr lang="en-US" sz="1600" dirty="0" smtClean="0">
                  <a:solidFill>
                    <a:prstClr val="black"/>
                  </a:solidFill>
                  <a:latin typeface="Futura"/>
                  <a:cs typeface="Times New Roman" pitchFamily="18" charset="0"/>
                </a:rPr>
                <a:t>countries</a:t>
              </a:r>
            </a:p>
          </p:txBody>
        </p:sp>
        <p:sp>
          <p:nvSpPr>
            <p:cNvPr id="16" name="TextBox 15"/>
            <p:cNvSpPr txBox="1"/>
            <p:nvPr/>
          </p:nvSpPr>
          <p:spPr>
            <a:xfrm>
              <a:off x="474297" y="3743078"/>
              <a:ext cx="1463040" cy="1569660"/>
            </a:xfrm>
            <a:prstGeom prst="rect">
              <a:avLst/>
            </a:prstGeom>
            <a:noFill/>
          </p:spPr>
          <p:txBody>
            <a:bodyPr wrap="square" lIns="0" rIns="0" rtlCol="0">
              <a:spAutoFit/>
            </a:bodyPr>
            <a:lstStyle/>
            <a:p>
              <a:pPr fontAlgn="base">
                <a:spcAft>
                  <a:spcPct val="0"/>
                </a:spcAft>
              </a:pPr>
              <a:r>
                <a:rPr lang="en-US" sz="1600" dirty="0" smtClean="0">
                  <a:solidFill>
                    <a:prstClr val="black"/>
                  </a:solidFill>
                  <a:latin typeface="Futura"/>
                  <a:cs typeface="Times New Roman" pitchFamily="18" charset="0"/>
                </a:rPr>
                <a:t>Loans to middle-income and credit-worthy low-income country governments</a:t>
              </a:r>
            </a:p>
          </p:txBody>
        </p:sp>
        <p:sp>
          <p:nvSpPr>
            <p:cNvPr id="17" name="TextBox 16"/>
            <p:cNvSpPr txBox="1"/>
            <p:nvPr/>
          </p:nvSpPr>
          <p:spPr>
            <a:xfrm>
              <a:off x="3889246" y="3780802"/>
              <a:ext cx="1382133" cy="1231106"/>
            </a:xfrm>
            <a:prstGeom prst="rect">
              <a:avLst/>
            </a:prstGeom>
            <a:solidFill>
              <a:schemeClr val="bg1"/>
            </a:solidFill>
            <a:ln w="28575">
              <a:noFill/>
              <a:prstDash val="dash"/>
            </a:ln>
          </p:spPr>
          <p:txBody>
            <a:bodyPr wrap="square" lIns="0" tIns="0" rIns="0" bIns="0" rtlCol="0">
              <a:spAutoFit/>
            </a:bodyPr>
            <a:lstStyle/>
            <a:p>
              <a:pPr fontAlgn="base">
                <a:spcAft>
                  <a:spcPct val="0"/>
                </a:spcAft>
              </a:pPr>
              <a:r>
                <a:rPr lang="en-US" sz="1600" dirty="0" smtClean="0">
                  <a:ln>
                    <a:noFill/>
                    <a:prstDash val="solid"/>
                  </a:ln>
                  <a:latin typeface="Futura"/>
                  <a:cs typeface="Times New Roman" pitchFamily="18" charset="0"/>
                </a:rPr>
                <a:t>Solutions </a:t>
              </a:r>
            </a:p>
            <a:p>
              <a:pPr fontAlgn="base">
                <a:spcAft>
                  <a:spcPct val="0"/>
                </a:spcAft>
              </a:pPr>
              <a:r>
                <a:rPr lang="en-US" sz="1600" dirty="0" smtClean="0">
                  <a:ln>
                    <a:noFill/>
                    <a:prstDash val="solid"/>
                  </a:ln>
                  <a:latin typeface="Futura"/>
                  <a:cs typeface="Times New Roman" pitchFamily="18" charset="0"/>
                </a:rPr>
                <a:t>in </a:t>
              </a:r>
            </a:p>
            <a:p>
              <a:pPr fontAlgn="base">
                <a:spcAft>
                  <a:spcPct val="0"/>
                </a:spcAft>
              </a:pPr>
              <a:r>
                <a:rPr lang="en-US" sz="1600" dirty="0" smtClean="0">
                  <a:ln>
                    <a:noFill/>
                    <a:prstDash val="solid"/>
                  </a:ln>
                  <a:latin typeface="Futura"/>
                  <a:cs typeface="Times New Roman" pitchFamily="18" charset="0"/>
                </a:rPr>
                <a:t>private </a:t>
              </a:r>
            </a:p>
            <a:p>
              <a:pPr fontAlgn="base">
                <a:spcAft>
                  <a:spcPct val="0"/>
                </a:spcAft>
              </a:pPr>
              <a:r>
                <a:rPr lang="en-US" sz="1600" dirty="0" smtClean="0">
                  <a:ln>
                    <a:noFill/>
                    <a:prstDash val="solid"/>
                  </a:ln>
                  <a:latin typeface="Futura"/>
                  <a:cs typeface="Times New Roman" pitchFamily="18" charset="0"/>
                </a:rPr>
                <a:t>sector development</a:t>
              </a:r>
            </a:p>
          </p:txBody>
        </p:sp>
        <p:sp>
          <p:nvSpPr>
            <p:cNvPr id="18" name="TextBox 17"/>
            <p:cNvSpPr txBox="1"/>
            <p:nvPr/>
          </p:nvSpPr>
          <p:spPr>
            <a:xfrm>
              <a:off x="474297" y="1713111"/>
              <a:ext cx="1463040" cy="1831271"/>
            </a:xfrm>
            <a:prstGeom prst="rect">
              <a:avLst/>
            </a:prstGeom>
            <a:solidFill>
              <a:schemeClr val="accent5">
                <a:lumMod val="20000"/>
                <a:lumOff val="80000"/>
              </a:schemeClr>
            </a:solidFill>
          </p:spPr>
          <p:txBody>
            <a:bodyPr wrap="square" rtlCol="0">
              <a:spAutoFit/>
            </a:bodyPr>
            <a:lstStyle/>
            <a:p>
              <a:pPr fontAlgn="base">
                <a:spcAft>
                  <a:spcPct val="0"/>
                </a:spcAft>
              </a:pPr>
              <a:r>
                <a:rPr lang="en-US" sz="2000" b="1" dirty="0" smtClean="0">
                  <a:solidFill>
                    <a:srgbClr val="7598D9">
                      <a:lumMod val="50000"/>
                    </a:srgbClr>
                  </a:solidFill>
                  <a:latin typeface="Gill Sans MT" pitchFamily="34" charset="0"/>
                  <a:cs typeface="Times New Roman" pitchFamily="18" charset="0"/>
                </a:rPr>
                <a:t>IBRD</a:t>
              </a:r>
            </a:p>
            <a:p>
              <a:pPr fontAlgn="base">
                <a:spcAft>
                  <a:spcPct val="0"/>
                </a:spcAft>
              </a:pPr>
              <a:endParaRPr lang="en-US" sz="1300" dirty="0" smtClean="0">
                <a:solidFill>
                  <a:srgbClr val="7598D9">
                    <a:lumMod val="50000"/>
                  </a:srgbClr>
                </a:solidFill>
                <a:latin typeface="Gill Sans MT" pitchFamily="34" charset="0"/>
                <a:cs typeface="Times New Roman" pitchFamily="18" charset="0"/>
              </a:endParaRPr>
            </a:p>
            <a:p>
              <a:pPr fontAlgn="base">
                <a:spcAft>
                  <a:spcPct val="0"/>
                </a:spcAft>
              </a:pPr>
              <a:r>
                <a:rPr lang="en-US" sz="1600" dirty="0" smtClean="0">
                  <a:solidFill>
                    <a:srgbClr val="7598D9">
                      <a:lumMod val="50000"/>
                    </a:srgbClr>
                  </a:solidFill>
                  <a:latin typeface="Gill Sans MT" pitchFamily="34" charset="0"/>
                  <a:cs typeface="Times New Roman" pitchFamily="18" charset="0"/>
                </a:rPr>
                <a:t>International Bank for Reconstruction and Development</a:t>
              </a:r>
            </a:p>
          </p:txBody>
        </p:sp>
        <p:sp>
          <p:nvSpPr>
            <p:cNvPr id="19" name="TextBox 18"/>
            <p:cNvSpPr txBox="1"/>
            <p:nvPr/>
          </p:nvSpPr>
          <p:spPr>
            <a:xfrm>
              <a:off x="2131481" y="1713109"/>
              <a:ext cx="1463040" cy="1846659"/>
            </a:xfrm>
            <a:prstGeom prst="rect">
              <a:avLst/>
            </a:prstGeom>
            <a:solidFill>
              <a:schemeClr val="accent5">
                <a:lumMod val="20000"/>
                <a:lumOff val="80000"/>
              </a:schemeClr>
            </a:solidFill>
          </p:spPr>
          <p:txBody>
            <a:bodyPr wrap="square" rtlCol="0">
              <a:spAutoFit/>
            </a:bodyPr>
            <a:lstStyle/>
            <a:p>
              <a:pPr fontAlgn="base">
                <a:spcAft>
                  <a:spcPct val="0"/>
                </a:spcAft>
              </a:pPr>
              <a:r>
                <a:rPr lang="en-US" sz="2000" b="1" dirty="0" smtClean="0">
                  <a:solidFill>
                    <a:srgbClr val="7598D9">
                      <a:lumMod val="50000"/>
                    </a:srgbClr>
                  </a:solidFill>
                  <a:latin typeface="Gill Sans MT" pitchFamily="34" charset="0"/>
                  <a:cs typeface="Times New Roman" pitchFamily="18" charset="0"/>
                </a:rPr>
                <a:t>IDA</a:t>
              </a:r>
            </a:p>
            <a:p>
              <a:pPr fontAlgn="base">
                <a:spcAft>
                  <a:spcPct val="0"/>
                </a:spcAft>
              </a:pPr>
              <a:endParaRPr lang="en-US" sz="1400" dirty="0" smtClean="0">
                <a:solidFill>
                  <a:srgbClr val="7598D9">
                    <a:lumMod val="50000"/>
                  </a:srgbClr>
                </a:solidFill>
                <a:latin typeface="Gill Sans MT" pitchFamily="34" charset="0"/>
                <a:cs typeface="Times New Roman" pitchFamily="18" charset="0"/>
              </a:endParaRPr>
            </a:p>
            <a:p>
              <a:pPr fontAlgn="base">
                <a:spcAft>
                  <a:spcPct val="0"/>
                </a:spcAft>
              </a:pPr>
              <a:r>
                <a:rPr lang="en-US" sz="1600" dirty="0" smtClean="0">
                  <a:solidFill>
                    <a:srgbClr val="7598D9">
                      <a:lumMod val="50000"/>
                    </a:srgbClr>
                  </a:solidFill>
                  <a:latin typeface="Gill Sans MT" pitchFamily="34" charset="0"/>
                  <a:cs typeface="Times New Roman" pitchFamily="18" charset="0"/>
                </a:rPr>
                <a:t>International Development Association</a:t>
              </a:r>
            </a:p>
            <a:p>
              <a:pPr fontAlgn="base">
                <a:spcAft>
                  <a:spcPct val="0"/>
                </a:spcAft>
              </a:pPr>
              <a:endParaRPr lang="en-US" sz="1600" dirty="0">
                <a:solidFill>
                  <a:srgbClr val="7598D9">
                    <a:lumMod val="50000"/>
                  </a:srgbClr>
                </a:solidFill>
                <a:latin typeface="Gill Sans MT" pitchFamily="34" charset="0"/>
                <a:cs typeface="Times New Roman" pitchFamily="18" charset="0"/>
              </a:endParaRPr>
            </a:p>
            <a:p>
              <a:pPr fontAlgn="base">
                <a:spcAft>
                  <a:spcPct val="0"/>
                </a:spcAft>
              </a:pPr>
              <a:endParaRPr lang="en-US" sz="1600" dirty="0" smtClean="0">
                <a:solidFill>
                  <a:srgbClr val="7598D9">
                    <a:lumMod val="50000"/>
                  </a:srgbClr>
                </a:solidFill>
                <a:latin typeface="Gill Sans MT" pitchFamily="34" charset="0"/>
                <a:cs typeface="Times New Roman" pitchFamily="18" charset="0"/>
              </a:endParaRPr>
            </a:p>
          </p:txBody>
        </p:sp>
        <p:sp>
          <p:nvSpPr>
            <p:cNvPr id="20" name="TextBox 19"/>
            <p:cNvSpPr txBox="1"/>
            <p:nvPr/>
          </p:nvSpPr>
          <p:spPr>
            <a:xfrm>
              <a:off x="3834383" y="1709795"/>
              <a:ext cx="1645920" cy="1354217"/>
            </a:xfrm>
            <a:prstGeom prst="rect">
              <a:avLst/>
            </a:prstGeom>
            <a:solidFill>
              <a:schemeClr val="accent5">
                <a:lumMod val="20000"/>
                <a:lumOff val="80000"/>
              </a:schemeClr>
            </a:solidFill>
          </p:spPr>
          <p:txBody>
            <a:bodyPr wrap="square" rtlCol="0">
              <a:spAutoFit/>
            </a:bodyPr>
            <a:lstStyle/>
            <a:p>
              <a:pPr fontAlgn="base">
                <a:spcAft>
                  <a:spcPct val="0"/>
                </a:spcAft>
              </a:pPr>
              <a:r>
                <a:rPr lang="en-US" sz="2000" b="1" dirty="0" smtClean="0">
                  <a:solidFill>
                    <a:schemeClr val="accent5">
                      <a:lumMod val="50000"/>
                    </a:schemeClr>
                  </a:solidFill>
                  <a:latin typeface="Gill Sans MT" pitchFamily="34" charset="0"/>
                  <a:cs typeface="Times New Roman" pitchFamily="18" charset="0"/>
                </a:rPr>
                <a:t>IFC</a:t>
              </a:r>
            </a:p>
            <a:p>
              <a:pPr fontAlgn="base">
                <a:spcAft>
                  <a:spcPct val="0"/>
                </a:spcAft>
                <a:buFontTx/>
                <a:buChar char="•"/>
              </a:pPr>
              <a:endParaRPr lang="en-US" sz="1400" b="1" dirty="0" smtClean="0">
                <a:solidFill>
                  <a:schemeClr val="accent5">
                    <a:lumMod val="50000"/>
                  </a:schemeClr>
                </a:solidFill>
                <a:latin typeface="Gill Sans MT" pitchFamily="34" charset="0"/>
                <a:cs typeface="Times New Roman" pitchFamily="18" charset="0"/>
              </a:endParaRPr>
            </a:p>
            <a:p>
              <a:pPr fontAlgn="base">
                <a:spcAft>
                  <a:spcPct val="0"/>
                </a:spcAft>
              </a:pPr>
              <a:r>
                <a:rPr lang="en-US" sz="1600" dirty="0" smtClean="0">
                  <a:solidFill>
                    <a:schemeClr val="accent5">
                      <a:lumMod val="50000"/>
                    </a:schemeClr>
                  </a:solidFill>
                  <a:latin typeface="Gill Sans MT" pitchFamily="34" charset="0"/>
                  <a:cs typeface="Times New Roman" pitchFamily="18" charset="0"/>
                </a:rPr>
                <a:t>International Finance Corporation</a:t>
              </a:r>
            </a:p>
          </p:txBody>
        </p:sp>
        <p:sp>
          <p:nvSpPr>
            <p:cNvPr id="21" name="TextBox 20"/>
            <p:cNvSpPr txBox="1"/>
            <p:nvPr/>
          </p:nvSpPr>
          <p:spPr>
            <a:xfrm>
              <a:off x="5684385" y="1713110"/>
              <a:ext cx="1463040" cy="1846659"/>
            </a:xfrm>
            <a:prstGeom prst="rect">
              <a:avLst/>
            </a:prstGeom>
            <a:solidFill>
              <a:schemeClr val="accent5">
                <a:lumMod val="20000"/>
                <a:lumOff val="80000"/>
              </a:schemeClr>
            </a:solidFill>
          </p:spPr>
          <p:txBody>
            <a:bodyPr wrap="square" rtlCol="0">
              <a:spAutoFit/>
            </a:bodyPr>
            <a:lstStyle/>
            <a:p>
              <a:pPr fontAlgn="base">
                <a:spcAft>
                  <a:spcPct val="0"/>
                </a:spcAft>
              </a:pPr>
              <a:r>
                <a:rPr lang="en-US" sz="2000" b="1" dirty="0" smtClean="0">
                  <a:solidFill>
                    <a:srgbClr val="7598D9">
                      <a:lumMod val="50000"/>
                    </a:srgbClr>
                  </a:solidFill>
                  <a:latin typeface="Gill Sans MT" pitchFamily="34" charset="0"/>
                  <a:cs typeface="Times New Roman" pitchFamily="18" charset="0"/>
                </a:rPr>
                <a:t>MIGA</a:t>
              </a:r>
            </a:p>
            <a:p>
              <a:pPr fontAlgn="base">
                <a:spcAft>
                  <a:spcPct val="0"/>
                </a:spcAft>
              </a:pPr>
              <a:endParaRPr lang="en-US" sz="1400" dirty="0" smtClean="0">
                <a:solidFill>
                  <a:srgbClr val="7598D9">
                    <a:lumMod val="50000"/>
                  </a:srgbClr>
                </a:solidFill>
                <a:latin typeface="Gill Sans MT" pitchFamily="34" charset="0"/>
                <a:cs typeface="Times New Roman" pitchFamily="18" charset="0"/>
              </a:endParaRPr>
            </a:p>
            <a:p>
              <a:pPr fontAlgn="base">
                <a:spcAft>
                  <a:spcPct val="0"/>
                </a:spcAft>
              </a:pPr>
              <a:r>
                <a:rPr lang="en-US" sz="1600" dirty="0" smtClean="0">
                  <a:solidFill>
                    <a:srgbClr val="7598D9">
                      <a:lumMod val="50000"/>
                    </a:srgbClr>
                  </a:solidFill>
                  <a:latin typeface="Gill Sans MT" pitchFamily="34" charset="0"/>
                  <a:cs typeface="Times New Roman" pitchFamily="18" charset="0"/>
                </a:rPr>
                <a:t>Multilateral Investment and Guarantee Agency</a:t>
              </a:r>
            </a:p>
            <a:p>
              <a:pPr fontAlgn="base">
                <a:spcAft>
                  <a:spcPct val="0"/>
                </a:spcAft>
              </a:pPr>
              <a:endParaRPr lang="en-US" sz="1600" dirty="0" smtClean="0">
                <a:solidFill>
                  <a:srgbClr val="7598D9">
                    <a:lumMod val="50000"/>
                  </a:srgbClr>
                </a:solidFill>
                <a:latin typeface="Gill Sans MT" pitchFamily="34" charset="0"/>
                <a:cs typeface="Times New Roman" pitchFamily="18" charset="0"/>
              </a:endParaRPr>
            </a:p>
          </p:txBody>
        </p:sp>
        <p:sp>
          <p:nvSpPr>
            <p:cNvPr id="22" name="Rectangle 21"/>
            <p:cNvSpPr/>
            <p:nvPr/>
          </p:nvSpPr>
          <p:spPr bwMode="auto">
            <a:xfrm>
              <a:off x="274320" y="1516138"/>
              <a:ext cx="8723376" cy="4398264"/>
            </a:xfrm>
            <a:prstGeom prst="rect">
              <a:avLst/>
            </a:prstGeom>
            <a:noFill/>
            <a:ln w="19050" cap="flat" cmpd="sng" algn="ctr">
              <a:solidFill>
                <a:srgbClr val="EA7125"/>
              </a:solidFill>
              <a:prstDash val="sys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115888" indent="-115888" fontAlgn="base">
                <a:spcBef>
                  <a:spcPct val="50000"/>
                </a:spcBef>
                <a:spcAft>
                  <a:spcPct val="0"/>
                </a:spcAft>
                <a:buFontTx/>
                <a:buChar char="•"/>
              </a:pPr>
              <a:endParaRPr lang="en-US" sz="1300" dirty="0" smtClean="0">
                <a:solidFill>
                  <a:prstClr val="black"/>
                </a:solidFill>
                <a:cs typeface="Times New Roman" pitchFamily="18" charset="0"/>
              </a:endParaRPr>
            </a:p>
          </p:txBody>
        </p:sp>
        <p:sp>
          <p:nvSpPr>
            <p:cNvPr id="23" name="TextBox 22"/>
            <p:cNvSpPr txBox="1"/>
            <p:nvPr/>
          </p:nvSpPr>
          <p:spPr>
            <a:xfrm>
              <a:off x="7363833" y="1697434"/>
              <a:ext cx="1463040" cy="1846659"/>
            </a:xfrm>
            <a:prstGeom prst="rect">
              <a:avLst/>
            </a:prstGeom>
            <a:solidFill>
              <a:schemeClr val="accent5">
                <a:lumMod val="20000"/>
                <a:lumOff val="80000"/>
              </a:schemeClr>
            </a:solidFill>
          </p:spPr>
          <p:txBody>
            <a:bodyPr wrap="square" rtlCol="0">
              <a:spAutoFit/>
            </a:bodyPr>
            <a:lstStyle/>
            <a:p>
              <a:pPr fontAlgn="base">
                <a:spcAft>
                  <a:spcPct val="0"/>
                </a:spcAft>
              </a:pPr>
              <a:r>
                <a:rPr lang="en-US" sz="2000" b="1" dirty="0" smtClean="0">
                  <a:solidFill>
                    <a:srgbClr val="7598D9">
                      <a:lumMod val="50000"/>
                    </a:srgbClr>
                  </a:solidFill>
                  <a:latin typeface="Gill Sans MT" pitchFamily="34" charset="0"/>
                  <a:cs typeface="Times New Roman" pitchFamily="18" charset="0"/>
                </a:rPr>
                <a:t>ICSID</a:t>
              </a:r>
            </a:p>
            <a:p>
              <a:pPr fontAlgn="base">
                <a:spcAft>
                  <a:spcPct val="0"/>
                </a:spcAft>
              </a:pPr>
              <a:endParaRPr lang="en-US" sz="1400" dirty="0" smtClean="0">
                <a:solidFill>
                  <a:srgbClr val="7598D9">
                    <a:lumMod val="50000"/>
                  </a:srgbClr>
                </a:solidFill>
                <a:latin typeface="Gill Sans MT" pitchFamily="34" charset="0"/>
                <a:cs typeface="Times New Roman" pitchFamily="18" charset="0"/>
              </a:endParaRPr>
            </a:p>
            <a:p>
              <a:pPr fontAlgn="base">
                <a:spcAft>
                  <a:spcPct val="0"/>
                </a:spcAft>
              </a:pPr>
              <a:r>
                <a:rPr lang="en-US" sz="1600" dirty="0" smtClean="0">
                  <a:solidFill>
                    <a:srgbClr val="7598D9">
                      <a:lumMod val="50000"/>
                    </a:srgbClr>
                  </a:solidFill>
                  <a:latin typeface="Gill Sans MT" pitchFamily="34" charset="0"/>
                  <a:cs typeface="Times New Roman" pitchFamily="18" charset="0"/>
                </a:rPr>
                <a:t>International Center for Settlement of Investment Disputes</a:t>
              </a:r>
            </a:p>
          </p:txBody>
        </p:sp>
      </p:grpSp>
      <p:sp>
        <p:nvSpPr>
          <p:cNvPr id="24" name="Title 1"/>
          <p:cNvSpPr txBox="1">
            <a:spLocks/>
          </p:cNvSpPr>
          <p:nvPr/>
        </p:nvSpPr>
        <p:spPr>
          <a:xfrm>
            <a:off x="823245" y="76200"/>
            <a:ext cx="7772400" cy="147002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600" b="1" i="1" dirty="0" smtClean="0">
                <a:solidFill>
                  <a:schemeClr val="tx2"/>
                </a:solidFill>
              </a:rPr>
              <a:t>The World Bank Group</a:t>
            </a:r>
            <a:endParaRPr lang="en-US" sz="3600" b="1" i="1" dirty="0">
              <a:solidFill>
                <a:schemeClr val="tx2"/>
              </a:solidFill>
            </a:endParaRPr>
          </a:p>
        </p:txBody>
      </p:sp>
      <p:cxnSp>
        <p:nvCxnSpPr>
          <p:cNvPr id="25" name="Straight Connector 24"/>
          <p:cNvCxnSpPr/>
          <p:nvPr/>
        </p:nvCxnSpPr>
        <p:spPr>
          <a:xfrm>
            <a:off x="381000" y="14478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pic>
        <p:nvPicPr>
          <p:cNvPr id="307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81000" y="6115404"/>
            <a:ext cx="3067050" cy="600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1791152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92C7AFA0-1FDF-4D85-9983-F975F8A9BFEB}" type="slidenum">
              <a:rPr lang="en-US" smtClean="0"/>
              <a:t>3</a:t>
            </a:fld>
            <a:endParaRPr lang="en-US"/>
          </a:p>
        </p:txBody>
      </p:sp>
      <p:sp>
        <p:nvSpPr>
          <p:cNvPr id="5" name="Slide Number Placeholder 3"/>
          <p:cNvSpPr txBox="1">
            <a:spLocks/>
          </p:cNvSpPr>
          <p:nvPr/>
        </p:nvSpPr>
        <p:spPr>
          <a:xfrm>
            <a:off x="6553200" y="6356350"/>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2C7AFA0-1FDF-4D85-9983-F975F8A9BFEB}" type="slidenum">
              <a:rPr lang="en-US" smtClean="0"/>
              <a:pPr/>
              <a:t>3</a:t>
            </a:fld>
            <a:endParaRPr lang="en-US"/>
          </a:p>
        </p:txBody>
      </p:sp>
      <p:sp>
        <p:nvSpPr>
          <p:cNvPr id="6" name="Title 1"/>
          <p:cNvSpPr txBox="1">
            <a:spLocks/>
          </p:cNvSpPr>
          <p:nvPr/>
        </p:nvSpPr>
        <p:spPr>
          <a:xfrm>
            <a:off x="685800" y="2130425"/>
            <a:ext cx="7772400" cy="147002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US" b="1" dirty="0">
              <a:solidFill>
                <a:schemeClr val="tx2"/>
              </a:solidFill>
            </a:endParaRPr>
          </a:p>
        </p:txBody>
      </p:sp>
      <p:sp>
        <p:nvSpPr>
          <p:cNvPr id="7" name="Slide Number Placeholder 7"/>
          <p:cNvSpPr txBox="1">
            <a:spLocks/>
          </p:cNvSpPr>
          <p:nvPr/>
        </p:nvSpPr>
        <p:spPr>
          <a:xfrm>
            <a:off x="6553200" y="6356350"/>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2C7AFA0-1FDF-4D85-9983-F975F8A9BFEB}" type="slidenum">
              <a:rPr lang="en-US" smtClean="0"/>
              <a:pPr/>
              <a:t>3</a:t>
            </a:fld>
            <a:endParaRPr lang="en-US"/>
          </a:p>
        </p:txBody>
      </p:sp>
      <p:sp>
        <p:nvSpPr>
          <p:cNvPr id="22" name="Title 1"/>
          <p:cNvSpPr txBox="1">
            <a:spLocks/>
          </p:cNvSpPr>
          <p:nvPr/>
        </p:nvSpPr>
        <p:spPr>
          <a:xfrm>
            <a:off x="677005" y="228106"/>
            <a:ext cx="7772400" cy="9906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600" b="1" i="1" dirty="0" smtClean="0">
                <a:solidFill>
                  <a:schemeClr val="tx2"/>
                </a:solidFill>
              </a:rPr>
              <a:t>Twin Goals of the World Bank Group</a:t>
            </a:r>
            <a:endParaRPr lang="en-US" sz="3600" b="1" i="1" dirty="0">
              <a:solidFill>
                <a:schemeClr val="tx2"/>
              </a:solidFill>
            </a:endParaRPr>
          </a:p>
        </p:txBody>
      </p:sp>
      <p:grpSp>
        <p:nvGrpSpPr>
          <p:cNvPr id="23" name="Group 22"/>
          <p:cNvGrpSpPr/>
          <p:nvPr/>
        </p:nvGrpSpPr>
        <p:grpSpPr>
          <a:xfrm>
            <a:off x="676657" y="1066800"/>
            <a:ext cx="7782239" cy="4572000"/>
            <a:chOff x="676657" y="1179576"/>
            <a:chExt cx="7782239" cy="4572000"/>
          </a:xfrm>
        </p:grpSpPr>
        <p:sp>
          <p:nvSpPr>
            <p:cNvPr id="24" name="Rectangle 23"/>
            <p:cNvSpPr/>
            <p:nvPr/>
          </p:nvSpPr>
          <p:spPr bwMode="auto">
            <a:xfrm>
              <a:off x="677005" y="3474720"/>
              <a:ext cx="3657948" cy="2011680"/>
            </a:xfrm>
            <a:prstGeom prst="rect">
              <a:avLst/>
            </a:prstGeom>
            <a:solidFill>
              <a:schemeClr val="accent6">
                <a:lumMod val="40000"/>
                <a:lumOff val="60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115888" marR="0" indent="-115888" algn="l" defTabSz="914400" rtl="0" eaLnBrk="1" fontAlgn="base" latinLnBrk="0" hangingPunct="1">
                <a:lnSpc>
                  <a:spcPct val="100000"/>
                </a:lnSpc>
                <a:spcBef>
                  <a:spcPct val="50000"/>
                </a:spcBef>
                <a:spcAft>
                  <a:spcPct val="0"/>
                </a:spcAft>
                <a:buClrTx/>
                <a:buSzTx/>
                <a:buFontTx/>
                <a:buChar char="•"/>
                <a:tabLst/>
              </a:pPr>
              <a:endParaRPr kumimoji="0" lang="en-US" sz="1300" b="0" i="0" u="none" strike="noStrike" cap="none" normalizeH="0" baseline="0" dirty="0" smtClean="0">
                <a:ln>
                  <a:noFill/>
                </a:ln>
                <a:solidFill>
                  <a:schemeClr val="tx1"/>
                </a:solidFill>
                <a:effectLst/>
                <a:latin typeface="Trebuchet MS" pitchFamily="34" charset="0"/>
                <a:cs typeface="Times New Roman" pitchFamily="18" charset="0"/>
              </a:endParaRPr>
            </a:p>
          </p:txBody>
        </p:sp>
        <p:sp>
          <p:nvSpPr>
            <p:cNvPr id="25" name="Rectangle 24"/>
            <p:cNvSpPr/>
            <p:nvPr/>
          </p:nvSpPr>
          <p:spPr bwMode="auto">
            <a:xfrm>
              <a:off x="4800601" y="1463040"/>
              <a:ext cx="3658295" cy="2011680"/>
            </a:xfrm>
            <a:prstGeom prst="rect">
              <a:avLst/>
            </a:prstGeom>
            <a:solidFill>
              <a:schemeClr val="accent5">
                <a:lumMod val="60000"/>
                <a:lumOff val="40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115888" marR="0" indent="-115888" algn="l" defTabSz="914400" rtl="0" eaLnBrk="1" fontAlgn="base" latinLnBrk="0" hangingPunct="1">
                <a:lnSpc>
                  <a:spcPct val="100000"/>
                </a:lnSpc>
                <a:spcBef>
                  <a:spcPct val="50000"/>
                </a:spcBef>
                <a:spcAft>
                  <a:spcPct val="0"/>
                </a:spcAft>
                <a:buClrTx/>
                <a:buSzTx/>
                <a:buFontTx/>
                <a:buChar char="•"/>
                <a:tabLst/>
              </a:pPr>
              <a:endParaRPr kumimoji="0" lang="en-US" sz="1300" b="0" i="0" u="none" strike="noStrike" cap="none" normalizeH="0" baseline="0" dirty="0" smtClean="0">
                <a:ln>
                  <a:noFill/>
                </a:ln>
                <a:solidFill>
                  <a:schemeClr val="tx1"/>
                </a:solidFill>
                <a:effectLst/>
                <a:latin typeface="Trebuchet MS" pitchFamily="34" charset="0"/>
                <a:cs typeface="Times New Roman" pitchFamily="18" charset="0"/>
              </a:endParaRPr>
            </a:p>
          </p:txBody>
        </p:sp>
        <p:sp>
          <p:nvSpPr>
            <p:cNvPr id="26" name="Rectangle 25"/>
            <p:cNvSpPr/>
            <p:nvPr/>
          </p:nvSpPr>
          <p:spPr bwMode="auto">
            <a:xfrm>
              <a:off x="676657" y="1463040"/>
              <a:ext cx="3657600" cy="2011680"/>
            </a:xfrm>
            <a:prstGeom prst="rect">
              <a:avLst/>
            </a:prstGeom>
            <a:solidFill>
              <a:schemeClr val="tx2"/>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115888" marR="0" indent="-115888" algn="l" defTabSz="914400" rtl="0" eaLnBrk="1" fontAlgn="base" latinLnBrk="0" hangingPunct="1">
                <a:lnSpc>
                  <a:spcPct val="100000"/>
                </a:lnSpc>
                <a:spcBef>
                  <a:spcPct val="50000"/>
                </a:spcBef>
                <a:spcAft>
                  <a:spcPct val="0"/>
                </a:spcAft>
                <a:buClrTx/>
                <a:buSzTx/>
                <a:buFontTx/>
                <a:buChar char="•"/>
                <a:tabLst/>
              </a:pPr>
              <a:endParaRPr kumimoji="0" lang="en-US" sz="1300" b="0" i="0" u="none" strike="noStrike" cap="none" normalizeH="0" baseline="0" dirty="0" smtClean="0">
                <a:ln>
                  <a:noFill/>
                </a:ln>
                <a:solidFill>
                  <a:schemeClr val="tx1"/>
                </a:solidFill>
                <a:effectLst/>
                <a:latin typeface="Trebuchet MS" pitchFamily="34" charset="0"/>
                <a:cs typeface="Times New Roman" pitchFamily="18" charset="0"/>
              </a:endParaRPr>
            </a:p>
          </p:txBody>
        </p:sp>
        <p:sp>
          <p:nvSpPr>
            <p:cNvPr id="27" name="TextBox 26"/>
            <p:cNvSpPr txBox="1"/>
            <p:nvPr/>
          </p:nvSpPr>
          <p:spPr>
            <a:xfrm>
              <a:off x="1161289" y="1592750"/>
              <a:ext cx="2002188" cy="1569660"/>
            </a:xfrm>
            <a:prstGeom prst="rect">
              <a:avLst/>
            </a:prstGeom>
            <a:noFill/>
          </p:spPr>
          <p:txBody>
            <a:bodyPr wrap="square" rtlCol="0">
              <a:spAutoFit/>
            </a:bodyPr>
            <a:lstStyle/>
            <a:p>
              <a:pPr>
                <a:spcBef>
                  <a:spcPts val="0"/>
                </a:spcBef>
                <a:buNone/>
              </a:pPr>
              <a:r>
                <a:rPr lang="en-US" sz="3200" b="1" dirty="0" smtClean="0">
                  <a:solidFill>
                    <a:schemeClr val="bg1"/>
                  </a:solidFill>
                  <a:latin typeface="Gill Sans MT" pitchFamily="34" charset="0"/>
                </a:rPr>
                <a:t>Ending</a:t>
              </a:r>
            </a:p>
            <a:p>
              <a:pPr>
                <a:spcBef>
                  <a:spcPts val="0"/>
                </a:spcBef>
                <a:buNone/>
              </a:pPr>
              <a:r>
                <a:rPr lang="en-US" sz="3200" b="1" dirty="0" smtClean="0">
                  <a:solidFill>
                    <a:schemeClr val="bg1"/>
                  </a:solidFill>
                  <a:latin typeface="Gill Sans MT" pitchFamily="34" charset="0"/>
                </a:rPr>
                <a:t>Extreme</a:t>
              </a:r>
            </a:p>
            <a:p>
              <a:pPr>
                <a:spcBef>
                  <a:spcPts val="0"/>
                </a:spcBef>
                <a:buNone/>
              </a:pPr>
              <a:r>
                <a:rPr lang="en-US" sz="3200" b="1" dirty="0">
                  <a:solidFill>
                    <a:schemeClr val="bg1"/>
                  </a:solidFill>
                  <a:latin typeface="Gill Sans MT" pitchFamily="34" charset="0"/>
                </a:rPr>
                <a:t>P</a:t>
              </a:r>
              <a:r>
                <a:rPr lang="en-US" sz="3200" b="1" dirty="0" smtClean="0">
                  <a:solidFill>
                    <a:schemeClr val="bg1"/>
                  </a:solidFill>
                  <a:latin typeface="Gill Sans MT" pitchFamily="34" charset="0"/>
                </a:rPr>
                <a:t>overty</a:t>
              </a:r>
              <a:endParaRPr lang="en-US" sz="3200" b="1" dirty="0">
                <a:solidFill>
                  <a:schemeClr val="bg1"/>
                </a:solidFill>
                <a:latin typeface="Gill Sans MT" pitchFamily="34" charset="0"/>
              </a:endParaRPr>
            </a:p>
          </p:txBody>
        </p:sp>
        <p:sp>
          <p:nvSpPr>
            <p:cNvPr id="28" name="Down Arrow 27"/>
            <p:cNvSpPr/>
            <p:nvPr/>
          </p:nvSpPr>
          <p:spPr bwMode="auto">
            <a:xfrm>
              <a:off x="3246816" y="1179576"/>
              <a:ext cx="1463040" cy="2011680"/>
            </a:xfrm>
            <a:prstGeom prst="downArrow">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115888" marR="0" indent="-115888" algn="l" defTabSz="914400" rtl="0" eaLnBrk="1" fontAlgn="base" latinLnBrk="0" hangingPunct="1">
                <a:lnSpc>
                  <a:spcPct val="100000"/>
                </a:lnSpc>
                <a:spcBef>
                  <a:spcPct val="50000"/>
                </a:spcBef>
                <a:spcAft>
                  <a:spcPct val="0"/>
                </a:spcAft>
                <a:buClrTx/>
                <a:buSzTx/>
                <a:buFontTx/>
                <a:buChar char="•"/>
                <a:tabLst/>
              </a:pPr>
              <a:endParaRPr kumimoji="0" lang="en-US" sz="1300" b="0" i="0" u="none" strike="noStrike" cap="none" normalizeH="0" baseline="0" dirty="0" smtClean="0">
                <a:ln>
                  <a:noFill/>
                </a:ln>
                <a:solidFill>
                  <a:schemeClr val="tx1"/>
                </a:solidFill>
                <a:effectLst/>
                <a:latin typeface="Trebuchet MS" pitchFamily="34" charset="0"/>
                <a:cs typeface="Times New Roman" pitchFamily="18" charset="0"/>
              </a:endParaRPr>
            </a:p>
          </p:txBody>
        </p:sp>
        <p:sp>
          <p:nvSpPr>
            <p:cNvPr id="29" name="Rectangle 28"/>
            <p:cNvSpPr/>
            <p:nvPr/>
          </p:nvSpPr>
          <p:spPr bwMode="auto">
            <a:xfrm>
              <a:off x="4801296" y="3474720"/>
              <a:ext cx="3657600" cy="2011680"/>
            </a:xfrm>
            <a:prstGeom prst="rect">
              <a:avLst/>
            </a:prstGeom>
            <a:solidFill>
              <a:schemeClr val="accent5">
                <a:lumMod val="75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115888" marR="0" indent="-115888" algn="l" defTabSz="914400" rtl="0" eaLnBrk="1" fontAlgn="base" latinLnBrk="0" hangingPunct="1">
                <a:lnSpc>
                  <a:spcPct val="100000"/>
                </a:lnSpc>
                <a:spcBef>
                  <a:spcPct val="50000"/>
                </a:spcBef>
                <a:spcAft>
                  <a:spcPct val="0"/>
                </a:spcAft>
                <a:buClrTx/>
                <a:buSzTx/>
                <a:buFontTx/>
                <a:buChar char="•"/>
                <a:tabLst/>
              </a:pPr>
              <a:endParaRPr kumimoji="0" lang="en-US" sz="1300" b="0" i="0" u="none" strike="noStrike" cap="none" normalizeH="0" baseline="0" dirty="0" smtClean="0">
                <a:ln>
                  <a:noFill/>
                </a:ln>
                <a:solidFill>
                  <a:schemeClr val="tx1"/>
                </a:solidFill>
                <a:effectLst/>
                <a:latin typeface="Trebuchet MS" pitchFamily="34" charset="0"/>
                <a:cs typeface="Times New Roman" pitchFamily="18" charset="0"/>
              </a:endParaRPr>
            </a:p>
          </p:txBody>
        </p:sp>
        <p:sp>
          <p:nvSpPr>
            <p:cNvPr id="30" name="TextBox 29"/>
            <p:cNvSpPr txBox="1"/>
            <p:nvPr/>
          </p:nvSpPr>
          <p:spPr>
            <a:xfrm>
              <a:off x="6053328" y="3674528"/>
              <a:ext cx="2276855" cy="1569660"/>
            </a:xfrm>
            <a:prstGeom prst="rect">
              <a:avLst/>
            </a:prstGeom>
            <a:noFill/>
          </p:spPr>
          <p:txBody>
            <a:bodyPr wrap="square" rtlCol="0">
              <a:spAutoFit/>
            </a:bodyPr>
            <a:lstStyle/>
            <a:p>
              <a:pPr>
                <a:spcBef>
                  <a:spcPts val="0"/>
                </a:spcBef>
                <a:buNone/>
              </a:pPr>
              <a:r>
                <a:rPr lang="en-US" sz="3200" b="1" dirty="0">
                  <a:solidFill>
                    <a:schemeClr val="bg1"/>
                  </a:solidFill>
                  <a:latin typeface="Gill Sans MT" pitchFamily="34" charset="0"/>
                </a:rPr>
                <a:t>B</a:t>
              </a:r>
              <a:r>
                <a:rPr lang="en-US" sz="3200" b="1" dirty="0" smtClean="0">
                  <a:solidFill>
                    <a:schemeClr val="bg1"/>
                  </a:solidFill>
                  <a:latin typeface="Gill Sans MT" pitchFamily="34" charset="0"/>
                </a:rPr>
                <a:t>oosting Shared </a:t>
              </a:r>
            </a:p>
            <a:p>
              <a:pPr>
                <a:spcBef>
                  <a:spcPts val="0"/>
                </a:spcBef>
                <a:buNone/>
              </a:pPr>
              <a:r>
                <a:rPr lang="en-US" sz="3200" b="1" dirty="0">
                  <a:solidFill>
                    <a:schemeClr val="bg1"/>
                  </a:solidFill>
                  <a:latin typeface="Gill Sans MT" pitchFamily="34" charset="0"/>
                </a:rPr>
                <a:t>P</a:t>
              </a:r>
              <a:r>
                <a:rPr lang="en-US" sz="3200" b="1" dirty="0" smtClean="0">
                  <a:solidFill>
                    <a:schemeClr val="bg1"/>
                  </a:solidFill>
                  <a:latin typeface="Gill Sans MT" pitchFamily="34" charset="0"/>
                </a:rPr>
                <a:t>rosperity</a:t>
              </a:r>
              <a:endParaRPr lang="en-US" sz="3200" b="1" dirty="0">
                <a:solidFill>
                  <a:schemeClr val="bg1"/>
                </a:solidFill>
                <a:latin typeface="Gill Sans MT" pitchFamily="34" charset="0"/>
              </a:endParaRPr>
            </a:p>
          </p:txBody>
        </p:sp>
        <p:sp>
          <p:nvSpPr>
            <p:cNvPr id="31" name="Down Arrow 30"/>
            <p:cNvSpPr/>
            <p:nvPr/>
          </p:nvSpPr>
          <p:spPr bwMode="auto">
            <a:xfrm flipH="1" flipV="1">
              <a:off x="4426393" y="3739896"/>
              <a:ext cx="1463040" cy="2011680"/>
            </a:xfrm>
            <a:prstGeom prst="downArrow">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115888" marR="0" indent="-115888" algn="l" defTabSz="914400" rtl="0" eaLnBrk="1" fontAlgn="base" latinLnBrk="0" hangingPunct="1">
                <a:lnSpc>
                  <a:spcPct val="100000"/>
                </a:lnSpc>
                <a:spcBef>
                  <a:spcPct val="50000"/>
                </a:spcBef>
                <a:spcAft>
                  <a:spcPct val="0"/>
                </a:spcAft>
                <a:buClrTx/>
                <a:buSzTx/>
                <a:buFontTx/>
                <a:buChar char="•"/>
                <a:tabLst/>
              </a:pPr>
              <a:endParaRPr kumimoji="0" lang="en-US" sz="1300" b="0" i="0" u="none" strike="noStrike" cap="none" normalizeH="0" baseline="0" dirty="0" smtClean="0">
                <a:ln>
                  <a:noFill/>
                </a:ln>
                <a:solidFill>
                  <a:schemeClr val="tx1"/>
                </a:solidFill>
                <a:effectLst/>
                <a:latin typeface="Trebuchet MS" pitchFamily="34" charset="0"/>
                <a:cs typeface="Times New Roman" pitchFamily="18" charset="0"/>
              </a:endParaRPr>
            </a:p>
          </p:txBody>
        </p:sp>
        <p:sp>
          <p:nvSpPr>
            <p:cNvPr id="32" name="TextBox 31"/>
            <p:cNvSpPr txBox="1"/>
            <p:nvPr/>
          </p:nvSpPr>
          <p:spPr>
            <a:xfrm>
              <a:off x="1161289" y="3887206"/>
              <a:ext cx="2002188" cy="1200329"/>
            </a:xfrm>
            <a:prstGeom prst="rect">
              <a:avLst/>
            </a:prstGeom>
            <a:noFill/>
          </p:spPr>
          <p:txBody>
            <a:bodyPr wrap="square" rtlCol="0">
              <a:spAutoFit/>
            </a:bodyPr>
            <a:lstStyle/>
            <a:p>
              <a:pPr>
                <a:spcBef>
                  <a:spcPts val="0"/>
                </a:spcBef>
                <a:buNone/>
              </a:pPr>
              <a:r>
                <a:rPr lang="en-US" sz="1800" b="0" dirty="0">
                  <a:solidFill>
                    <a:schemeClr val="accent6">
                      <a:lumMod val="75000"/>
                    </a:schemeClr>
                  </a:solidFill>
                  <a:latin typeface="Futura"/>
                </a:rPr>
                <a:t>F</a:t>
              </a:r>
              <a:r>
                <a:rPr lang="en-US" sz="1800" b="0" dirty="0" smtClean="0">
                  <a:solidFill>
                    <a:schemeClr val="accent6">
                      <a:lumMod val="75000"/>
                    </a:schemeClr>
                  </a:solidFill>
                  <a:latin typeface="Futura"/>
                </a:rPr>
                <a:t>rom 18% </a:t>
              </a:r>
            </a:p>
            <a:p>
              <a:pPr>
                <a:spcBef>
                  <a:spcPts val="0"/>
                </a:spcBef>
                <a:buNone/>
              </a:pPr>
              <a:r>
                <a:rPr lang="en-US" sz="1800" b="0" dirty="0" smtClean="0">
                  <a:solidFill>
                    <a:schemeClr val="accent6">
                      <a:lumMod val="75000"/>
                    </a:schemeClr>
                  </a:solidFill>
                  <a:latin typeface="Futura"/>
                </a:rPr>
                <a:t>to 3% of world population by 2030</a:t>
              </a:r>
              <a:endParaRPr lang="en-US" sz="1800" b="0" dirty="0">
                <a:solidFill>
                  <a:schemeClr val="accent6">
                    <a:lumMod val="75000"/>
                  </a:schemeClr>
                </a:solidFill>
                <a:latin typeface="Futura"/>
              </a:endParaRPr>
            </a:p>
          </p:txBody>
        </p:sp>
        <p:sp>
          <p:nvSpPr>
            <p:cNvPr id="33" name="Down Arrow 32"/>
            <p:cNvSpPr/>
            <p:nvPr/>
          </p:nvSpPr>
          <p:spPr bwMode="auto">
            <a:xfrm>
              <a:off x="3252912" y="2795016"/>
              <a:ext cx="1463040" cy="2449172"/>
            </a:xfrm>
            <a:prstGeom prst="downArrow">
              <a:avLst/>
            </a:prstGeom>
            <a:solidFill>
              <a:srgbClr val="FFFFFF">
                <a:alpha val="50196"/>
              </a:srgb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115888" marR="0" indent="-115888" algn="l" defTabSz="914400" rtl="0" eaLnBrk="1" fontAlgn="base" latinLnBrk="0" hangingPunct="1">
                <a:lnSpc>
                  <a:spcPct val="100000"/>
                </a:lnSpc>
                <a:spcBef>
                  <a:spcPct val="50000"/>
                </a:spcBef>
                <a:spcAft>
                  <a:spcPct val="0"/>
                </a:spcAft>
                <a:buClrTx/>
                <a:buSzTx/>
                <a:buFontTx/>
                <a:buChar char="•"/>
                <a:tabLst/>
              </a:pPr>
              <a:endParaRPr kumimoji="0" lang="en-US" sz="1300" b="0" i="0" u="none" strike="noStrike" cap="none" normalizeH="0" baseline="0" dirty="0" smtClean="0">
                <a:ln>
                  <a:noFill/>
                </a:ln>
                <a:solidFill>
                  <a:schemeClr val="tx1"/>
                </a:solidFill>
                <a:effectLst/>
                <a:latin typeface="Trebuchet MS" pitchFamily="34" charset="0"/>
                <a:cs typeface="Times New Roman" pitchFamily="18" charset="0"/>
              </a:endParaRPr>
            </a:p>
          </p:txBody>
        </p:sp>
        <p:sp>
          <p:nvSpPr>
            <p:cNvPr id="34" name="Down Arrow 33"/>
            <p:cNvSpPr/>
            <p:nvPr/>
          </p:nvSpPr>
          <p:spPr bwMode="auto">
            <a:xfrm flipH="1" flipV="1">
              <a:off x="4399658" y="2156570"/>
              <a:ext cx="1463040" cy="2011680"/>
            </a:xfrm>
            <a:prstGeom prst="downArrow">
              <a:avLst/>
            </a:prstGeom>
            <a:solidFill>
              <a:srgbClr val="FFFFFF">
                <a:alpha val="50196"/>
              </a:srgb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115888" marR="0" indent="-115888" algn="l" defTabSz="914400" rtl="0" eaLnBrk="1" fontAlgn="base" latinLnBrk="0" hangingPunct="1">
                <a:lnSpc>
                  <a:spcPct val="100000"/>
                </a:lnSpc>
                <a:spcBef>
                  <a:spcPct val="50000"/>
                </a:spcBef>
                <a:spcAft>
                  <a:spcPct val="0"/>
                </a:spcAft>
                <a:buClrTx/>
                <a:buSzTx/>
                <a:buFontTx/>
                <a:buChar char="•"/>
                <a:tabLst/>
              </a:pPr>
              <a:endParaRPr kumimoji="0" lang="en-US" sz="1300" b="0" i="0" u="none" strike="noStrike" cap="none" normalizeH="0" baseline="0" dirty="0" smtClean="0">
                <a:ln>
                  <a:noFill/>
                </a:ln>
                <a:solidFill>
                  <a:schemeClr val="tx1"/>
                </a:solidFill>
                <a:effectLst/>
                <a:latin typeface="Trebuchet MS" pitchFamily="34" charset="0"/>
                <a:cs typeface="Times New Roman" pitchFamily="18" charset="0"/>
              </a:endParaRPr>
            </a:p>
          </p:txBody>
        </p:sp>
        <p:sp>
          <p:nvSpPr>
            <p:cNvPr id="35" name="TextBox 34"/>
            <p:cNvSpPr txBox="1"/>
            <p:nvPr/>
          </p:nvSpPr>
          <p:spPr>
            <a:xfrm>
              <a:off x="6053328" y="1929744"/>
              <a:ext cx="2405568" cy="1200329"/>
            </a:xfrm>
            <a:prstGeom prst="rect">
              <a:avLst/>
            </a:prstGeom>
            <a:noFill/>
          </p:spPr>
          <p:txBody>
            <a:bodyPr wrap="square" rtlCol="0">
              <a:spAutoFit/>
            </a:bodyPr>
            <a:lstStyle/>
            <a:p>
              <a:pPr>
                <a:spcBef>
                  <a:spcPts val="0"/>
                </a:spcBef>
                <a:buNone/>
              </a:pPr>
              <a:r>
                <a:rPr lang="en-US" sz="1800" b="0" dirty="0" smtClean="0">
                  <a:solidFill>
                    <a:schemeClr val="accent5">
                      <a:lumMod val="50000"/>
                    </a:schemeClr>
                  </a:solidFill>
                  <a:latin typeface="Futura"/>
                </a:rPr>
                <a:t>Increased incomes for bottom 40% of every developing country</a:t>
              </a:r>
              <a:endParaRPr lang="en-US" sz="1800" b="0" dirty="0">
                <a:solidFill>
                  <a:schemeClr val="accent5">
                    <a:lumMod val="50000"/>
                  </a:schemeClr>
                </a:solidFill>
                <a:latin typeface="Futura"/>
              </a:endParaRPr>
            </a:p>
          </p:txBody>
        </p:sp>
      </p:grpSp>
      <p:sp>
        <p:nvSpPr>
          <p:cNvPr id="36" name="Title 1"/>
          <p:cNvSpPr txBox="1">
            <a:spLocks/>
          </p:cNvSpPr>
          <p:nvPr/>
        </p:nvSpPr>
        <p:spPr bwMode="auto">
          <a:xfrm>
            <a:off x="667166" y="5507242"/>
            <a:ext cx="7782239" cy="636166"/>
          </a:xfrm>
          <a:prstGeom prst="rect">
            <a:avLst/>
          </a:prstGeom>
          <a:solidFill>
            <a:schemeClr val="bg1"/>
          </a:solid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2600" b="1">
                <a:solidFill>
                  <a:srgbClr val="014C6D"/>
                </a:solidFill>
                <a:latin typeface="+mj-lt"/>
                <a:ea typeface="+mj-ea"/>
                <a:cs typeface="+mj-cs"/>
              </a:defRPr>
            </a:lvl1pPr>
            <a:lvl2pPr algn="ctr" rtl="0" eaLnBrk="0" fontAlgn="base" hangingPunct="0">
              <a:spcBef>
                <a:spcPct val="0"/>
              </a:spcBef>
              <a:spcAft>
                <a:spcPct val="0"/>
              </a:spcAft>
              <a:defRPr sz="2600" b="1">
                <a:solidFill>
                  <a:srgbClr val="014C6D"/>
                </a:solidFill>
                <a:latin typeface="Trebuchet MS" pitchFamily="34" charset="0"/>
              </a:defRPr>
            </a:lvl2pPr>
            <a:lvl3pPr algn="ctr" rtl="0" eaLnBrk="0" fontAlgn="base" hangingPunct="0">
              <a:spcBef>
                <a:spcPct val="0"/>
              </a:spcBef>
              <a:spcAft>
                <a:spcPct val="0"/>
              </a:spcAft>
              <a:defRPr sz="2600" b="1">
                <a:solidFill>
                  <a:srgbClr val="014C6D"/>
                </a:solidFill>
                <a:latin typeface="Trebuchet MS" pitchFamily="34" charset="0"/>
              </a:defRPr>
            </a:lvl3pPr>
            <a:lvl4pPr algn="ctr" rtl="0" eaLnBrk="0" fontAlgn="base" hangingPunct="0">
              <a:spcBef>
                <a:spcPct val="0"/>
              </a:spcBef>
              <a:spcAft>
                <a:spcPct val="0"/>
              </a:spcAft>
              <a:defRPr sz="2600" b="1">
                <a:solidFill>
                  <a:srgbClr val="014C6D"/>
                </a:solidFill>
                <a:latin typeface="Trebuchet MS" pitchFamily="34" charset="0"/>
              </a:defRPr>
            </a:lvl4pPr>
            <a:lvl5pPr algn="ctr" rtl="0" eaLnBrk="0" fontAlgn="base" hangingPunct="0">
              <a:spcBef>
                <a:spcPct val="0"/>
              </a:spcBef>
              <a:spcAft>
                <a:spcPct val="0"/>
              </a:spcAft>
              <a:defRPr sz="2600" b="1">
                <a:solidFill>
                  <a:srgbClr val="014C6D"/>
                </a:solidFill>
                <a:latin typeface="Trebuchet MS" pitchFamily="34" charset="0"/>
              </a:defRPr>
            </a:lvl5pPr>
            <a:lvl6pPr marL="457200" algn="ctr" rtl="0" fontAlgn="base">
              <a:spcBef>
                <a:spcPct val="0"/>
              </a:spcBef>
              <a:spcAft>
                <a:spcPct val="0"/>
              </a:spcAft>
              <a:defRPr sz="2600" b="1">
                <a:solidFill>
                  <a:srgbClr val="014C6D"/>
                </a:solidFill>
                <a:latin typeface="Trebuchet MS" pitchFamily="34" charset="0"/>
              </a:defRPr>
            </a:lvl6pPr>
            <a:lvl7pPr marL="914400" algn="ctr" rtl="0" fontAlgn="base">
              <a:spcBef>
                <a:spcPct val="0"/>
              </a:spcBef>
              <a:spcAft>
                <a:spcPct val="0"/>
              </a:spcAft>
              <a:defRPr sz="2600" b="1">
                <a:solidFill>
                  <a:srgbClr val="014C6D"/>
                </a:solidFill>
                <a:latin typeface="Trebuchet MS" pitchFamily="34" charset="0"/>
              </a:defRPr>
            </a:lvl7pPr>
            <a:lvl8pPr marL="1371600" algn="ctr" rtl="0" fontAlgn="base">
              <a:spcBef>
                <a:spcPct val="0"/>
              </a:spcBef>
              <a:spcAft>
                <a:spcPct val="0"/>
              </a:spcAft>
              <a:defRPr sz="2600" b="1">
                <a:solidFill>
                  <a:srgbClr val="014C6D"/>
                </a:solidFill>
                <a:latin typeface="Trebuchet MS" pitchFamily="34" charset="0"/>
              </a:defRPr>
            </a:lvl8pPr>
            <a:lvl9pPr marL="1828800" algn="ctr" rtl="0" fontAlgn="base">
              <a:spcBef>
                <a:spcPct val="0"/>
              </a:spcBef>
              <a:spcAft>
                <a:spcPct val="0"/>
              </a:spcAft>
              <a:defRPr sz="2600" b="1">
                <a:solidFill>
                  <a:srgbClr val="014C6D"/>
                </a:solidFill>
                <a:latin typeface="Trebuchet MS" pitchFamily="34" charset="0"/>
              </a:defRPr>
            </a:lvl9pPr>
          </a:lstStyle>
          <a:p>
            <a:pPr marL="228600">
              <a:spcBef>
                <a:spcPts val="1200"/>
              </a:spcBef>
              <a:buNone/>
              <a:defRPr/>
            </a:pPr>
            <a:r>
              <a:rPr lang="en-US" sz="1800" dirty="0">
                <a:solidFill>
                  <a:schemeClr val="tx2">
                    <a:lumMod val="75000"/>
                  </a:schemeClr>
                </a:solidFill>
                <a:latin typeface="Futura"/>
              </a:rPr>
              <a:t>An Unprecedented Opportunity: </a:t>
            </a:r>
            <a:r>
              <a:rPr lang="en-US" sz="1800" dirty="0" smtClean="0">
                <a:solidFill>
                  <a:schemeClr val="tx2">
                    <a:lumMod val="75000"/>
                  </a:schemeClr>
                </a:solidFill>
                <a:latin typeface="Futura"/>
              </a:rPr>
              <a:t>                                                         Ending </a:t>
            </a:r>
            <a:r>
              <a:rPr lang="en-US" sz="1800" dirty="0">
                <a:solidFill>
                  <a:schemeClr val="tx2">
                    <a:lumMod val="75000"/>
                  </a:schemeClr>
                </a:solidFill>
                <a:latin typeface="Futura"/>
              </a:rPr>
              <a:t>Extreme Poverty in One </a:t>
            </a:r>
            <a:r>
              <a:rPr lang="en-US" sz="1800" dirty="0" smtClean="0">
                <a:solidFill>
                  <a:schemeClr val="tx2">
                    <a:lumMod val="75000"/>
                  </a:schemeClr>
                </a:solidFill>
                <a:latin typeface="Futura"/>
              </a:rPr>
              <a:t>Generation</a:t>
            </a:r>
            <a:endParaRPr lang="en-US" sz="1800" kern="0" dirty="0" smtClean="0">
              <a:solidFill>
                <a:schemeClr val="tx2">
                  <a:lumMod val="75000"/>
                </a:schemeClr>
              </a:solidFill>
              <a:latin typeface="Futura"/>
            </a:endParaRPr>
          </a:p>
        </p:txBody>
      </p:sp>
      <p:cxnSp>
        <p:nvCxnSpPr>
          <p:cNvPr id="37" name="Straight Connector 36"/>
          <p:cNvCxnSpPr/>
          <p:nvPr/>
        </p:nvCxnSpPr>
        <p:spPr>
          <a:xfrm>
            <a:off x="381000" y="1218706"/>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pic>
        <p:nvPicPr>
          <p:cNvPr id="5122"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81000" y="6112461"/>
            <a:ext cx="3067050" cy="600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1852511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463858" y="304800"/>
            <a:ext cx="8229600" cy="944562"/>
          </a:xfrm>
        </p:spPr>
        <p:txBody>
          <a:bodyPr>
            <a:normAutofit fontScale="90000"/>
          </a:bodyPr>
          <a:lstStyle/>
          <a:p>
            <a:r>
              <a:rPr lang="en-US" sz="4000" b="1" i="1" dirty="0">
                <a:solidFill>
                  <a:schemeClr val="tx2"/>
                </a:solidFill>
              </a:rPr>
              <a:t>Differences between the WBG and </a:t>
            </a:r>
            <a:r>
              <a:rPr lang="en-US" sz="4000" b="1" i="1" dirty="0" smtClean="0">
                <a:solidFill>
                  <a:schemeClr val="tx2"/>
                </a:solidFill>
              </a:rPr>
              <a:t>IMF</a:t>
            </a:r>
            <a:endParaRPr lang="en-US" sz="4000" b="1" dirty="0">
              <a:solidFill>
                <a:schemeClr val="tx2"/>
              </a:solidFill>
            </a:endParaRPr>
          </a:p>
        </p:txBody>
      </p:sp>
      <p:sp>
        <p:nvSpPr>
          <p:cNvPr id="8" name="Slide Number Placeholder 7"/>
          <p:cNvSpPr>
            <a:spLocks noGrp="1"/>
          </p:cNvSpPr>
          <p:nvPr>
            <p:ph type="sldNum" sz="quarter" idx="12"/>
          </p:nvPr>
        </p:nvSpPr>
        <p:spPr/>
        <p:txBody>
          <a:bodyPr/>
          <a:lstStyle/>
          <a:p>
            <a:fld id="{92C7AFA0-1FDF-4D85-9983-F975F8A9BFEB}" type="slidenum">
              <a:rPr lang="en-US" smtClean="0"/>
              <a:t>4</a:t>
            </a:fld>
            <a:endParaRPr lang="en-US"/>
          </a:p>
        </p:txBody>
      </p:sp>
      <p:cxnSp>
        <p:nvCxnSpPr>
          <p:cNvPr id="7" name="Straight Connector 6"/>
          <p:cNvCxnSpPr/>
          <p:nvPr/>
        </p:nvCxnSpPr>
        <p:spPr>
          <a:xfrm>
            <a:off x="381000" y="14478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aphicFrame>
        <p:nvGraphicFramePr>
          <p:cNvPr id="11" name="Content Placeholder 3"/>
          <p:cNvGraphicFramePr>
            <a:graphicFrameLocks/>
          </p:cNvGraphicFramePr>
          <p:nvPr>
            <p:extLst>
              <p:ext uri="{D42A27DB-BD31-4B8C-83A1-F6EECF244321}">
                <p14:modId xmlns:p14="http://schemas.microsoft.com/office/powerpoint/2010/main" val="3345585899"/>
              </p:ext>
            </p:extLst>
          </p:nvPr>
        </p:nvGraphicFramePr>
        <p:xfrm>
          <a:off x="481614" y="1676400"/>
          <a:ext cx="8052786" cy="4381692"/>
        </p:xfrm>
        <a:graphic>
          <a:graphicData uri="http://schemas.openxmlformats.org/drawingml/2006/table">
            <a:tbl>
              <a:tblPr firstRow="1" bandRow="1">
                <a:tableStyleId>{5C22544A-7EE6-4342-B048-85BDC9FD1C3A}</a:tableStyleId>
              </a:tblPr>
              <a:tblGrid>
                <a:gridCol w="3755185"/>
                <a:gridCol w="4297601"/>
              </a:tblGrid>
              <a:tr h="784668">
                <a:tc>
                  <a:txBody>
                    <a:bodyPr/>
                    <a:lstStyle/>
                    <a:p>
                      <a:r>
                        <a:rPr lang="en-US" sz="2400" dirty="0" smtClean="0"/>
                        <a:t>The World Bank Group</a:t>
                      </a:r>
                      <a:endParaRPr lang="en-US" sz="2400" dirty="0"/>
                    </a:p>
                  </a:txBody>
                  <a:tcPr/>
                </a:tc>
                <a:tc>
                  <a:txBody>
                    <a:bodyPr/>
                    <a:lstStyle/>
                    <a:p>
                      <a:r>
                        <a:rPr lang="en-US" sz="2400" dirty="0" smtClean="0"/>
                        <a:t>The</a:t>
                      </a:r>
                      <a:r>
                        <a:rPr lang="en-US" sz="2400" baseline="0" dirty="0" smtClean="0"/>
                        <a:t> International Monetary Fund</a:t>
                      </a:r>
                      <a:endParaRPr lang="en-US" sz="2400" dirty="0"/>
                    </a:p>
                  </a:txBody>
                  <a:tcPr/>
                </a:tc>
              </a:tr>
              <a:tr h="1227149">
                <a:tc>
                  <a:txBody>
                    <a:bodyPr/>
                    <a:lstStyle/>
                    <a:p>
                      <a:r>
                        <a:rPr lang="en-US" dirty="0" smtClean="0"/>
                        <a:t>A</a:t>
                      </a:r>
                      <a:r>
                        <a:rPr lang="en-US" baseline="0" dirty="0" smtClean="0"/>
                        <a:t> source of financing and technical support only for developing economies and those countries in transition</a:t>
                      </a:r>
                      <a:endParaRPr lang="en-US" dirty="0"/>
                    </a:p>
                  </a:txBody>
                  <a:tcPr/>
                </a:tc>
                <a:tc>
                  <a:txBody>
                    <a:bodyPr/>
                    <a:lstStyle/>
                    <a:p>
                      <a:r>
                        <a:rPr lang="en-US" dirty="0" smtClean="0"/>
                        <a:t>All member countries can benefit from services</a:t>
                      </a:r>
                      <a:r>
                        <a:rPr lang="en-US" baseline="0" dirty="0" smtClean="0"/>
                        <a:t> and resources of the IMF</a:t>
                      </a:r>
                      <a:endParaRPr lang="en-US" dirty="0"/>
                    </a:p>
                  </a:txBody>
                  <a:tcPr/>
                </a:tc>
              </a:tr>
              <a:tr h="2331583">
                <a:tc>
                  <a:txBody>
                    <a:bodyPr/>
                    <a:lstStyle/>
                    <a:p>
                      <a:pPr marL="285750" indent="-285750">
                        <a:buFont typeface="Arial" pitchFamily="34" charset="0"/>
                        <a:buChar char="•"/>
                      </a:pPr>
                      <a:r>
                        <a:rPr lang="en-US" dirty="0" smtClean="0"/>
                        <a:t>Addresses long-term challenges</a:t>
                      </a:r>
                    </a:p>
                    <a:p>
                      <a:pPr marL="285750" indent="-285750">
                        <a:buFont typeface="Arial" pitchFamily="34" charset="0"/>
                        <a:buChar char="•"/>
                      </a:pPr>
                      <a:r>
                        <a:rPr lang="en-US" baseline="0" dirty="0" smtClean="0"/>
                        <a:t>Seeks to integrate countries into the world economy to improve sustainable growth and reduce poverty</a:t>
                      </a:r>
                    </a:p>
                    <a:p>
                      <a:pPr marL="285750" indent="-285750">
                        <a:buFont typeface="Arial" pitchFamily="34" charset="0"/>
                        <a:buChar char="•"/>
                      </a:pPr>
                      <a:r>
                        <a:rPr lang="en-US" baseline="0" dirty="0" smtClean="0"/>
                        <a:t>Invests in particular sectors  in the economy of borrowing countries</a:t>
                      </a:r>
                      <a:endParaRPr lang="en-US" dirty="0"/>
                    </a:p>
                  </a:txBody>
                  <a:tcPr/>
                </a:tc>
                <a:tc>
                  <a:txBody>
                    <a:bodyPr/>
                    <a:lstStyle/>
                    <a:p>
                      <a:pPr marL="285750" indent="-285750">
                        <a:buFont typeface="Arial" pitchFamily="34" charset="0"/>
                        <a:buChar char="•"/>
                      </a:pPr>
                      <a:r>
                        <a:rPr lang="en-US" dirty="0" smtClean="0"/>
                        <a:t>Addresses short terms challenges</a:t>
                      </a:r>
                    </a:p>
                    <a:p>
                      <a:pPr marL="285750" indent="-285750">
                        <a:buFont typeface="Arial" pitchFamily="34" charset="0"/>
                        <a:buChar char="•"/>
                      </a:pPr>
                      <a:r>
                        <a:rPr lang="en-US" dirty="0" smtClean="0"/>
                        <a:t>Encourages</a:t>
                      </a:r>
                      <a:r>
                        <a:rPr lang="en-US" baseline="0" dirty="0" smtClean="0"/>
                        <a:t> international monetary cooperation and ensures a stable world financial system</a:t>
                      </a:r>
                      <a:endParaRPr lang="en-US" dirty="0"/>
                    </a:p>
                  </a:txBody>
                  <a:tcPr/>
                </a:tc>
              </a:tr>
            </a:tbl>
          </a:graphicData>
        </a:graphic>
      </p:graphicFrame>
      <p:pic>
        <p:nvPicPr>
          <p:cNvPr id="614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81000" y="6172200"/>
            <a:ext cx="3067050" cy="600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0257255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normAutofit/>
          </a:bodyPr>
          <a:lstStyle/>
          <a:p>
            <a:r>
              <a:rPr lang="en-US" sz="3600" b="1" i="1" dirty="0" smtClean="0"/>
              <a:t> </a:t>
            </a:r>
            <a:r>
              <a:rPr lang="en-US" sz="3600" b="1" i="1" dirty="0" smtClean="0">
                <a:solidFill>
                  <a:schemeClr val="tx2"/>
                </a:solidFill>
              </a:rPr>
              <a:t>Ownership of The </a:t>
            </a:r>
            <a:r>
              <a:rPr lang="en-US" sz="3600" b="1" i="1" dirty="0">
                <a:solidFill>
                  <a:schemeClr val="tx2"/>
                </a:solidFill>
              </a:rPr>
              <a:t>World Bank Group</a:t>
            </a:r>
            <a:endParaRPr lang="en-US" sz="4800" b="1" i="1" dirty="0">
              <a:solidFill>
                <a:schemeClr val="tx2"/>
              </a:solidFill>
            </a:endParaRPr>
          </a:p>
        </p:txBody>
      </p:sp>
      <p:cxnSp>
        <p:nvCxnSpPr>
          <p:cNvPr id="7" name="Straight Connector 6"/>
          <p:cNvCxnSpPr/>
          <p:nvPr/>
        </p:nvCxnSpPr>
        <p:spPr>
          <a:xfrm>
            <a:off x="381000" y="14478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Content Placeholder 2"/>
          <p:cNvSpPr txBox="1">
            <a:spLocks/>
          </p:cNvSpPr>
          <p:nvPr/>
        </p:nvSpPr>
        <p:spPr>
          <a:xfrm>
            <a:off x="304800" y="1752600"/>
            <a:ext cx="2819400" cy="762000"/>
          </a:xfrm>
          <a:prstGeom prst="rect">
            <a:avLst/>
          </a:prstGeom>
        </p:spPr>
        <p:style>
          <a:lnRef idx="1">
            <a:schemeClr val="accent1"/>
          </a:lnRef>
          <a:fillRef idx="2">
            <a:schemeClr val="accent1"/>
          </a:fillRef>
          <a:effectRef idx="1">
            <a:schemeClr val="accent1"/>
          </a:effectRef>
          <a:fontRef idx="minor">
            <a:schemeClr val="dk1"/>
          </a:fontRef>
        </p:style>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dk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dk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dk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dk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dk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dk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dk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dk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dk1"/>
                </a:solidFill>
                <a:latin typeface="+mn-lt"/>
                <a:ea typeface="+mn-ea"/>
                <a:cs typeface="+mn-cs"/>
              </a:defRPr>
            </a:lvl9pPr>
          </a:lstStyle>
          <a:p>
            <a:pPr>
              <a:buFont typeface="Arial" panose="020B0604020202020204" pitchFamily="34" charset="0"/>
              <a:buNone/>
            </a:pPr>
            <a:r>
              <a:rPr lang="en-US" sz="2400" dirty="0" smtClean="0"/>
              <a:t>Member countries</a:t>
            </a:r>
            <a:endParaRPr lang="en-US" sz="2400" dirty="0"/>
          </a:p>
        </p:txBody>
      </p:sp>
      <p:sp>
        <p:nvSpPr>
          <p:cNvPr id="13" name="Slide Number Placeholder 12"/>
          <p:cNvSpPr txBox="1">
            <a:spLocks/>
          </p:cNvSpPr>
          <p:nvPr/>
        </p:nvSpPr>
        <p:spPr>
          <a:xfrm>
            <a:off x="7924800" y="6356350"/>
            <a:ext cx="7620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35FC97EB-42D0-45A4-9DE7-FC5E0F189C0A}" type="slidenum">
              <a:rPr lang="en-US" smtClean="0"/>
              <a:pPr/>
              <a:t>5</a:t>
            </a:fld>
            <a:endParaRPr lang="en-US"/>
          </a:p>
        </p:txBody>
      </p:sp>
      <p:sp>
        <p:nvSpPr>
          <p:cNvPr id="14" name="Content Placeholder 2"/>
          <p:cNvSpPr txBox="1">
            <a:spLocks/>
          </p:cNvSpPr>
          <p:nvPr/>
        </p:nvSpPr>
        <p:spPr>
          <a:xfrm>
            <a:off x="304800" y="2638148"/>
            <a:ext cx="2819400" cy="762000"/>
          </a:xfrm>
          <a:prstGeom prst="rect">
            <a:avLst/>
          </a:prstGeom>
        </p:spPr>
        <p:style>
          <a:lnRef idx="1">
            <a:schemeClr val="accent1"/>
          </a:lnRef>
          <a:fillRef idx="2">
            <a:schemeClr val="accent1"/>
          </a:fillRef>
          <a:effectRef idx="1">
            <a:schemeClr val="accent1"/>
          </a:effectRef>
          <a:fontRef idx="minor">
            <a:schemeClr val="dk1"/>
          </a:fontRef>
        </p:style>
        <p:txBody>
          <a:bodyPr vert="horz">
            <a:noAutofit/>
          </a:bodyPr>
          <a:lstStyle/>
          <a:p>
            <a:pPr marL="274320" marR="0" lvl="0" indent="-274320" algn="l" defTabSz="914400" rtl="0" eaLnBrk="1" fontAlgn="auto" latinLnBrk="0" hangingPunct="1">
              <a:lnSpc>
                <a:spcPct val="100000"/>
              </a:lnSpc>
              <a:spcBef>
                <a:spcPct val="20000"/>
              </a:spcBef>
              <a:spcAft>
                <a:spcPts val="0"/>
              </a:spcAft>
              <a:buClr>
                <a:schemeClr val="accent3"/>
              </a:buClr>
              <a:buSzPct val="95000"/>
              <a:buFont typeface="Wingdings 2"/>
              <a:buNone/>
              <a:tabLst/>
              <a:defRPr/>
            </a:pPr>
            <a:r>
              <a:rPr kumimoji="0" lang="en-US" sz="2400" b="0" i="0" u="none" strike="noStrike" kern="1200" cap="none" spc="0" normalizeH="0" baseline="0" noProof="0" dirty="0" smtClean="0">
                <a:ln>
                  <a:noFill/>
                </a:ln>
                <a:solidFill>
                  <a:schemeClr val="dk1"/>
                </a:solidFill>
                <a:effectLst/>
                <a:uLnTx/>
                <a:uFillTx/>
                <a:latin typeface="+mn-lt"/>
                <a:ea typeface="+mn-ea"/>
                <a:cs typeface="+mn-cs"/>
              </a:rPr>
              <a:t>Board of Governors</a:t>
            </a:r>
            <a:endParaRPr kumimoji="0" lang="en-US" sz="2400" b="0" i="0" u="none" strike="noStrike" kern="1200" cap="none" spc="0" normalizeH="0" baseline="0" noProof="0" dirty="0">
              <a:ln>
                <a:noFill/>
              </a:ln>
              <a:solidFill>
                <a:schemeClr val="dk1"/>
              </a:solidFill>
              <a:effectLst/>
              <a:uLnTx/>
              <a:uFillTx/>
              <a:latin typeface="+mn-lt"/>
              <a:ea typeface="+mn-ea"/>
              <a:cs typeface="+mn-cs"/>
            </a:endParaRPr>
          </a:p>
        </p:txBody>
      </p:sp>
      <p:sp>
        <p:nvSpPr>
          <p:cNvPr id="15" name="Content Placeholder 2"/>
          <p:cNvSpPr txBox="1">
            <a:spLocks/>
          </p:cNvSpPr>
          <p:nvPr/>
        </p:nvSpPr>
        <p:spPr>
          <a:xfrm>
            <a:off x="304800" y="3505200"/>
            <a:ext cx="2819400" cy="762000"/>
          </a:xfrm>
          <a:prstGeom prst="rect">
            <a:avLst/>
          </a:prstGeom>
        </p:spPr>
        <p:style>
          <a:lnRef idx="1">
            <a:schemeClr val="accent1"/>
          </a:lnRef>
          <a:fillRef idx="2">
            <a:schemeClr val="accent1"/>
          </a:fillRef>
          <a:effectRef idx="1">
            <a:schemeClr val="accent1"/>
          </a:effectRef>
          <a:fontRef idx="minor">
            <a:schemeClr val="dk1"/>
          </a:fontRef>
        </p:style>
        <p:txBody>
          <a:bodyPr vert="horz">
            <a:normAutofit/>
          </a:bodyPr>
          <a:lstStyle/>
          <a:p>
            <a:pPr marL="274320" marR="0" lvl="0" indent="-274320" algn="l" defTabSz="914400" rtl="0" eaLnBrk="1" fontAlgn="auto" latinLnBrk="0" hangingPunct="1">
              <a:lnSpc>
                <a:spcPct val="100000"/>
              </a:lnSpc>
              <a:spcBef>
                <a:spcPct val="20000"/>
              </a:spcBef>
              <a:spcAft>
                <a:spcPts val="0"/>
              </a:spcAft>
              <a:buClr>
                <a:schemeClr val="accent3"/>
              </a:buClr>
              <a:buSzPct val="95000"/>
              <a:buFont typeface="Wingdings 2"/>
              <a:buNone/>
              <a:tabLst/>
              <a:defRPr/>
            </a:pPr>
            <a:r>
              <a:rPr kumimoji="0" lang="en-US" sz="2400" b="0" i="0" u="none" strike="noStrike" kern="1200" cap="none" spc="0" normalizeH="0" baseline="0" noProof="0" dirty="0" smtClean="0">
                <a:ln>
                  <a:noFill/>
                </a:ln>
                <a:solidFill>
                  <a:schemeClr val="dk1"/>
                </a:solidFill>
                <a:effectLst/>
                <a:uLnTx/>
                <a:uFillTx/>
                <a:latin typeface="+mn-lt"/>
                <a:ea typeface="+mn-ea"/>
                <a:cs typeface="+mn-cs"/>
              </a:rPr>
              <a:t>Board of</a:t>
            </a:r>
            <a:r>
              <a:rPr kumimoji="0" lang="en-US" sz="2400" b="0" i="0" u="none" strike="noStrike" kern="1200" cap="none" spc="0" normalizeH="0" noProof="0" dirty="0" smtClean="0">
                <a:ln>
                  <a:noFill/>
                </a:ln>
                <a:solidFill>
                  <a:schemeClr val="dk1"/>
                </a:solidFill>
                <a:effectLst/>
                <a:uLnTx/>
                <a:uFillTx/>
                <a:latin typeface="+mn-lt"/>
                <a:ea typeface="+mn-ea"/>
                <a:cs typeface="+mn-cs"/>
              </a:rPr>
              <a:t> Directors</a:t>
            </a:r>
            <a:endParaRPr kumimoji="0" lang="en-US" sz="2400" b="0" i="0" u="none" strike="noStrike" kern="1200" cap="none" spc="0" normalizeH="0" baseline="0" noProof="0" dirty="0">
              <a:ln>
                <a:noFill/>
              </a:ln>
              <a:solidFill>
                <a:schemeClr val="dk1"/>
              </a:solidFill>
              <a:effectLst/>
              <a:uLnTx/>
              <a:uFillTx/>
              <a:latin typeface="+mn-lt"/>
              <a:ea typeface="+mn-ea"/>
              <a:cs typeface="+mn-cs"/>
            </a:endParaRPr>
          </a:p>
        </p:txBody>
      </p:sp>
      <p:sp>
        <p:nvSpPr>
          <p:cNvPr id="16" name="Content Placeholder 2"/>
          <p:cNvSpPr txBox="1">
            <a:spLocks/>
          </p:cNvSpPr>
          <p:nvPr/>
        </p:nvSpPr>
        <p:spPr>
          <a:xfrm>
            <a:off x="304800" y="4419600"/>
            <a:ext cx="2819400" cy="762000"/>
          </a:xfrm>
          <a:prstGeom prst="rect">
            <a:avLst/>
          </a:prstGeom>
        </p:spPr>
        <p:style>
          <a:lnRef idx="1">
            <a:schemeClr val="accent1"/>
          </a:lnRef>
          <a:fillRef idx="2">
            <a:schemeClr val="accent1"/>
          </a:fillRef>
          <a:effectRef idx="1">
            <a:schemeClr val="accent1"/>
          </a:effectRef>
          <a:fontRef idx="minor">
            <a:schemeClr val="dk1"/>
          </a:fontRef>
        </p:style>
        <p:txBody>
          <a:bodyPr vert="horz">
            <a:normAutofit/>
          </a:bodyPr>
          <a:lstStyle/>
          <a:p>
            <a:pPr marL="274320" marR="0" lvl="0" indent="-274320" algn="l" defTabSz="914400" rtl="0" eaLnBrk="1" fontAlgn="auto" latinLnBrk="0" hangingPunct="1">
              <a:lnSpc>
                <a:spcPct val="100000"/>
              </a:lnSpc>
              <a:spcBef>
                <a:spcPct val="20000"/>
              </a:spcBef>
              <a:spcAft>
                <a:spcPts val="0"/>
              </a:spcAft>
              <a:buClr>
                <a:schemeClr val="accent3"/>
              </a:buClr>
              <a:buSzPct val="95000"/>
              <a:buFont typeface="Wingdings 2"/>
              <a:buNone/>
              <a:tabLst/>
              <a:defRPr/>
            </a:pPr>
            <a:r>
              <a:rPr kumimoji="0" lang="en-US" sz="2400" b="0" i="0" u="none" strike="noStrike" kern="1200" cap="none" spc="0" normalizeH="0" baseline="0" noProof="0" dirty="0" smtClean="0">
                <a:ln>
                  <a:noFill/>
                </a:ln>
                <a:solidFill>
                  <a:schemeClr val="dk1"/>
                </a:solidFill>
                <a:effectLst/>
                <a:uLnTx/>
                <a:uFillTx/>
                <a:latin typeface="+mn-lt"/>
                <a:ea typeface="+mn-ea"/>
                <a:cs typeface="+mn-cs"/>
              </a:rPr>
              <a:t>President</a:t>
            </a:r>
            <a:endParaRPr kumimoji="0" lang="en-US" sz="2400" b="0" i="0" u="none" strike="noStrike" kern="1200" cap="none" spc="0" normalizeH="0" baseline="0" noProof="0" dirty="0">
              <a:ln>
                <a:noFill/>
              </a:ln>
              <a:solidFill>
                <a:schemeClr val="dk1"/>
              </a:solidFill>
              <a:effectLst/>
              <a:uLnTx/>
              <a:uFillTx/>
              <a:latin typeface="+mn-lt"/>
              <a:ea typeface="+mn-ea"/>
              <a:cs typeface="+mn-cs"/>
            </a:endParaRPr>
          </a:p>
        </p:txBody>
      </p:sp>
      <p:sp>
        <p:nvSpPr>
          <p:cNvPr id="17" name="Content Placeholder 2"/>
          <p:cNvSpPr txBox="1">
            <a:spLocks/>
          </p:cNvSpPr>
          <p:nvPr/>
        </p:nvSpPr>
        <p:spPr>
          <a:xfrm>
            <a:off x="304800" y="5344098"/>
            <a:ext cx="2819400" cy="685800"/>
          </a:xfrm>
          <a:prstGeom prst="rect">
            <a:avLst/>
          </a:prstGeom>
        </p:spPr>
        <p:style>
          <a:lnRef idx="1">
            <a:schemeClr val="accent1"/>
          </a:lnRef>
          <a:fillRef idx="2">
            <a:schemeClr val="accent1"/>
          </a:fillRef>
          <a:effectRef idx="1">
            <a:schemeClr val="accent1"/>
          </a:effectRef>
          <a:fontRef idx="minor">
            <a:schemeClr val="dk1"/>
          </a:fontRef>
        </p:style>
        <p:txBody>
          <a:bodyPr vert="horz">
            <a:normAutofit/>
          </a:bodyPr>
          <a:lstStyle/>
          <a:p>
            <a:pPr marL="274320" marR="0" lvl="0" indent="-274320" algn="l" defTabSz="914400" rtl="0" eaLnBrk="1" fontAlgn="auto" latinLnBrk="0" hangingPunct="1">
              <a:lnSpc>
                <a:spcPct val="100000"/>
              </a:lnSpc>
              <a:spcBef>
                <a:spcPct val="20000"/>
              </a:spcBef>
              <a:spcAft>
                <a:spcPts val="0"/>
              </a:spcAft>
              <a:buClr>
                <a:schemeClr val="accent3"/>
              </a:buClr>
              <a:buSzPct val="95000"/>
              <a:buFont typeface="Wingdings 2"/>
              <a:buNone/>
              <a:tabLst/>
              <a:defRPr/>
            </a:pPr>
            <a:r>
              <a:rPr kumimoji="0" lang="en-US" sz="2400" b="0" i="0" u="none" strike="noStrike" kern="1200" cap="none" spc="0" normalizeH="0" baseline="0" noProof="0" dirty="0" smtClean="0">
                <a:ln>
                  <a:noFill/>
                </a:ln>
                <a:solidFill>
                  <a:schemeClr val="dk1"/>
                </a:solidFill>
                <a:effectLst/>
                <a:uLnTx/>
                <a:uFillTx/>
                <a:latin typeface="+mn-lt"/>
                <a:ea typeface="+mn-ea"/>
                <a:cs typeface="+mn-cs"/>
              </a:rPr>
              <a:t>Staff</a:t>
            </a:r>
            <a:endParaRPr kumimoji="0" lang="en-US" sz="2400" b="0" i="0" u="none" strike="noStrike" kern="1200" cap="none" spc="0" normalizeH="0" baseline="0" noProof="0" dirty="0">
              <a:ln>
                <a:noFill/>
              </a:ln>
              <a:solidFill>
                <a:schemeClr val="dk1"/>
              </a:solidFill>
              <a:effectLst/>
              <a:uLnTx/>
              <a:uFillTx/>
              <a:latin typeface="+mn-lt"/>
              <a:ea typeface="+mn-ea"/>
              <a:cs typeface="+mn-cs"/>
            </a:endParaRPr>
          </a:p>
        </p:txBody>
      </p:sp>
      <p:sp>
        <p:nvSpPr>
          <p:cNvPr id="18" name="TextBox 17"/>
          <p:cNvSpPr txBox="1"/>
          <p:nvPr/>
        </p:nvSpPr>
        <p:spPr>
          <a:xfrm>
            <a:off x="3429000" y="1868269"/>
            <a:ext cx="4191000" cy="646331"/>
          </a:xfrm>
          <a:prstGeom prst="rect">
            <a:avLst/>
          </a:prstGeom>
          <a:noFill/>
        </p:spPr>
        <p:txBody>
          <a:bodyPr wrap="square" rtlCol="0">
            <a:spAutoFit/>
          </a:bodyPr>
          <a:lstStyle/>
          <a:p>
            <a:r>
              <a:rPr lang="en-US" dirty="0" smtClean="0"/>
              <a:t>187 member countries nominate their Governors</a:t>
            </a:r>
            <a:endParaRPr lang="en-US" dirty="0"/>
          </a:p>
        </p:txBody>
      </p:sp>
      <p:sp>
        <p:nvSpPr>
          <p:cNvPr id="19" name="TextBox 18"/>
          <p:cNvSpPr txBox="1"/>
          <p:nvPr/>
        </p:nvSpPr>
        <p:spPr>
          <a:xfrm>
            <a:off x="3429000" y="2743200"/>
            <a:ext cx="4495800" cy="646331"/>
          </a:xfrm>
          <a:prstGeom prst="rect">
            <a:avLst/>
          </a:prstGeom>
          <a:noFill/>
        </p:spPr>
        <p:txBody>
          <a:bodyPr wrap="square" rtlCol="0">
            <a:spAutoFit/>
          </a:bodyPr>
          <a:lstStyle/>
          <a:p>
            <a:r>
              <a:rPr lang="en-US" dirty="0" smtClean="0"/>
              <a:t>The Governors delegate specific tasks to the Board of Directors</a:t>
            </a:r>
            <a:endParaRPr lang="en-US" dirty="0"/>
          </a:p>
        </p:txBody>
      </p:sp>
      <p:sp>
        <p:nvSpPr>
          <p:cNvPr id="20" name="TextBox 19"/>
          <p:cNvSpPr txBox="1"/>
          <p:nvPr/>
        </p:nvSpPr>
        <p:spPr>
          <a:xfrm>
            <a:off x="3429000" y="3429000"/>
            <a:ext cx="5486400" cy="923330"/>
          </a:xfrm>
          <a:prstGeom prst="rect">
            <a:avLst/>
          </a:prstGeom>
          <a:noFill/>
        </p:spPr>
        <p:txBody>
          <a:bodyPr wrap="square" rtlCol="0">
            <a:spAutoFit/>
          </a:bodyPr>
          <a:lstStyle/>
          <a:p>
            <a:r>
              <a:rPr lang="en-US" dirty="0" smtClean="0"/>
              <a:t>The Board of Directors makes decisions on IBRD loans and IDA credits, and establishes policies that guide the operation of the institution.</a:t>
            </a:r>
            <a:endParaRPr lang="en-US" dirty="0"/>
          </a:p>
        </p:txBody>
      </p:sp>
      <p:sp>
        <p:nvSpPr>
          <p:cNvPr id="21" name="TextBox 20"/>
          <p:cNvSpPr txBox="1"/>
          <p:nvPr/>
        </p:nvSpPr>
        <p:spPr>
          <a:xfrm>
            <a:off x="3505200" y="4495800"/>
            <a:ext cx="5486400" cy="646331"/>
          </a:xfrm>
          <a:prstGeom prst="rect">
            <a:avLst/>
          </a:prstGeom>
          <a:noFill/>
        </p:spPr>
        <p:txBody>
          <a:bodyPr wrap="square" rtlCol="0">
            <a:spAutoFit/>
          </a:bodyPr>
          <a:lstStyle/>
          <a:p>
            <a:r>
              <a:rPr lang="en-US" dirty="0" smtClean="0"/>
              <a:t>The President responds to the advice of the Board.  He is responsible for general World </a:t>
            </a:r>
            <a:r>
              <a:rPr lang="en-US" smtClean="0"/>
              <a:t>Bank Group management</a:t>
            </a:r>
            <a:r>
              <a:rPr lang="en-US" dirty="0" smtClean="0"/>
              <a:t>.</a:t>
            </a:r>
            <a:endParaRPr lang="en-US" dirty="0"/>
          </a:p>
        </p:txBody>
      </p:sp>
      <p:sp>
        <p:nvSpPr>
          <p:cNvPr id="22" name="TextBox 21"/>
          <p:cNvSpPr txBox="1"/>
          <p:nvPr/>
        </p:nvSpPr>
        <p:spPr>
          <a:xfrm>
            <a:off x="3505200" y="5498068"/>
            <a:ext cx="5486400" cy="369332"/>
          </a:xfrm>
          <a:prstGeom prst="rect">
            <a:avLst/>
          </a:prstGeom>
          <a:noFill/>
        </p:spPr>
        <p:txBody>
          <a:bodyPr wrap="square" rtlCol="0">
            <a:spAutoFit/>
          </a:bodyPr>
          <a:lstStyle/>
          <a:p>
            <a:r>
              <a:rPr lang="en-US" dirty="0" smtClean="0"/>
              <a:t>10,000 staff in 130 offices around the world</a:t>
            </a:r>
            <a:endParaRPr lang="en-US" dirty="0"/>
          </a:p>
        </p:txBody>
      </p:sp>
      <p:sp>
        <p:nvSpPr>
          <p:cNvPr id="23" name="Right Arrow 22"/>
          <p:cNvSpPr/>
          <p:nvPr/>
        </p:nvSpPr>
        <p:spPr>
          <a:xfrm>
            <a:off x="3276600" y="2133599"/>
            <a:ext cx="152400" cy="152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ight Arrow 23"/>
          <p:cNvSpPr/>
          <p:nvPr/>
        </p:nvSpPr>
        <p:spPr>
          <a:xfrm>
            <a:off x="3276600" y="3007311"/>
            <a:ext cx="152400" cy="152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ight Arrow 24"/>
          <p:cNvSpPr/>
          <p:nvPr/>
        </p:nvSpPr>
        <p:spPr>
          <a:xfrm>
            <a:off x="3276600" y="3814465"/>
            <a:ext cx="152400" cy="152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ight Arrow 25"/>
          <p:cNvSpPr/>
          <p:nvPr/>
        </p:nvSpPr>
        <p:spPr>
          <a:xfrm>
            <a:off x="3300274" y="4724400"/>
            <a:ext cx="152400" cy="152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ight Arrow 26"/>
          <p:cNvSpPr/>
          <p:nvPr/>
        </p:nvSpPr>
        <p:spPr>
          <a:xfrm>
            <a:off x="3276600" y="5610798"/>
            <a:ext cx="152400" cy="152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17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81000" y="6121400"/>
            <a:ext cx="3067050" cy="600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0257255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normAutofit fontScale="90000"/>
          </a:bodyPr>
          <a:lstStyle/>
          <a:p>
            <a:pPr marL="0" indent="0"/>
            <a:r>
              <a:rPr lang="en-US" sz="3600" b="1" i="1" dirty="0">
                <a:solidFill>
                  <a:schemeClr val="tx2"/>
                </a:solidFill>
              </a:rPr>
              <a:t>Voting Shares of the 187 Member Countries</a:t>
            </a:r>
            <a:endParaRPr lang="en-US" sz="3600" dirty="0">
              <a:solidFill>
                <a:schemeClr val="tx2"/>
              </a:solidFill>
            </a:endParaRPr>
          </a:p>
        </p:txBody>
      </p:sp>
      <p:sp>
        <p:nvSpPr>
          <p:cNvPr id="8" name="Slide Number Placeholder 7"/>
          <p:cNvSpPr>
            <a:spLocks noGrp="1"/>
          </p:cNvSpPr>
          <p:nvPr>
            <p:ph type="sldNum" sz="quarter" idx="12"/>
          </p:nvPr>
        </p:nvSpPr>
        <p:spPr/>
        <p:txBody>
          <a:bodyPr/>
          <a:lstStyle/>
          <a:p>
            <a:fld id="{92C7AFA0-1FDF-4D85-9983-F975F8A9BFEB}" type="slidenum">
              <a:rPr lang="en-US" smtClean="0"/>
              <a:t>6</a:t>
            </a:fld>
            <a:endParaRPr lang="en-US"/>
          </a:p>
        </p:txBody>
      </p:sp>
      <p:cxnSp>
        <p:nvCxnSpPr>
          <p:cNvPr id="7" name="Straight Connector 6"/>
          <p:cNvCxnSpPr/>
          <p:nvPr/>
        </p:nvCxnSpPr>
        <p:spPr>
          <a:xfrm>
            <a:off x="381000" y="14478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aphicFrame>
        <p:nvGraphicFramePr>
          <p:cNvPr id="11" name="Content Placeholder 3"/>
          <p:cNvGraphicFramePr>
            <a:graphicFrameLocks/>
          </p:cNvGraphicFramePr>
          <p:nvPr>
            <p:extLst>
              <p:ext uri="{D42A27DB-BD31-4B8C-83A1-F6EECF244321}">
                <p14:modId xmlns:p14="http://schemas.microsoft.com/office/powerpoint/2010/main" val="2850458853"/>
              </p:ext>
            </p:extLst>
          </p:nvPr>
        </p:nvGraphicFramePr>
        <p:xfrm>
          <a:off x="412072" y="1905000"/>
          <a:ext cx="8229600" cy="4030219"/>
        </p:xfrm>
        <a:graphic>
          <a:graphicData uri="http://schemas.openxmlformats.org/drawingml/2006/chart">
            <c:chart xmlns:c="http://schemas.openxmlformats.org/drawingml/2006/chart" xmlns:r="http://schemas.openxmlformats.org/officeDocument/2006/relationships" r:id="rId2"/>
          </a:graphicData>
        </a:graphic>
      </p:graphicFrame>
      <p:pic>
        <p:nvPicPr>
          <p:cNvPr id="819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81000" y="6096000"/>
            <a:ext cx="3067050" cy="600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0257255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normAutofit/>
          </a:bodyPr>
          <a:lstStyle/>
          <a:p>
            <a:r>
              <a:rPr lang="en-US" sz="3600" b="1" i="1" dirty="0" smtClean="0">
                <a:solidFill>
                  <a:schemeClr val="tx2"/>
                </a:solidFill>
              </a:rPr>
              <a:t>Representation </a:t>
            </a:r>
            <a:r>
              <a:rPr lang="en-US" sz="3600" b="1" i="1" dirty="0">
                <a:solidFill>
                  <a:schemeClr val="tx2"/>
                </a:solidFill>
              </a:rPr>
              <a:t>of </a:t>
            </a:r>
            <a:r>
              <a:rPr lang="en-US" sz="3600" b="1" i="1" dirty="0" smtClean="0">
                <a:solidFill>
                  <a:schemeClr val="tx2"/>
                </a:solidFill>
              </a:rPr>
              <a:t>Egypt</a:t>
            </a:r>
            <a:endParaRPr lang="en-US" sz="3600" i="1" dirty="0">
              <a:solidFill>
                <a:schemeClr val="tx2"/>
              </a:solidFill>
            </a:endParaRPr>
          </a:p>
        </p:txBody>
      </p:sp>
      <p:sp>
        <p:nvSpPr>
          <p:cNvPr id="10" name="Content Placeholder 9"/>
          <p:cNvSpPr>
            <a:spLocks noGrp="1"/>
          </p:cNvSpPr>
          <p:nvPr>
            <p:ph idx="1"/>
          </p:nvPr>
        </p:nvSpPr>
        <p:spPr>
          <a:xfrm>
            <a:off x="457200" y="1600200"/>
            <a:ext cx="8382000" cy="4525963"/>
          </a:xfrm>
        </p:spPr>
        <p:txBody>
          <a:bodyPr/>
          <a:lstStyle/>
          <a:p>
            <a:pPr lvl="1">
              <a:buFont typeface="Wingdings" pitchFamily="2" charset="2"/>
              <a:buChar char="Ø"/>
            </a:pPr>
            <a:endParaRPr lang="en-US" sz="1050" b="1" dirty="0" smtClean="0"/>
          </a:p>
          <a:p>
            <a:pPr>
              <a:buFont typeface="Wingdings" pitchFamily="2" charset="2"/>
              <a:buChar char="Ø"/>
            </a:pPr>
            <a:r>
              <a:rPr lang="en-US" sz="2800" b="1" dirty="0" smtClean="0"/>
              <a:t>Governor:  </a:t>
            </a:r>
            <a:r>
              <a:rPr lang="en-US" sz="2800" dirty="0" smtClean="0"/>
              <a:t>His Excellency Dr. Ashraf El-</a:t>
            </a:r>
            <a:r>
              <a:rPr lang="en-US" sz="2800" dirty="0" err="1" smtClean="0"/>
              <a:t>Araby</a:t>
            </a:r>
            <a:r>
              <a:rPr lang="en-US" sz="2800" dirty="0" smtClean="0"/>
              <a:t>,</a:t>
            </a:r>
          </a:p>
          <a:p>
            <a:pPr marL="346075" indent="0">
              <a:buNone/>
            </a:pPr>
            <a:r>
              <a:rPr lang="en-US" sz="2800" dirty="0" smtClean="0"/>
              <a:t>Minister of Planning and International Cooperation</a:t>
            </a:r>
          </a:p>
          <a:p>
            <a:pPr marL="346075" indent="0">
              <a:buNone/>
            </a:pPr>
            <a:endParaRPr lang="en-US" sz="2800" dirty="0" smtClean="0"/>
          </a:p>
          <a:p>
            <a:pPr>
              <a:buFont typeface="Wingdings" pitchFamily="2" charset="2"/>
              <a:buChar char="Ø"/>
            </a:pPr>
            <a:r>
              <a:rPr lang="en-US" sz="2800" b="1" dirty="0" smtClean="0"/>
              <a:t>Executive Director:  </a:t>
            </a:r>
            <a:r>
              <a:rPr lang="en-US" sz="2800" dirty="0" smtClean="0"/>
              <a:t>Dr. </a:t>
            </a:r>
            <a:r>
              <a:rPr lang="en-US" sz="2800" dirty="0" err="1" smtClean="0"/>
              <a:t>Merza</a:t>
            </a:r>
            <a:r>
              <a:rPr lang="en-US" sz="2800" dirty="0" smtClean="0"/>
              <a:t> Hussain Hasan (Kuwait)</a:t>
            </a:r>
          </a:p>
          <a:p>
            <a:pPr>
              <a:buFont typeface="Wingdings" pitchFamily="2" charset="2"/>
              <a:buChar char="Ø"/>
            </a:pPr>
            <a:endParaRPr lang="en-US" sz="2800" dirty="0" smtClean="0"/>
          </a:p>
          <a:p>
            <a:pPr>
              <a:buFont typeface="Wingdings" pitchFamily="2" charset="2"/>
              <a:buChar char="Ø"/>
            </a:pPr>
            <a:r>
              <a:rPr lang="en-US" sz="2800" b="1" dirty="0" smtClean="0"/>
              <a:t>Alternate Executive Director: </a:t>
            </a:r>
            <a:r>
              <a:rPr lang="en-US" sz="2800" dirty="0" smtClean="0"/>
              <a:t>Dr. Karim </a:t>
            </a:r>
            <a:r>
              <a:rPr lang="en-US" sz="2800" dirty="0" err="1" smtClean="0"/>
              <a:t>Wissa</a:t>
            </a:r>
            <a:r>
              <a:rPr lang="en-US" sz="2800" dirty="0" smtClean="0"/>
              <a:t> (Egypt)</a:t>
            </a:r>
          </a:p>
          <a:p>
            <a:endParaRPr lang="en-US" dirty="0"/>
          </a:p>
        </p:txBody>
      </p:sp>
      <p:sp>
        <p:nvSpPr>
          <p:cNvPr id="8" name="Slide Number Placeholder 7"/>
          <p:cNvSpPr>
            <a:spLocks noGrp="1"/>
          </p:cNvSpPr>
          <p:nvPr>
            <p:ph type="sldNum" sz="quarter" idx="12"/>
          </p:nvPr>
        </p:nvSpPr>
        <p:spPr/>
        <p:txBody>
          <a:bodyPr/>
          <a:lstStyle/>
          <a:p>
            <a:fld id="{92C7AFA0-1FDF-4D85-9983-F975F8A9BFEB}" type="slidenum">
              <a:rPr lang="en-US" smtClean="0"/>
              <a:t>7</a:t>
            </a:fld>
            <a:endParaRPr lang="en-US"/>
          </a:p>
        </p:txBody>
      </p:sp>
      <p:cxnSp>
        <p:nvCxnSpPr>
          <p:cNvPr id="7" name="Straight Connector 6"/>
          <p:cNvCxnSpPr/>
          <p:nvPr/>
        </p:nvCxnSpPr>
        <p:spPr>
          <a:xfrm>
            <a:off x="381000" y="14478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pic>
        <p:nvPicPr>
          <p:cNvPr id="921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81000" y="6096000"/>
            <a:ext cx="3067050" cy="600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0257255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pPr marL="0" lvl="0" indent="0"/>
            <a:r>
              <a:rPr lang="en-US" sz="3600" b="1" i="1" dirty="0" smtClean="0">
                <a:solidFill>
                  <a:schemeClr val="tx2"/>
                </a:solidFill>
              </a:rPr>
              <a:t>IBRD </a:t>
            </a:r>
            <a:r>
              <a:rPr lang="en-US" sz="3600" b="1" i="1" dirty="0">
                <a:solidFill>
                  <a:schemeClr val="tx2"/>
                </a:solidFill>
              </a:rPr>
              <a:t>Instruments</a:t>
            </a:r>
            <a:endParaRPr lang="en-US" sz="3600" dirty="0">
              <a:solidFill>
                <a:schemeClr val="tx2"/>
              </a:solidFill>
              <a:latin typeface="Constantia"/>
            </a:endParaRPr>
          </a:p>
        </p:txBody>
      </p:sp>
      <p:sp>
        <p:nvSpPr>
          <p:cNvPr id="10" name="Content Placeholder 9"/>
          <p:cNvSpPr>
            <a:spLocks noGrp="1"/>
          </p:cNvSpPr>
          <p:nvPr>
            <p:ph idx="1"/>
          </p:nvPr>
        </p:nvSpPr>
        <p:spPr>
          <a:xfrm>
            <a:off x="381000" y="1684781"/>
            <a:ext cx="8458200" cy="4030219"/>
          </a:xfrm>
        </p:spPr>
        <p:txBody>
          <a:bodyPr>
            <a:normAutofit/>
          </a:bodyPr>
          <a:lstStyle/>
          <a:p>
            <a:pPr>
              <a:buFont typeface="+mj-lt"/>
              <a:buAutoNum type="arabicPeriod"/>
            </a:pPr>
            <a:r>
              <a:rPr lang="en-US" sz="2400" b="1" dirty="0" smtClean="0"/>
              <a:t>Financing</a:t>
            </a:r>
            <a:endParaRPr lang="en-US" sz="2400" b="1" dirty="0"/>
          </a:p>
          <a:p>
            <a:pPr marL="684213" lvl="1" indent="-338138">
              <a:buClrTx/>
              <a:buFont typeface="Wingdings" pitchFamily="2" charset="2"/>
              <a:buChar char="Ø"/>
            </a:pPr>
            <a:r>
              <a:rPr lang="en-US" sz="2400" dirty="0" smtClean="0"/>
              <a:t>Investment Operations</a:t>
            </a:r>
            <a:endParaRPr lang="en-US" sz="2400" dirty="0"/>
          </a:p>
          <a:p>
            <a:pPr marL="684213" lvl="1" indent="-338138">
              <a:buClrTx/>
              <a:buFont typeface="Wingdings" pitchFamily="2" charset="2"/>
              <a:buChar char="Ø"/>
            </a:pPr>
            <a:r>
              <a:rPr lang="en-US" sz="2400" dirty="0" smtClean="0"/>
              <a:t>Program For Results (P4R)</a:t>
            </a:r>
            <a:endParaRPr lang="en-US" sz="2400" dirty="0"/>
          </a:p>
          <a:p>
            <a:pPr marL="684213" lvl="1" indent="-338138">
              <a:buClrTx/>
              <a:buFont typeface="Wingdings" pitchFamily="2" charset="2"/>
              <a:buChar char="Ø"/>
            </a:pPr>
            <a:r>
              <a:rPr lang="en-US" sz="2400" dirty="0" smtClean="0"/>
              <a:t>Development Policy Operations</a:t>
            </a:r>
          </a:p>
          <a:p>
            <a:pPr marL="344488" lvl="1" indent="-342900">
              <a:buClrTx/>
              <a:buFont typeface="+mj-lt"/>
              <a:buAutoNum type="arabicPeriod" startAt="2"/>
            </a:pPr>
            <a:r>
              <a:rPr lang="en-US" sz="2400" b="1" dirty="0" smtClean="0"/>
              <a:t>Analytical and Advisory Services</a:t>
            </a:r>
            <a:endParaRPr lang="en-US" sz="2400" dirty="0" smtClean="0"/>
          </a:p>
          <a:p>
            <a:pPr marL="684213" lvl="1" indent="-338138">
              <a:buClrTx/>
              <a:buFont typeface="Wingdings" pitchFamily="2" charset="2"/>
              <a:buChar char="Ø"/>
            </a:pPr>
            <a:r>
              <a:rPr lang="en-US" sz="2400" dirty="0"/>
              <a:t>Economic and Sector Work</a:t>
            </a:r>
          </a:p>
          <a:p>
            <a:pPr marL="684213" lvl="1" indent="-338138">
              <a:buClrTx/>
              <a:buFont typeface="Wingdings" pitchFamily="2" charset="2"/>
              <a:buChar char="Ø"/>
            </a:pPr>
            <a:r>
              <a:rPr lang="en-US" sz="2400" dirty="0"/>
              <a:t>Technical Assistance</a:t>
            </a:r>
          </a:p>
          <a:p>
            <a:pPr marL="684213" lvl="1" indent="-338138">
              <a:buClrTx/>
              <a:buFont typeface="Wingdings" pitchFamily="2" charset="2"/>
              <a:buChar char="Ø"/>
            </a:pPr>
            <a:r>
              <a:rPr lang="en-US" sz="2400" dirty="0"/>
              <a:t>Reimbursable Advisory </a:t>
            </a:r>
            <a:r>
              <a:rPr lang="en-US" sz="2400" dirty="0" smtClean="0"/>
              <a:t>Services</a:t>
            </a:r>
            <a:endParaRPr lang="en-US" sz="2400" dirty="0"/>
          </a:p>
        </p:txBody>
      </p:sp>
      <p:sp>
        <p:nvSpPr>
          <p:cNvPr id="8" name="Slide Number Placeholder 7"/>
          <p:cNvSpPr>
            <a:spLocks noGrp="1"/>
          </p:cNvSpPr>
          <p:nvPr>
            <p:ph type="sldNum" sz="quarter" idx="12"/>
          </p:nvPr>
        </p:nvSpPr>
        <p:spPr/>
        <p:txBody>
          <a:bodyPr/>
          <a:lstStyle/>
          <a:p>
            <a:fld id="{92C7AFA0-1FDF-4D85-9983-F975F8A9BFEB}" type="slidenum">
              <a:rPr lang="en-US" smtClean="0"/>
              <a:t>8</a:t>
            </a:fld>
            <a:endParaRPr lang="en-US"/>
          </a:p>
        </p:txBody>
      </p:sp>
      <p:cxnSp>
        <p:nvCxnSpPr>
          <p:cNvPr id="7" name="Straight Connector 6"/>
          <p:cNvCxnSpPr/>
          <p:nvPr/>
        </p:nvCxnSpPr>
        <p:spPr>
          <a:xfrm>
            <a:off x="381000" y="14478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pic>
        <p:nvPicPr>
          <p:cNvPr id="10242"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81000" y="6096000"/>
            <a:ext cx="3067050" cy="600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0257255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pPr marL="0" lvl="0" indent="0"/>
            <a:r>
              <a:rPr lang="en-US" sz="3600" b="1" i="1" dirty="0" smtClean="0">
                <a:solidFill>
                  <a:schemeClr val="tx2"/>
                </a:solidFill>
              </a:rPr>
              <a:t>IFC </a:t>
            </a:r>
            <a:r>
              <a:rPr lang="en-US" sz="3600" b="1" i="1" dirty="0">
                <a:solidFill>
                  <a:schemeClr val="tx2"/>
                </a:solidFill>
              </a:rPr>
              <a:t>Instruments</a:t>
            </a:r>
            <a:endParaRPr lang="en-US" sz="3600" dirty="0">
              <a:solidFill>
                <a:schemeClr val="tx2"/>
              </a:solidFill>
              <a:latin typeface="Constantia"/>
            </a:endParaRPr>
          </a:p>
        </p:txBody>
      </p:sp>
      <p:sp>
        <p:nvSpPr>
          <p:cNvPr id="10" name="Content Placeholder 9"/>
          <p:cNvSpPr>
            <a:spLocks noGrp="1"/>
          </p:cNvSpPr>
          <p:nvPr>
            <p:ph idx="1"/>
          </p:nvPr>
        </p:nvSpPr>
        <p:spPr>
          <a:xfrm>
            <a:off x="407633" y="1667765"/>
            <a:ext cx="8458200" cy="4504435"/>
          </a:xfrm>
        </p:spPr>
        <p:txBody>
          <a:bodyPr>
            <a:normAutofit/>
          </a:bodyPr>
          <a:lstStyle/>
          <a:p>
            <a:pPr>
              <a:buFont typeface="Arial" panose="020B0604020202020204" pitchFamily="34" charset="0"/>
              <a:buAutoNum type="arabicPeriod"/>
            </a:pPr>
            <a:r>
              <a:rPr lang="en-US" sz="1600" b="1" dirty="0" smtClean="0"/>
              <a:t>Investment Services</a:t>
            </a:r>
          </a:p>
          <a:p>
            <a:pPr marL="681038" lvl="0">
              <a:spcBef>
                <a:spcPts val="0"/>
              </a:spcBef>
              <a:buFont typeface="Wingdings" panose="05000000000000000000" pitchFamily="2" charset="2"/>
              <a:buChar char="Ø"/>
              <a:defRPr/>
            </a:pPr>
            <a:r>
              <a:rPr lang="en-US" sz="1600" kern="0" dirty="0" smtClean="0">
                <a:ea typeface="ヒラギノ角ゴ Pro W3" pitchFamily="-111" charset="-128"/>
              </a:rPr>
              <a:t>L</a:t>
            </a:r>
            <a:r>
              <a:rPr lang="en-US" sz="1600" dirty="0" smtClean="0"/>
              <a:t>oans</a:t>
            </a:r>
          </a:p>
          <a:p>
            <a:pPr marL="681038" lvl="0">
              <a:spcBef>
                <a:spcPts val="0"/>
              </a:spcBef>
              <a:buFont typeface="Wingdings" panose="05000000000000000000" pitchFamily="2" charset="2"/>
              <a:buChar char="Ø"/>
              <a:defRPr/>
            </a:pPr>
            <a:r>
              <a:rPr lang="en-US" sz="1600" dirty="0" smtClean="0"/>
              <a:t>Equity</a:t>
            </a:r>
          </a:p>
          <a:p>
            <a:pPr marL="681038" lvl="0">
              <a:spcBef>
                <a:spcPts val="0"/>
              </a:spcBef>
              <a:buFont typeface="Wingdings" panose="05000000000000000000" pitchFamily="2" charset="2"/>
              <a:buChar char="Ø"/>
              <a:defRPr/>
            </a:pPr>
            <a:r>
              <a:rPr lang="en-US" sz="1600" dirty="0" smtClean="0"/>
              <a:t>Trade finance</a:t>
            </a:r>
          </a:p>
          <a:p>
            <a:pPr marL="681038" lvl="0">
              <a:spcBef>
                <a:spcPts val="0"/>
              </a:spcBef>
              <a:buFont typeface="Wingdings" panose="05000000000000000000" pitchFamily="2" charset="2"/>
              <a:buChar char="Ø"/>
              <a:defRPr/>
            </a:pPr>
            <a:r>
              <a:rPr lang="en-US" sz="1600" dirty="0" smtClean="0"/>
              <a:t>Syndications</a:t>
            </a:r>
          </a:p>
          <a:p>
            <a:pPr marL="681038" lvl="0">
              <a:spcBef>
                <a:spcPts val="0"/>
              </a:spcBef>
              <a:buFont typeface="Wingdings" panose="05000000000000000000" pitchFamily="2" charset="2"/>
              <a:buChar char="Ø"/>
              <a:defRPr/>
            </a:pPr>
            <a:r>
              <a:rPr lang="en-US" sz="1600" dirty="0" smtClean="0"/>
              <a:t>Securitized finance</a:t>
            </a:r>
          </a:p>
          <a:p>
            <a:pPr marL="681038" lvl="0">
              <a:spcBef>
                <a:spcPts val="0"/>
              </a:spcBef>
              <a:buFont typeface="Wingdings" panose="05000000000000000000" pitchFamily="2" charset="2"/>
              <a:buChar char="Ø"/>
              <a:defRPr/>
            </a:pPr>
            <a:r>
              <a:rPr lang="en-US" sz="1600" dirty="0" smtClean="0"/>
              <a:t>Risk management</a:t>
            </a:r>
          </a:p>
          <a:p>
            <a:pPr marL="681038" lvl="0">
              <a:spcBef>
                <a:spcPts val="0"/>
              </a:spcBef>
              <a:buFont typeface="Wingdings" panose="05000000000000000000" pitchFamily="2" charset="2"/>
              <a:buChar char="Ø"/>
              <a:defRPr/>
            </a:pPr>
            <a:r>
              <a:rPr lang="en-US" sz="1600" dirty="0" smtClean="0"/>
              <a:t>Blended finance</a:t>
            </a:r>
            <a:endParaRPr lang="en-US" sz="1600" b="1" dirty="0"/>
          </a:p>
          <a:p>
            <a:pPr>
              <a:buFont typeface="+mj-lt"/>
              <a:buAutoNum type="arabicPeriod" startAt="2"/>
            </a:pPr>
            <a:r>
              <a:rPr lang="en-US" sz="1600" b="1" dirty="0" smtClean="0"/>
              <a:t>Advisory Services </a:t>
            </a:r>
          </a:p>
          <a:p>
            <a:pPr marL="685800" lvl="0" indent="-339725">
              <a:spcBef>
                <a:spcPts val="0"/>
              </a:spcBef>
              <a:buFont typeface="Wingdings" panose="05000000000000000000" pitchFamily="2" charset="2"/>
              <a:buChar char="Ø"/>
              <a:defRPr/>
            </a:pPr>
            <a:r>
              <a:rPr lang="en-US" sz="1600" kern="0" dirty="0" smtClean="0">
                <a:solidFill>
                  <a:srgbClr val="000000"/>
                </a:solidFill>
                <a:ea typeface="ヒラギノ角ゴ Pro W3" pitchFamily="-111" charset="-128"/>
              </a:rPr>
              <a:t>A</a:t>
            </a:r>
            <a:r>
              <a:rPr lang="en-US" sz="1600" dirty="0" smtClean="0"/>
              <a:t>ccess to finance</a:t>
            </a:r>
          </a:p>
          <a:p>
            <a:pPr marL="685800" indent="-339725">
              <a:spcBef>
                <a:spcPts val="0"/>
              </a:spcBef>
              <a:buFont typeface="Wingdings" panose="05000000000000000000" pitchFamily="2" charset="2"/>
              <a:buChar char="Ø"/>
              <a:defRPr/>
            </a:pPr>
            <a:r>
              <a:rPr lang="en-US" sz="1600" dirty="0" smtClean="0"/>
              <a:t>Investment </a:t>
            </a:r>
            <a:r>
              <a:rPr lang="en-US" sz="1600" dirty="0"/>
              <a:t>Climate</a:t>
            </a:r>
          </a:p>
          <a:p>
            <a:pPr marL="685800" lvl="0" indent="-339725">
              <a:spcBef>
                <a:spcPts val="0"/>
              </a:spcBef>
              <a:buFont typeface="Wingdings" panose="05000000000000000000" pitchFamily="2" charset="2"/>
              <a:buChar char="Ø"/>
              <a:defRPr/>
            </a:pPr>
            <a:r>
              <a:rPr lang="en-US" sz="1600" dirty="0"/>
              <a:t>Sustainable Business</a:t>
            </a:r>
          </a:p>
          <a:p>
            <a:pPr marL="685800" lvl="0" indent="-339725">
              <a:spcBef>
                <a:spcPts val="0"/>
              </a:spcBef>
              <a:buFont typeface="Wingdings" panose="05000000000000000000" pitchFamily="2" charset="2"/>
              <a:buChar char="Ø"/>
              <a:defRPr/>
            </a:pPr>
            <a:r>
              <a:rPr lang="en-US" sz="1600" dirty="0"/>
              <a:t>Public-Private </a:t>
            </a:r>
            <a:r>
              <a:rPr lang="en-US" sz="1600" dirty="0" smtClean="0"/>
              <a:t>Partnerships</a:t>
            </a:r>
            <a:endParaRPr lang="en-US" sz="1600" b="1" dirty="0" smtClean="0"/>
          </a:p>
          <a:p>
            <a:pPr>
              <a:buFont typeface="+mj-lt"/>
              <a:buAutoNum type="arabicPeriod" startAt="3"/>
            </a:pPr>
            <a:r>
              <a:rPr lang="de-DE" sz="1600" b="1" dirty="0" smtClean="0"/>
              <a:t>IFC Asset Management Company</a:t>
            </a:r>
          </a:p>
          <a:p>
            <a:pPr marL="681038" lvl="0" fontAlgn="base">
              <a:spcBef>
                <a:spcPts val="0"/>
              </a:spcBef>
              <a:spcAft>
                <a:spcPct val="0"/>
              </a:spcAft>
              <a:buFont typeface="Wingdings" panose="05000000000000000000" pitchFamily="2" charset="2"/>
              <a:buChar char="Ø"/>
              <a:defRPr/>
            </a:pPr>
            <a:r>
              <a:rPr lang="en-US" sz="1600" kern="0" dirty="0">
                <a:ea typeface="ヒラギノ角ゴ Pro W3" pitchFamily="-111" charset="-128"/>
              </a:rPr>
              <a:t>Wholly owned subsidiary of IFC</a:t>
            </a:r>
          </a:p>
          <a:p>
            <a:pPr marL="681038" lvl="0" fontAlgn="base">
              <a:spcBef>
                <a:spcPts val="0"/>
              </a:spcBef>
              <a:spcAft>
                <a:spcPct val="0"/>
              </a:spcAft>
              <a:buFont typeface="Wingdings" panose="05000000000000000000" pitchFamily="2" charset="2"/>
              <a:buChar char="Ø"/>
              <a:defRPr/>
            </a:pPr>
            <a:r>
              <a:rPr lang="en-US" sz="1600" kern="0" dirty="0">
                <a:ea typeface="ヒラギノ角ゴ Pro W3" pitchFamily="-111" charset="-128"/>
              </a:rPr>
              <a:t>Private equity fund manager</a:t>
            </a:r>
          </a:p>
          <a:p>
            <a:pPr marL="681038" lvl="0" fontAlgn="base">
              <a:spcBef>
                <a:spcPts val="0"/>
              </a:spcBef>
              <a:spcAft>
                <a:spcPct val="0"/>
              </a:spcAft>
              <a:buFont typeface="Wingdings" panose="05000000000000000000" pitchFamily="2" charset="2"/>
              <a:buChar char="Ø"/>
              <a:defRPr/>
            </a:pPr>
            <a:r>
              <a:rPr lang="en-US" sz="1600" kern="0" dirty="0">
                <a:ea typeface="ヒラギノ角ゴ Pro W3" pitchFamily="-111" charset="-128"/>
              </a:rPr>
              <a:t>Invests third-party capital alongside IFC</a:t>
            </a:r>
          </a:p>
          <a:p>
            <a:pPr marL="0" indent="0">
              <a:buNone/>
            </a:pPr>
            <a:endParaRPr lang="de-DE" sz="1400" b="1" dirty="0" smtClean="0"/>
          </a:p>
          <a:p>
            <a:endParaRPr lang="en-US" sz="1600" dirty="0" smtClean="0"/>
          </a:p>
          <a:p>
            <a:pPr marL="0" indent="-34290">
              <a:buNone/>
            </a:pPr>
            <a:endParaRPr lang="en-US" sz="1800" b="1" dirty="0"/>
          </a:p>
          <a:p>
            <a:pPr marL="0" indent="-34290">
              <a:buNone/>
            </a:pPr>
            <a:endParaRPr lang="en-US" sz="1800" b="1" dirty="0"/>
          </a:p>
        </p:txBody>
      </p:sp>
      <p:sp>
        <p:nvSpPr>
          <p:cNvPr id="8" name="Slide Number Placeholder 7"/>
          <p:cNvSpPr>
            <a:spLocks noGrp="1"/>
          </p:cNvSpPr>
          <p:nvPr>
            <p:ph type="sldNum" sz="quarter" idx="12"/>
          </p:nvPr>
        </p:nvSpPr>
        <p:spPr/>
        <p:txBody>
          <a:bodyPr/>
          <a:lstStyle/>
          <a:p>
            <a:fld id="{92C7AFA0-1FDF-4D85-9983-F975F8A9BFEB}" type="slidenum">
              <a:rPr lang="en-US" smtClean="0"/>
              <a:t>9</a:t>
            </a:fld>
            <a:endParaRPr lang="en-US"/>
          </a:p>
        </p:txBody>
      </p:sp>
      <p:cxnSp>
        <p:nvCxnSpPr>
          <p:cNvPr id="7" name="Straight Connector 6"/>
          <p:cNvCxnSpPr/>
          <p:nvPr/>
        </p:nvCxnSpPr>
        <p:spPr>
          <a:xfrm>
            <a:off x="381000" y="14478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pic>
        <p:nvPicPr>
          <p:cNvPr id="1126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81000" y="6096000"/>
            <a:ext cx="3067050" cy="600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3198413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Default Design">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1_Default Design">
      <a:majorFont>
        <a:latin typeface="Trebuchet MS"/>
        <a:ea typeface=""/>
        <a:cs typeface="Arial"/>
      </a:majorFont>
      <a:minorFont>
        <a:latin typeface="Trebuchet MS"/>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115888" marR="0" indent="-115888" algn="l" defTabSz="914400" rtl="0" eaLnBrk="1" fontAlgn="base" latinLnBrk="0" hangingPunct="1">
          <a:lnSpc>
            <a:spcPct val="100000"/>
          </a:lnSpc>
          <a:spcBef>
            <a:spcPct val="50000"/>
          </a:spcBef>
          <a:spcAft>
            <a:spcPct val="0"/>
          </a:spcAft>
          <a:buClrTx/>
          <a:buSzTx/>
          <a:buFontTx/>
          <a:buChar char="•"/>
          <a:tabLst/>
          <a:defRPr kumimoji="0" lang="en-US" sz="1300" b="0" i="0" u="none" strike="noStrike" cap="none" normalizeH="0" baseline="0" smtClean="0">
            <a:ln>
              <a:noFill/>
            </a:ln>
            <a:solidFill>
              <a:schemeClr val="tx1"/>
            </a:solidFill>
            <a:effectLst/>
            <a:latin typeface="Trebuchet MS" pitchFamily="34" charset="0"/>
            <a:cs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115888" marR="0" indent="-115888" algn="l" defTabSz="914400" rtl="0" eaLnBrk="1" fontAlgn="base" latinLnBrk="0" hangingPunct="1">
          <a:lnSpc>
            <a:spcPct val="100000"/>
          </a:lnSpc>
          <a:spcBef>
            <a:spcPct val="50000"/>
          </a:spcBef>
          <a:spcAft>
            <a:spcPct val="0"/>
          </a:spcAft>
          <a:buClrTx/>
          <a:buSzTx/>
          <a:buFontTx/>
          <a:buChar char="•"/>
          <a:tabLst/>
          <a:defRPr kumimoji="0" lang="en-US" sz="1300" b="0" i="0" u="none" strike="noStrike" cap="none" normalizeH="0" baseline="0" smtClean="0">
            <a:ln>
              <a:noFill/>
            </a:ln>
            <a:solidFill>
              <a:schemeClr val="tx1"/>
            </a:solidFill>
            <a:effectLst/>
            <a:latin typeface="Trebuchet MS" pitchFamily="34" charset="0"/>
            <a:cs typeface="Times New Roman" pitchFamily="18" charset="0"/>
          </a:defRPr>
        </a:defPPr>
      </a:lstStyle>
    </a:lnDef>
  </a:objectDefaults>
  <a:extraClrSchemeLst>
    <a:extraClrScheme>
      <a:clrScheme name="1_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1_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1_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1_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959</TotalTime>
  <Words>810</Words>
  <Application>Microsoft Office PowerPoint</Application>
  <PresentationFormat>On-screen Show (4:3)</PresentationFormat>
  <Paragraphs>223</Paragraphs>
  <Slides>16</Slides>
  <Notes>0</Notes>
  <HiddenSlides>0</HiddenSlides>
  <MMClips>0</MMClips>
  <ScaleCrop>false</ScaleCrop>
  <HeadingPairs>
    <vt:vector size="4" baseType="variant">
      <vt:variant>
        <vt:lpstr>Theme</vt:lpstr>
      </vt:variant>
      <vt:variant>
        <vt:i4>2</vt:i4>
      </vt:variant>
      <vt:variant>
        <vt:lpstr>Slide Titles</vt:lpstr>
      </vt:variant>
      <vt:variant>
        <vt:i4>16</vt:i4>
      </vt:variant>
    </vt:vector>
  </HeadingPairs>
  <TitlesOfParts>
    <vt:vector size="18" baseType="lpstr">
      <vt:lpstr>Office Theme</vt:lpstr>
      <vt:lpstr>1_Default Design</vt:lpstr>
      <vt:lpstr>PowerPoint Presentation</vt:lpstr>
      <vt:lpstr>PowerPoint Presentation</vt:lpstr>
      <vt:lpstr>PowerPoint Presentation</vt:lpstr>
      <vt:lpstr>Differences between the WBG and IMF</vt:lpstr>
      <vt:lpstr> Ownership of The World Bank Group</vt:lpstr>
      <vt:lpstr>Voting Shares of the 187 Member Countries</vt:lpstr>
      <vt:lpstr>Representation of Egypt</vt:lpstr>
      <vt:lpstr>IBRD Instruments</vt:lpstr>
      <vt:lpstr>IFC Instruments</vt:lpstr>
      <vt:lpstr>MIGA Instruments</vt:lpstr>
      <vt:lpstr>The World Bank Group Program in Egypt</vt:lpstr>
      <vt:lpstr>Current Portfolio of IBRD Investments </vt:lpstr>
      <vt:lpstr>Ongoing IBRD Investment Operations</vt:lpstr>
      <vt:lpstr>IFC Investments</vt:lpstr>
      <vt:lpstr>MIGA Guarantees</vt:lpstr>
      <vt:lpstr>PowerPoint Presentation</vt:lpstr>
    </vt:vector>
  </TitlesOfParts>
  <Company>The World Bank Group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Leonard Alexander Hessling</dc:creator>
  <cp:lastModifiedBy>Leonard Alexander Hessling</cp:lastModifiedBy>
  <cp:revision>81</cp:revision>
  <cp:lastPrinted>2014-03-25T09:36:00Z</cp:lastPrinted>
  <dcterms:created xsi:type="dcterms:W3CDTF">2014-02-06T17:16:29Z</dcterms:created>
  <dcterms:modified xsi:type="dcterms:W3CDTF">2014-06-11T10:06:12Z</dcterms:modified>
</cp:coreProperties>
</file>