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22"/>
  </p:notesMasterIdLst>
  <p:handoutMasterIdLst>
    <p:handoutMasterId r:id="rId23"/>
  </p:handoutMasterIdLst>
  <p:sldIdLst>
    <p:sldId id="256" r:id="rId3"/>
    <p:sldId id="257" r:id="rId4"/>
    <p:sldId id="278" r:id="rId5"/>
    <p:sldId id="302" r:id="rId6"/>
    <p:sldId id="303" r:id="rId7"/>
    <p:sldId id="259" r:id="rId8"/>
    <p:sldId id="260" r:id="rId9"/>
    <p:sldId id="261" r:id="rId10"/>
    <p:sldId id="262" r:id="rId11"/>
    <p:sldId id="263" r:id="rId12"/>
    <p:sldId id="304" r:id="rId13"/>
    <p:sldId id="306" r:id="rId14"/>
    <p:sldId id="279" r:id="rId15"/>
    <p:sldId id="267" r:id="rId16"/>
    <p:sldId id="268" r:id="rId17"/>
    <p:sldId id="269" r:id="rId18"/>
    <p:sldId id="301" r:id="rId19"/>
    <p:sldId id="307" r:id="rId20"/>
    <p:sldId id="277" r:id="rId21"/>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3" d="100"/>
          <a:sy n="53" d="100"/>
        </p:scale>
        <p:origin x="-2290" y="-7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wb456196\Documents\Thomas\Docs%20for%20Hart\Jan2014\Portfolio-distribution-egyp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5.4012345679012343E-3"/>
          <c:y val="1.6013521845835179E-2"/>
          <c:w val="0.92438271604938271"/>
          <c:h val="0.88962013391374561"/>
        </c:manualLayout>
      </c:layout>
      <c:pie3DChart>
        <c:varyColors val="1"/>
        <c:ser>
          <c:idx val="0"/>
          <c:order val="0"/>
          <c:explosion val="25"/>
          <c:dLbls>
            <c:dLbl>
              <c:idx val="0"/>
              <c:layout/>
              <c:tx>
                <c:rich>
                  <a:bodyPr/>
                  <a:lstStyle/>
                  <a:p>
                    <a:r>
                      <a:rPr lang="ar-EG" dirty="0" smtClean="0"/>
                      <a:t>بقية العالم </a:t>
                    </a:r>
                  </a:p>
                  <a:p>
                    <a:r>
                      <a:rPr lang="ar-EG" dirty="0" smtClean="0"/>
                      <a:t>55%</a:t>
                    </a:r>
                    <a:endParaRPr lang="en-US" dirty="0"/>
                  </a:p>
                </c:rich>
              </c:tx>
              <c:showLegendKey val="0"/>
              <c:showVal val="0"/>
              <c:showCatName val="1"/>
              <c:showSerName val="0"/>
              <c:showPercent val="1"/>
              <c:showBubbleSize val="0"/>
            </c:dLbl>
            <c:dLbl>
              <c:idx val="1"/>
              <c:layout/>
              <c:tx>
                <c:rich>
                  <a:bodyPr/>
                  <a:lstStyle/>
                  <a:p>
                    <a:r>
                      <a:rPr lang="ar-EG" smtClean="0"/>
                      <a:t>الولايات المتحدة</a:t>
                    </a:r>
                    <a:r>
                      <a:rPr lang="en-US" dirty="0"/>
                      <a:t>
16%</a:t>
                    </a:r>
                  </a:p>
                </c:rich>
              </c:tx>
              <c:showLegendKey val="0"/>
              <c:showVal val="0"/>
              <c:showCatName val="1"/>
              <c:showSerName val="0"/>
              <c:showPercent val="1"/>
              <c:showBubbleSize val="0"/>
            </c:dLbl>
            <c:dLbl>
              <c:idx val="2"/>
              <c:layout/>
              <c:tx>
                <c:rich>
                  <a:bodyPr/>
                  <a:lstStyle/>
                  <a:p>
                    <a:r>
                      <a:rPr lang="ar-EG" smtClean="0"/>
                      <a:t>اليابان</a:t>
                    </a:r>
                    <a:r>
                      <a:rPr lang="en-US" dirty="0"/>
                      <a:t>
8%</a:t>
                    </a:r>
                  </a:p>
                </c:rich>
              </c:tx>
              <c:showLegendKey val="0"/>
              <c:showVal val="0"/>
              <c:showCatName val="1"/>
              <c:showSerName val="0"/>
              <c:showPercent val="1"/>
              <c:showBubbleSize val="0"/>
            </c:dLbl>
            <c:dLbl>
              <c:idx val="3"/>
              <c:layout/>
              <c:tx>
                <c:rich>
                  <a:bodyPr/>
                  <a:lstStyle/>
                  <a:p>
                    <a:r>
                      <a:rPr lang="ar-EG" smtClean="0"/>
                      <a:t>ألمانيا</a:t>
                    </a:r>
                    <a:r>
                      <a:rPr lang="en-US" dirty="0"/>
                      <a:t>
5%</a:t>
                    </a:r>
                  </a:p>
                </c:rich>
              </c:tx>
              <c:showLegendKey val="0"/>
              <c:showVal val="0"/>
              <c:showCatName val="1"/>
              <c:showSerName val="0"/>
              <c:showPercent val="1"/>
              <c:showBubbleSize val="0"/>
            </c:dLbl>
            <c:dLbl>
              <c:idx val="4"/>
              <c:layout/>
              <c:tx>
                <c:rich>
                  <a:bodyPr/>
                  <a:lstStyle/>
                  <a:p>
                    <a:r>
                      <a:rPr lang="ar-EG" smtClean="0"/>
                      <a:t>فرنسا</a:t>
                    </a:r>
                    <a:r>
                      <a:rPr lang="en-US" dirty="0"/>
                      <a:t>
4%</a:t>
                    </a:r>
                  </a:p>
                </c:rich>
              </c:tx>
              <c:showLegendKey val="0"/>
              <c:showVal val="0"/>
              <c:showCatName val="1"/>
              <c:showSerName val="0"/>
              <c:showPercent val="1"/>
              <c:showBubbleSize val="0"/>
            </c:dLbl>
            <c:dLbl>
              <c:idx val="5"/>
              <c:layout/>
              <c:tx>
                <c:rich>
                  <a:bodyPr/>
                  <a:lstStyle/>
                  <a:p>
                    <a:r>
                      <a:rPr lang="ar-EG" smtClean="0"/>
                      <a:t>المملكة المتحدة</a:t>
                    </a:r>
                    <a:r>
                      <a:rPr lang="en-US" dirty="0"/>
                      <a:t>
4%</a:t>
                    </a:r>
                  </a:p>
                </c:rich>
              </c:tx>
              <c:showLegendKey val="0"/>
              <c:showVal val="0"/>
              <c:showCatName val="1"/>
              <c:showSerName val="0"/>
              <c:showPercent val="1"/>
              <c:showBubbleSize val="0"/>
            </c:dLbl>
            <c:dLbl>
              <c:idx val="6"/>
              <c:layout/>
              <c:tx>
                <c:rich>
                  <a:bodyPr/>
                  <a:lstStyle/>
                  <a:p>
                    <a:r>
                      <a:rPr lang="ar-EG" smtClean="0"/>
                      <a:t>الصين</a:t>
                    </a:r>
                    <a:r>
                      <a:rPr lang="en-US" dirty="0"/>
                      <a:t>
3%</a:t>
                    </a:r>
                  </a:p>
                </c:rich>
              </c:tx>
              <c:showLegendKey val="0"/>
              <c:showVal val="0"/>
              <c:showCatName val="1"/>
              <c:showSerName val="0"/>
              <c:showPercent val="1"/>
              <c:showBubbleSize val="0"/>
            </c:dLbl>
            <c:dLbl>
              <c:idx val="7"/>
              <c:layout/>
              <c:tx>
                <c:rich>
                  <a:bodyPr/>
                  <a:lstStyle/>
                  <a:p>
                    <a:r>
                      <a:rPr lang="ar-EG" smtClean="0"/>
                      <a:t>السعودية</a:t>
                    </a:r>
                  </a:p>
                  <a:p>
                    <a:r>
                      <a:rPr lang="ar-EG" smtClean="0"/>
                      <a:t>3%</a:t>
                    </a:r>
                    <a:endParaRPr lang="en-US" dirty="0"/>
                  </a:p>
                </c:rich>
              </c:tx>
              <c:showLegendKey val="0"/>
              <c:showVal val="0"/>
              <c:showCatName val="1"/>
              <c:showSerName val="0"/>
              <c:showPercent val="1"/>
              <c:showBubbleSize val="0"/>
            </c:dLbl>
            <c:dLbl>
              <c:idx val="8"/>
              <c:layout/>
              <c:tx>
                <c:rich>
                  <a:bodyPr/>
                  <a:lstStyle/>
                  <a:p>
                    <a:r>
                      <a:rPr lang="ar-EG" smtClean="0"/>
                      <a:t>روسيا</a:t>
                    </a:r>
                    <a:r>
                      <a:rPr lang="en-US" dirty="0"/>
                      <a:t>
3%</a:t>
                    </a:r>
                  </a:p>
                </c:rich>
              </c:tx>
              <c:showLegendKey val="0"/>
              <c:showVal val="0"/>
              <c:showCatName val="1"/>
              <c:showSerName val="0"/>
              <c:showPercent val="1"/>
              <c:showBubbleSize val="0"/>
            </c:dLbl>
            <c:showLegendKey val="0"/>
            <c:showVal val="0"/>
            <c:showCatName val="1"/>
            <c:showSerName val="0"/>
            <c:showPercent val="1"/>
            <c:showBubbleSize val="0"/>
            <c:showLeaderLines val="1"/>
          </c:dLbls>
          <c:cat>
            <c:strRef>
              <c:f>Sheet1!$A$1:$A$9</c:f>
              <c:strCache>
                <c:ptCount val="9"/>
                <c:pt idx="0">
                  <c:v>Rest of the world</c:v>
                </c:pt>
                <c:pt idx="1">
                  <c:v>United States</c:v>
                </c:pt>
                <c:pt idx="2">
                  <c:v>Japan</c:v>
                </c:pt>
                <c:pt idx="3">
                  <c:v>Germany</c:v>
                </c:pt>
                <c:pt idx="4">
                  <c:v>France </c:v>
                </c:pt>
                <c:pt idx="5">
                  <c:v>United Kingdom</c:v>
                </c:pt>
                <c:pt idx="6">
                  <c:v>China</c:v>
                </c:pt>
                <c:pt idx="7">
                  <c:v>Saudi Arabia</c:v>
                </c:pt>
                <c:pt idx="8">
                  <c:v>Russia</c:v>
                </c:pt>
              </c:strCache>
            </c:strRef>
          </c:cat>
          <c:val>
            <c:numRef>
              <c:f>Sheet1!$B$1:$B$9</c:f>
              <c:numCache>
                <c:formatCode>0%</c:formatCode>
                <c:ptCount val="9"/>
                <c:pt idx="0">
                  <c:v>0.54500000000000004</c:v>
                </c:pt>
                <c:pt idx="1">
                  <c:v>0.16000000000000023</c:v>
                </c:pt>
                <c:pt idx="2">
                  <c:v>8.0000000000000224E-2</c:v>
                </c:pt>
                <c:pt idx="3">
                  <c:v>5.0000000000000072E-2</c:v>
                </c:pt>
                <c:pt idx="4">
                  <c:v>4.000000000000007E-2</c:v>
                </c:pt>
                <c:pt idx="5">
                  <c:v>4.000000000000007E-2</c:v>
                </c:pt>
                <c:pt idx="6">
                  <c:v>3.0000000000000054E-2</c:v>
                </c:pt>
                <c:pt idx="7">
                  <c:v>3.0000000000000054E-2</c:v>
                </c:pt>
                <c:pt idx="8">
                  <c:v>3.0000000000000054E-2</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3.0674105435313053E-2"/>
          <c:y val="4.1442338973514278E-2"/>
          <c:w val="0.89342565847610744"/>
          <c:h val="0.86488521127397433"/>
        </c:manualLayout>
      </c:layout>
      <c:pie3DChart>
        <c:varyColors val="1"/>
        <c:ser>
          <c:idx val="0"/>
          <c:order val="0"/>
          <c:tx>
            <c:strRef>
              <c:f>'Active Portfolio by Cty '!$T$37</c:f>
              <c:strCache>
                <c:ptCount val="1"/>
                <c:pt idx="0">
                  <c:v>Net Commitment</c:v>
                </c:pt>
              </c:strCache>
            </c:strRef>
          </c:tx>
          <c:explosion val="25"/>
          <c:dPt>
            <c:idx val="0"/>
            <c:bubble3D val="0"/>
            <c:explosion val="46"/>
          </c:dPt>
          <c:dPt>
            <c:idx val="1"/>
            <c:bubble3D val="0"/>
            <c:explosion val="42"/>
          </c:dPt>
          <c:dPt>
            <c:idx val="2"/>
            <c:bubble3D val="0"/>
            <c:explosion val="34"/>
          </c:dPt>
          <c:dPt>
            <c:idx val="3"/>
            <c:bubble3D val="0"/>
            <c:explosion val="43"/>
          </c:dPt>
          <c:dPt>
            <c:idx val="4"/>
            <c:bubble3D val="0"/>
            <c:explosion val="14"/>
          </c:dPt>
          <c:dLbls>
            <c:dLbl>
              <c:idx val="0"/>
              <c:layout>
                <c:manualLayout>
                  <c:x val="-7.3652382648148884E-2"/>
                  <c:y val="7.3418491290907856E-2"/>
                </c:manualLayout>
              </c:layout>
              <c:tx>
                <c:rich>
                  <a:bodyPr/>
                  <a:lstStyle/>
                  <a:p>
                    <a:r>
                      <a:rPr lang="ar-EG" dirty="0" smtClean="0"/>
                      <a:t>التمويل</a:t>
                    </a:r>
                    <a:r>
                      <a:rPr lang="en-US" dirty="0"/>
                      <a:t>
13%</a:t>
                    </a:r>
                  </a:p>
                </c:rich>
              </c:tx>
              <c:showLegendKey val="0"/>
              <c:showVal val="0"/>
              <c:showCatName val="1"/>
              <c:showSerName val="0"/>
              <c:showPercent val="1"/>
              <c:showBubbleSize val="0"/>
            </c:dLbl>
            <c:dLbl>
              <c:idx val="1"/>
              <c:layout/>
              <c:tx>
                <c:rich>
                  <a:bodyPr/>
                  <a:lstStyle/>
                  <a:p>
                    <a:r>
                      <a:rPr lang="ar-EG" smtClean="0"/>
                      <a:t>القطاعات الاجتماعية</a:t>
                    </a:r>
                    <a:r>
                      <a:rPr lang="en-US" dirty="0"/>
                      <a:t>
6%</a:t>
                    </a:r>
                  </a:p>
                </c:rich>
              </c:tx>
              <c:showLegendKey val="0"/>
              <c:showVal val="0"/>
              <c:showCatName val="1"/>
              <c:showSerName val="0"/>
              <c:showPercent val="1"/>
              <c:showBubbleSize val="0"/>
            </c:dLbl>
            <c:dLbl>
              <c:idx val="2"/>
              <c:layout/>
              <c:tx>
                <c:rich>
                  <a:bodyPr/>
                  <a:lstStyle/>
                  <a:p>
                    <a:r>
                      <a:rPr lang="ar-EG" smtClean="0"/>
                      <a:t>النقل</a:t>
                    </a:r>
                    <a:r>
                      <a:rPr lang="en-US" dirty="0"/>
                      <a:t>
19%</a:t>
                    </a:r>
                  </a:p>
                </c:rich>
              </c:tx>
              <c:showLegendKey val="0"/>
              <c:showVal val="0"/>
              <c:showCatName val="1"/>
              <c:showSerName val="0"/>
              <c:showPercent val="1"/>
              <c:showBubbleSize val="0"/>
            </c:dLbl>
            <c:dLbl>
              <c:idx val="3"/>
              <c:layout/>
              <c:tx>
                <c:rich>
                  <a:bodyPr/>
                  <a:lstStyle/>
                  <a:p>
                    <a:r>
                      <a:rPr lang="ar-EG" smtClean="0"/>
                      <a:t>الزراعة والمياه</a:t>
                    </a:r>
                    <a:r>
                      <a:rPr lang="en-US" dirty="0"/>
                      <a:t>
14%</a:t>
                    </a:r>
                  </a:p>
                </c:rich>
              </c:tx>
              <c:showLegendKey val="0"/>
              <c:showVal val="0"/>
              <c:showCatName val="1"/>
              <c:showSerName val="0"/>
              <c:showPercent val="1"/>
              <c:showBubbleSize val="0"/>
            </c:dLbl>
            <c:dLbl>
              <c:idx val="4"/>
              <c:layout/>
              <c:tx>
                <c:rich>
                  <a:bodyPr/>
                  <a:lstStyle/>
                  <a:p>
                    <a:r>
                      <a:rPr lang="ar-EG" smtClean="0"/>
                      <a:t>الطاقة والبيئة</a:t>
                    </a:r>
                    <a:r>
                      <a:rPr lang="en-US" dirty="0"/>
                      <a:t>
48%</a:t>
                    </a:r>
                  </a:p>
                </c:rich>
              </c:tx>
              <c:showLegendKey val="0"/>
              <c:showVal val="0"/>
              <c:showCatName val="1"/>
              <c:showSerName val="0"/>
              <c:showPercent val="1"/>
              <c:showBubbleSize val="0"/>
            </c:dLbl>
            <c:showLegendKey val="0"/>
            <c:showVal val="0"/>
            <c:showCatName val="1"/>
            <c:showSerName val="0"/>
            <c:showPercent val="1"/>
            <c:showBubbleSize val="0"/>
            <c:showLeaderLines val="1"/>
          </c:dLbls>
          <c:cat>
            <c:strRef>
              <c:f>'Active Portfolio by Cty '!$A$38:$S$42</c:f>
              <c:strCache>
                <c:ptCount val="5"/>
                <c:pt idx="0">
                  <c:v>Finance</c:v>
                </c:pt>
                <c:pt idx="1">
                  <c:v>Social Sectors</c:v>
                </c:pt>
                <c:pt idx="2">
                  <c:v>Transport</c:v>
                </c:pt>
                <c:pt idx="3">
                  <c:v>Agriculture &amp; Water</c:v>
                </c:pt>
                <c:pt idx="4">
                  <c:v>Energy &amp; Environment</c:v>
                </c:pt>
              </c:strCache>
            </c:strRef>
          </c:cat>
          <c:val>
            <c:numRef>
              <c:f>'Active Portfolio by Cty '!$T$38:$T$42</c:f>
              <c:numCache>
                <c:formatCode>#,##0.0</c:formatCode>
                <c:ptCount val="5"/>
                <c:pt idx="0">
                  <c:v>600</c:v>
                </c:pt>
                <c:pt idx="1">
                  <c:v>297.85000000000002</c:v>
                </c:pt>
                <c:pt idx="2">
                  <c:v>880</c:v>
                </c:pt>
                <c:pt idx="3">
                  <c:v>639.48203610000007</c:v>
                </c:pt>
                <c:pt idx="4">
                  <c:v>2204.0500000000002</c:v>
                </c:pt>
              </c:numCache>
            </c:numRef>
          </c:val>
        </c:ser>
        <c:dLbls>
          <c:showLegendKey val="0"/>
          <c:showVal val="0"/>
          <c:showCatName val="1"/>
          <c:showSerName val="0"/>
          <c:showPercent val="1"/>
          <c:showBubbleSize val="0"/>
          <c:showLeaderLines val="1"/>
        </c:dLbls>
      </c:pie3DChart>
    </c:plotArea>
    <c:plotVisOnly val="1"/>
    <c:dispBlanksAs val="gap"/>
    <c:showDLblsOverMax val="0"/>
  </c:chart>
  <c:txPr>
    <a:bodyPr/>
    <a:lstStyle/>
    <a:p>
      <a:pPr>
        <a:defRPr sz="1200" baseline="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2042"/>
          </a:xfrm>
          <a:prstGeom prst="rect">
            <a:avLst/>
          </a:prstGeom>
        </p:spPr>
        <p:txBody>
          <a:bodyPr vert="horz" lIns="92546" tIns="46273" rIns="92546" bIns="46273" rtlCol="0"/>
          <a:lstStyle>
            <a:lvl1pPr algn="r">
              <a:defRPr sz="1200"/>
            </a:lvl1pPr>
          </a:lstStyle>
          <a:p>
            <a:fld id="{C9833D09-AEFD-465B-A7AD-3F7B8D9F8FF7}" type="datetimeFigureOut">
              <a:rPr lang="en-US" smtClean="0"/>
              <a:t>5/19/2014</a:t>
            </a:fld>
            <a:endParaRPr lang="en-US"/>
          </a:p>
        </p:txBody>
      </p:sp>
      <p:sp>
        <p:nvSpPr>
          <p:cNvPr id="4" name="Footer Placeholder 3"/>
          <p:cNvSpPr>
            <a:spLocks noGrp="1"/>
          </p:cNvSpPr>
          <p:nvPr>
            <p:ph type="ftr" sz="quarter" idx="2"/>
          </p:nvPr>
        </p:nvSpPr>
        <p:spPr>
          <a:xfrm>
            <a:off x="0" y="8777192"/>
            <a:ext cx="3013763" cy="462042"/>
          </a:xfrm>
          <a:prstGeom prst="rect">
            <a:avLst/>
          </a:prstGeom>
        </p:spPr>
        <p:txBody>
          <a:bodyPr vert="horz" lIns="92546" tIns="46273" rIns="92546" bIns="46273"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777192"/>
            <a:ext cx="3013763" cy="462042"/>
          </a:xfrm>
          <a:prstGeom prst="rect">
            <a:avLst/>
          </a:prstGeom>
        </p:spPr>
        <p:txBody>
          <a:bodyPr vert="horz" lIns="92546" tIns="46273" rIns="92546" bIns="46273" rtlCol="0" anchor="b"/>
          <a:lstStyle>
            <a:lvl1pPr algn="r">
              <a:defRPr sz="1200"/>
            </a:lvl1pPr>
          </a:lstStyle>
          <a:p>
            <a:fld id="{28587151-FD9A-4BA6-A42C-9267322C7509}" type="slidenum">
              <a:rPr lang="en-US" smtClean="0"/>
              <a:t>‹#›</a:t>
            </a:fld>
            <a:endParaRPr lang="en-US"/>
          </a:p>
        </p:txBody>
      </p:sp>
    </p:spTree>
    <p:extLst>
      <p:ext uri="{BB962C8B-B14F-4D97-AF65-F5344CB8AC3E}">
        <p14:creationId xmlns:p14="http://schemas.microsoft.com/office/powerpoint/2010/main" val="3896035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idx="1"/>
          </p:nvPr>
        </p:nvSpPr>
        <p:spPr>
          <a:xfrm>
            <a:off x="3939466" y="0"/>
            <a:ext cx="3013763" cy="462042"/>
          </a:xfrm>
          <a:prstGeom prst="rect">
            <a:avLst/>
          </a:prstGeom>
        </p:spPr>
        <p:txBody>
          <a:bodyPr vert="horz" lIns="92546" tIns="46273" rIns="92546" bIns="46273" rtlCol="0"/>
          <a:lstStyle>
            <a:lvl1pPr algn="r">
              <a:defRPr sz="1200"/>
            </a:lvl1pPr>
          </a:lstStyle>
          <a:p>
            <a:fld id="{33A03E01-54F4-4922-9F6F-7E608B8E54B0}" type="datetimeFigureOut">
              <a:rPr lang="en-US" smtClean="0"/>
              <a:t>5/19/2014</a:t>
            </a:fld>
            <a:endParaRPr lang="en-US"/>
          </a:p>
        </p:txBody>
      </p:sp>
      <p:sp>
        <p:nvSpPr>
          <p:cNvPr id="4" name="Slide Image Placeholder 3"/>
          <p:cNvSpPr>
            <a:spLocks noGrp="1" noRot="1" noChangeAspect="1"/>
          </p:cNvSpPr>
          <p:nvPr>
            <p:ph type="sldImg" idx="2"/>
          </p:nvPr>
        </p:nvSpPr>
        <p:spPr>
          <a:xfrm>
            <a:off x="1168400" y="693738"/>
            <a:ext cx="4618038" cy="3463925"/>
          </a:xfrm>
          <a:prstGeom prst="rect">
            <a:avLst/>
          </a:prstGeom>
          <a:noFill/>
          <a:ln w="12700">
            <a:solidFill>
              <a:prstClr val="black"/>
            </a:solidFill>
          </a:ln>
        </p:spPr>
        <p:txBody>
          <a:bodyPr vert="horz" lIns="92546" tIns="46273" rIns="92546" bIns="46273" rtlCol="0" anchor="ctr"/>
          <a:lstStyle/>
          <a:p>
            <a:endParaRPr lang="en-US"/>
          </a:p>
        </p:txBody>
      </p:sp>
      <p:sp>
        <p:nvSpPr>
          <p:cNvPr id="5" name="Notes Placeholder 4"/>
          <p:cNvSpPr>
            <a:spLocks noGrp="1"/>
          </p:cNvSpPr>
          <p:nvPr>
            <p:ph type="body" sz="quarter" idx="3"/>
          </p:nvPr>
        </p:nvSpPr>
        <p:spPr>
          <a:xfrm>
            <a:off x="695484" y="4389398"/>
            <a:ext cx="5563870" cy="4158377"/>
          </a:xfrm>
          <a:prstGeom prst="rect">
            <a:avLst/>
          </a:prstGeom>
        </p:spPr>
        <p:txBody>
          <a:bodyPr vert="horz" lIns="92546" tIns="46273" rIns="92546" bIns="4627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192"/>
            <a:ext cx="3013763" cy="462042"/>
          </a:xfrm>
          <a:prstGeom prst="rect">
            <a:avLst/>
          </a:prstGeom>
        </p:spPr>
        <p:txBody>
          <a:bodyPr vert="horz" lIns="92546" tIns="46273" rIns="92546" bIns="46273"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777192"/>
            <a:ext cx="3013763" cy="462042"/>
          </a:xfrm>
          <a:prstGeom prst="rect">
            <a:avLst/>
          </a:prstGeom>
        </p:spPr>
        <p:txBody>
          <a:bodyPr vert="horz" lIns="92546" tIns="46273" rIns="92546" bIns="46273" rtlCol="0" anchor="b"/>
          <a:lstStyle>
            <a:lvl1pPr algn="r">
              <a:defRPr sz="1200"/>
            </a:lvl1pPr>
          </a:lstStyle>
          <a:p>
            <a:fld id="{3DB93EE7-3507-45A3-86CC-E47A4FB9EA91}" type="slidenum">
              <a:rPr lang="en-US" smtClean="0"/>
              <a:t>‹#›</a:t>
            </a:fld>
            <a:endParaRPr lang="en-US"/>
          </a:p>
        </p:txBody>
      </p:sp>
    </p:spTree>
    <p:extLst>
      <p:ext uri="{BB962C8B-B14F-4D97-AF65-F5344CB8AC3E}">
        <p14:creationId xmlns:p14="http://schemas.microsoft.com/office/powerpoint/2010/main" val="2536495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21212" cy="3465513"/>
          </a:xfrm>
          <a:prstGeom prst="rect">
            <a:avLst/>
          </a:prstGeom>
          <a:noFill/>
          <a:ln w="12700">
            <a:solidFill>
              <a:prstClr val="black"/>
            </a:solidFill>
          </a:ln>
        </p:spPr>
      </p:sp>
      <p:sp>
        <p:nvSpPr>
          <p:cNvPr id="3" name="Notes Placeholder 2"/>
          <p:cNvSpPr>
            <a:spLocks noGrp="1"/>
          </p:cNvSpPr>
          <p:nvPr>
            <p:ph type="body" idx="1"/>
          </p:nvPr>
        </p:nvSpPr>
        <p:spPr/>
        <p:txBody>
          <a:bodyPr/>
          <a:lstStyle/>
          <a:p>
            <a:pPr marL="0" algn="r" defTabSz="914400" rtl="1">
              <a:buNone/>
            </a:pPr>
            <a:r>
              <a:rPr lang="en-US" sz="1200" b="0" i="0">
                <a:solidFill>
                  <a:schemeClr val="tx1"/>
                </a:solidFill>
                <a:latin typeface="Calibri"/>
                <a:ea typeface="+mn-ea"/>
                <a:cs typeface="+mn-cs"/>
              </a:rPr>
              <a:t>(30 sec.)</a:t>
            </a:r>
          </a:p>
          <a:p>
            <a:pPr marL="0" algn="r" defTabSz="914400" rtl="1">
              <a:buNone/>
            </a:pPr>
            <a:r>
              <a:rPr lang="en-US" sz="1200" b="1" i="0">
                <a:solidFill>
                  <a:schemeClr val="tx1"/>
                </a:solidFill>
                <a:latin typeface="Calibri"/>
                <a:ea typeface="+mn-ea"/>
                <a:cs typeface="+mn-cs"/>
              </a:rPr>
              <a:t>WBG Integration</a:t>
            </a:r>
            <a:r>
              <a:rPr lang="en-US" sz="1200" b="0" i="0">
                <a:solidFill>
                  <a:schemeClr val="tx1"/>
                </a:solidFill>
                <a:latin typeface="Calibri"/>
                <a:ea typeface="+mn-ea"/>
                <a:cs typeface="+mn-cs"/>
              </a:rPr>
              <a:t> is this year’s key internal trend, with major implication for our brand; reversing many decades of past practice. Still, JYK/JYC have been very clear: </a:t>
            </a:r>
            <a:r>
              <a:rPr lang="en-US" sz="1200" b="1" i="0" u="sng">
                <a:solidFill>
                  <a:schemeClr val="tx1"/>
                </a:solidFill>
                <a:latin typeface="Calibri"/>
                <a:ea typeface="+mn-ea"/>
                <a:cs typeface="+mn-cs"/>
              </a:rPr>
              <a:t>IFC has a very strong brand that must continue</a:t>
            </a:r>
            <a:r>
              <a:rPr lang="en-US" sz="1200" b="0" i="0" u="sng">
                <a:solidFill>
                  <a:schemeClr val="tx1"/>
                </a:solidFill>
                <a:latin typeface="Calibri"/>
                <a:ea typeface="+mn-ea"/>
                <a:cs typeface="+mn-cs"/>
              </a:rPr>
              <a:t>. </a:t>
            </a:r>
          </a:p>
          <a:p>
            <a:pPr marL="0" algn="r" defTabSz="914400" rtl="1">
              <a:buNone/>
            </a:pPr>
            <a:endParaRPr lang="en-US" dirty="0" smtClean="0"/>
          </a:p>
          <a:p>
            <a:pPr marL="0" algn="r" defTabSz="914400" rtl="1">
              <a:buNone/>
            </a:pPr>
            <a:r>
              <a:rPr lang="en-US" sz="1200" b="0" i="0">
                <a:solidFill>
                  <a:schemeClr val="tx1"/>
                </a:solidFill>
                <a:latin typeface="Calibri"/>
                <a:ea typeface="+mn-ea"/>
                <a:cs typeface="+mn-cs"/>
              </a:rPr>
              <a:t>IFC special identity and great reputation in the markets is one of the WBG’s most critical assets. It is secure. But let’s be frank about the background:</a:t>
            </a:r>
          </a:p>
          <a:p>
            <a:pPr marL="173736" indent="-173736" algn="r" defTabSz="914400" rtl="1">
              <a:buClr>
                <a:schemeClr val="tx1"/>
              </a:buClr>
              <a:buFont typeface="Arial"/>
              <a:buChar char="•"/>
            </a:pPr>
            <a:r>
              <a:rPr lang="en-US" sz="1200" b="1" i="0">
                <a:solidFill>
                  <a:schemeClr val="tx1"/>
                </a:solidFill>
                <a:latin typeface="Calibri"/>
                <a:ea typeface="+mn-ea"/>
                <a:cs typeface="+mn-cs"/>
              </a:rPr>
              <a:t>Each member institution has different constituencies: </a:t>
            </a:r>
            <a:r>
              <a:rPr lang="en-US" sz="1200" b="0" i="0">
                <a:solidFill>
                  <a:schemeClr val="tx1"/>
                </a:solidFill>
                <a:latin typeface="Calibri"/>
                <a:ea typeface="+mn-ea"/>
                <a:cs typeface="+mn-cs"/>
              </a:rPr>
              <a:t>IFC/private sector; World Bank/public sector</a:t>
            </a:r>
          </a:p>
          <a:p>
            <a:pPr marL="173736" indent="-173736" algn="r" defTabSz="914400" rtl="1">
              <a:buClr>
                <a:schemeClr val="tx1"/>
              </a:buClr>
              <a:buFont typeface="Arial"/>
              <a:buChar char="•"/>
            </a:pPr>
            <a:r>
              <a:rPr lang="en-US" sz="1200" b="1" i="0">
                <a:solidFill>
                  <a:schemeClr val="tx1"/>
                </a:solidFill>
                <a:latin typeface="Calibri"/>
                <a:ea typeface="+mn-ea"/>
                <a:cs typeface="+mn-cs"/>
              </a:rPr>
              <a:t>Little history of WBG-level branding</a:t>
            </a:r>
            <a:r>
              <a:rPr lang="en-US" sz="1200" b="0" i="0">
                <a:solidFill>
                  <a:schemeClr val="tx1"/>
                </a:solidFill>
                <a:latin typeface="Calibri"/>
                <a:ea typeface="+mn-ea"/>
                <a:cs typeface="+mn-cs"/>
              </a:rPr>
              <a:t>: No group logo, collateral etc has ever existed.; each institution has its own public identity, but no strong “holistic approach” pulling them all together in people’s minds</a:t>
            </a:r>
          </a:p>
          <a:p>
            <a:pPr marL="173736" indent="-173736" algn="r" defTabSz="914400" rtl="1">
              <a:buClr>
                <a:schemeClr val="tx1"/>
              </a:buClr>
              <a:buFont typeface="Arial"/>
              <a:buChar char="•"/>
            </a:pPr>
            <a:r>
              <a:rPr lang="en-US" sz="1200" b="1" i="0">
                <a:solidFill>
                  <a:schemeClr val="tx1"/>
                </a:solidFill>
                <a:latin typeface="Calibri"/>
                <a:ea typeface="+mn-ea"/>
                <a:cs typeface="+mn-cs"/>
              </a:rPr>
              <a:t>But </a:t>
            </a:r>
            <a:r>
              <a:rPr lang="en-US" sz="1200" b="1" i="0" u="sng">
                <a:solidFill>
                  <a:schemeClr val="tx1"/>
                </a:solidFill>
                <a:latin typeface="Calibri"/>
                <a:ea typeface="+mn-ea"/>
                <a:cs typeface="+mn-cs"/>
              </a:rPr>
              <a:t>great potential</a:t>
            </a:r>
            <a:r>
              <a:rPr lang="en-US" sz="1200" b="1" i="0">
                <a:solidFill>
                  <a:schemeClr val="tx1"/>
                </a:solidFill>
                <a:latin typeface="Calibri"/>
                <a:ea typeface="+mn-ea"/>
                <a:cs typeface="+mn-cs"/>
              </a:rPr>
              <a:t>: </a:t>
            </a:r>
            <a:r>
              <a:rPr lang="en-US" sz="1200" b="0" i="0">
                <a:solidFill>
                  <a:schemeClr val="tx1"/>
                </a:solidFill>
                <a:latin typeface="Calibri"/>
                <a:ea typeface="+mn-ea"/>
                <a:cs typeface="+mn-cs"/>
              </a:rPr>
              <a:t>No other dev. institution combines all these resources; shareholders see integration as the key to our future effectiveness</a:t>
            </a:r>
          </a:p>
          <a:p>
            <a:pPr marL="0" algn="r" defTabSz="914400" rtl="1">
              <a:buNone/>
            </a:pPr>
            <a:endParaRPr lang="en-US" dirty="0" smtClean="0"/>
          </a:p>
          <a:p>
            <a:pPr marL="0" algn="r" defTabSz="914400" rtl="1">
              <a:buNone/>
            </a:pPr>
            <a:r>
              <a:rPr lang="en-US" sz="1200" b="1" i="0">
                <a:solidFill>
                  <a:schemeClr val="tx1"/>
                </a:solidFill>
                <a:latin typeface="Calibri"/>
                <a:ea typeface="+mn-ea"/>
                <a:cs typeface="+mn-cs"/>
              </a:rPr>
              <a:t>We need to remember: IFC is not a standalone entity</a:t>
            </a:r>
            <a:r>
              <a:rPr lang="en-US" sz="1200" b="0" i="0">
                <a:solidFill>
                  <a:schemeClr val="tx1"/>
                </a:solidFill>
                <a:latin typeface="Calibri"/>
                <a:ea typeface="+mn-ea"/>
                <a:cs typeface="+mn-cs"/>
              </a:rPr>
              <a:t> – </a:t>
            </a:r>
            <a:r>
              <a:rPr lang="en-US" sz="1200" b="1" i="0">
                <a:solidFill>
                  <a:schemeClr val="tx1"/>
                </a:solidFill>
                <a:latin typeface="Calibri"/>
                <a:ea typeface="+mn-ea"/>
                <a:cs typeface="+mn-cs"/>
              </a:rPr>
              <a:t>we are part of a Group</a:t>
            </a:r>
            <a:r>
              <a:rPr lang="en-US" sz="1200" b="0" i="0">
                <a:solidFill>
                  <a:schemeClr val="tx1"/>
                </a:solidFill>
                <a:latin typeface="Calibri"/>
                <a:ea typeface="+mn-ea"/>
                <a:cs typeface="+mn-cs"/>
              </a:rPr>
              <a:t> (think of other holding cos. w/large portfolios and great brand value like P&amp;G, Unilever, Tata,  etc., or international organizations like the UN; all their individual units are greatly enhanced by being associated w/the parent’s name). </a:t>
            </a:r>
          </a:p>
          <a:p>
            <a:pPr marL="0" algn="r" defTabSz="914400" rtl="1">
              <a:buNone/>
            </a:pPr>
            <a:endParaRPr lang="en-US" dirty="0" smtClean="0"/>
          </a:p>
        </p:txBody>
      </p:sp>
      <p:sp>
        <p:nvSpPr>
          <p:cNvPr id="4" name="Slide Number Placeholder 3"/>
          <p:cNvSpPr>
            <a:spLocks noGrp="1"/>
          </p:cNvSpPr>
          <p:nvPr>
            <p:ph type="sldNum" sz="quarter" idx="10"/>
          </p:nvPr>
        </p:nvSpPr>
        <p:spPr/>
        <p:txBody>
          <a:bodyPr/>
          <a:lstStyle/>
          <a:p>
            <a:pPr algn="l" defTabSz="914400" rtl="1">
              <a:buNone/>
            </a:pPr>
            <a:fld id="{E2288943-A205-46C6-A29B-D5A4E37BC4F8}" type="slidenum">
              <a:rPr lang="en-US" sz="1200" b="0" i="0">
                <a:latin typeface="Calibri"/>
                <a:ea typeface="+mn-ea"/>
                <a:cs typeface="+mn-cs"/>
              </a:rPr>
              <a:t>4</a:t>
            </a:fld>
            <a:endParaRPr lang="en-US" sz="1200" b="0" i="0">
              <a:latin typeface="Calibri"/>
              <a:ea typeface="+mn-ea"/>
              <a:cs typeface="+mn-cs"/>
            </a:endParaRPr>
          </a:p>
        </p:txBody>
      </p:sp>
    </p:spTree>
    <p:extLst>
      <p:ext uri="{BB962C8B-B14F-4D97-AF65-F5344CB8AC3E}">
        <p14:creationId xmlns:p14="http://schemas.microsoft.com/office/powerpoint/2010/main" val="255564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r" defTabSz="914400" rtl="1">
              <a:buNone/>
            </a:pPr>
            <a:r>
              <a:rPr lang="en-US" sz="1200" b="0" i="0">
                <a:solidFill>
                  <a:schemeClr val="tx1"/>
                </a:solidFill>
                <a:latin typeface="Calibri"/>
                <a:ea typeface="+mn-ea"/>
                <a:cs typeface="+mn-cs"/>
              </a:rPr>
              <a:t>(30 sec.)</a:t>
            </a:r>
          </a:p>
          <a:p>
            <a:pPr marL="0" algn="r" defTabSz="914400" rtl="1">
              <a:buNone/>
            </a:pPr>
            <a:r>
              <a:rPr lang="en-US" sz="1200" b="0" i="0">
                <a:solidFill>
                  <a:schemeClr val="tx1"/>
                </a:solidFill>
                <a:latin typeface="Calibri"/>
                <a:ea typeface="+mn-ea"/>
                <a:cs typeface="+mn-cs"/>
              </a:rPr>
              <a:t>Let’s start by talking about the </a:t>
            </a:r>
            <a:r>
              <a:rPr lang="en-US" sz="1200" b="1" i="0">
                <a:solidFill>
                  <a:schemeClr val="tx1"/>
                </a:solidFill>
                <a:latin typeface="Calibri"/>
                <a:ea typeface="+mn-ea"/>
                <a:cs typeface="+mn-cs"/>
              </a:rPr>
              <a:t>Twin Goals</a:t>
            </a:r>
            <a:r>
              <a:rPr lang="en-US" sz="1200" b="0" i="0">
                <a:solidFill>
                  <a:schemeClr val="tx1"/>
                </a:solidFill>
                <a:latin typeface="Calibri"/>
                <a:ea typeface="+mn-ea"/>
                <a:cs typeface="+mn-cs"/>
              </a:rPr>
              <a:t>: the first articulation of </a:t>
            </a:r>
            <a:r>
              <a:rPr lang="en-US" sz="1200" b="1" i="0">
                <a:solidFill>
                  <a:schemeClr val="tx1"/>
                </a:solidFill>
                <a:latin typeface="Calibri"/>
                <a:ea typeface="+mn-ea"/>
                <a:cs typeface="+mn-cs"/>
              </a:rPr>
              <a:t>the emerging WBG brand </a:t>
            </a:r>
            <a:r>
              <a:rPr lang="en-US" sz="1200" b="0" i="0">
                <a:solidFill>
                  <a:schemeClr val="tx1"/>
                </a:solidFill>
                <a:latin typeface="Calibri"/>
                <a:ea typeface="+mn-ea"/>
                <a:cs typeface="+mn-cs"/>
              </a:rPr>
              <a:t>(it’s new with Jim Kim: debuted at 2013 Spring Mtgs)</a:t>
            </a:r>
          </a:p>
          <a:p>
            <a:pPr marL="0" algn="r" defTabSz="914400" rtl="1">
              <a:buNone/>
            </a:pPr>
            <a:endParaRPr lang="en-US" dirty="0" smtClean="0"/>
          </a:p>
          <a:p>
            <a:pPr marL="0" algn="r" defTabSz="914400" rtl="1">
              <a:buNone/>
            </a:pPr>
            <a:r>
              <a:rPr lang="en-US" sz="1200" b="0" i="0">
                <a:solidFill>
                  <a:schemeClr val="tx1"/>
                </a:solidFill>
                <a:latin typeface="Calibri"/>
                <a:ea typeface="+mn-ea"/>
                <a:cs typeface="+mn-cs"/>
              </a:rPr>
              <a:t>This frames </a:t>
            </a:r>
            <a:r>
              <a:rPr lang="en-US" sz="1200" b="1" i="0">
                <a:solidFill>
                  <a:schemeClr val="tx1"/>
                </a:solidFill>
                <a:latin typeface="Calibri"/>
                <a:ea typeface="+mn-ea"/>
                <a:cs typeface="+mn-cs"/>
              </a:rPr>
              <a:t>all of us in the WBG.</a:t>
            </a:r>
            <a:r>
              <a:rPr lang="en-US" sz="1200" b="0" i="0">
                <a:solidFill>
                  <a:schemeClr val="tx1"/>
                </a:solidFill>
                <a:latin typeface="Calibri"/>
                <a:ea typeface="+mn-ea"/>
                <a:cs typeface="+mn-cs"/>
              </a:rPr>
              <a:t> It sums up </a:t>
            </a:r>
            <a:r>
              <a:rPr lang="en-US" sz="1200" b="1" i="0">
                <a:solidFill>
                  <a:schemeClr val="tx1"/>
                </a:solidFill>
                <a:latin typeface="Calibri"/>
                <a:ea typeface="+mn-ea"/>
                <a:cs typeface="+mn-cs"/>
              </a:rPr>
              <a:t>who we  are/what we stand for </a:t>
            </a:r>
            <a:r>
              <a:rPr lang="en-US" sz="1200" b="0" i="0">
                <a:solidFill>
                  <a:schemeClr val="tx1"/>
                </a:solidFill>
                <a:latin typeface="Calibri"/>
                <a:ea typeface="+mn-ea"/>
                <a:cs typeface="+mn-cs"/>
              </a:rPr>
              <a:t>in simple terms that everyone can understand (internal/external audiences)</a:t>
            </a:r>
          </a:p>
          <a:p>
            <a:pPr marL="0" algn="r" defTabSz="914400" rtl="1">
              <a:buNone/>
            </a:pPr>
            <a:endParaRPr lang="en-US" dirty="0" smtClean="0"/>
          </a:p>
          <a:p>
            <a:pPr marL="0" algn="r" defTabSz="914400" rtl="1">
              <a:buNone/>
            </a:pPr>
            <a:r>
              <a:rPr lang="en-US" sz="1200" b="0" i="0">
                <a:solidFill>
                  <a:schemeClr val="tx1"/>
                </a:solidFill>
                <a:latin typeface="Calibri"/>
                <a:ea typeface="+mn-ea"/>
                <a:cs typeface="+mn-cs"/>
              </a:rPr>
              <a:t>It’s not quite a tagline, mission statement, or motto. Those are  thins that all great brands have. </a:t>
            </a:r>
          </a:p>
          <a:p>
            <a:pPr marL="0" algn="r" defTabSz="914400" rtl="1">
              <a:buNone/>
            </a:pPr>
            <a:endParaRPr lang="en-US" dirty="0" smtClean="0"/>
          </a:p>
          <a:p>
            <a:pPr marL="0" algn="r" defTabSz="914400" rtl="1">
              <a:buNone/>
            </a:pPr>
            <a:r>
              <a:rPr lang="en-US" sz="1200" b="0" i="0">
                <a:solidFill>
                  <a:schemeClr val="tx1"/>
                </a:solidFill>
                <a:latin typeface="Calibri"/>
                <a:ea typeface="+mn-ea"/>
                <a:cs typeface="+mn-cs"/>
              </a:rPr>
              <a:t>But it’s starting to have a similar effect. People get it -- it’s resonating with media, shareholders, etc., positioning </a:t>
            </a:r>
            <a:r>
              <a:rPr lang="en-US" sz="1200" b="1" i="0">
                <a:solidFill>
                  <a:schemeClr val="tx1"/>
                </a:solidFill>
                <a:latin typeface="Calibri"/>
                <a:ea typeface="+mn-ea"/>
                <a:cs typeface="+mn-cs"/>
              </a:rPr>
              <a:t>the WBG brand that includes IFC, </a:t>
            </a:r>
            <a:r>
              <a:rPr lang="en-US" sz="1200" b="0" i="0">
                <a:solidFill>
                  <a:schemeClr val="tx1"/>
                </a:solidFill>
                <a:latin typeface="Calibri"/>
                <a:ea typeface="+mn-ea"/>
                <a:cs typeface="+mn-cs"/>
              </a:rPr>
              <a:t>in a crowded market, differentiating us from others. </a:t>
            </a:r>
          </a:p>
        </p:txBody>
      </p:sp>
      <p:sp>
        <p:nvSpPr>
          <p:cNvPr id="4" name="Slide Number Placeholder 3"/>
          <p:cNvSpPr>
            <a:spLocks noGrp="1"/>
          </p:cNvSpPr>
          <p:nvPr>
            <p:ph type="sldNum" sz="quarter" idx="10"/>
          </p:nvPr>
        </p:nvSpPr>
        <p:spPr/>
        <p:txBody>
          <a:bodyPr/>
          <a:lstStyle/>
          <a:p>
            <a:pPr algn="l" defTabSz="914400" rtl="1">
              <a:buNone/>
            </a:pPr>
            <a:fld id="{72B2A9D8-AE14-4FE8-9F13-49FB41B0FA53}" type="slidenum">
              <a:rPr lang="en-US" sz="1200" b="0" i="0">
                <a:latin typeface="Calibri"/>
                <a:ea typeface="+mn-ea"/>
                <a:cs typeface="+mn-cs"/>
              </a:rPr>
              <a:t>5</a:t>
            </a:fld>
            <a:endParaRPr lang="en-US" sz="1200" b="0" i="0">
              <a:latin typeface="Calibri"/>
              <a:ea typeface="+mn-ea"/>
              <a:cs typeface="+mn-cs"/>
            </a:endParaRPr>
          </a:p>
        </p:txBody>
      </p:sp>
    </p:spTree>
    <p:extLst>
      <p:ext uri="{BB962C8B-B14F-4D97-AF65-F5344CB8AC3E}">
        <p14:creationId xmlns:p14="http://schemas.microsoft.com/office/powerpoint/2010/main" val="2630601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8400" y="692150"/>
            <a:ext cx="4618038" cy="3465513"/>
          </a:xfrm>
          <a:prstGeom prst="rect">
            <a:avLst/>
          </a:prstGeom>
        </p:spPr>
      </p:sp>
      <p:sp>
        <p:nvSpPr>
          <p:cNvPr id="3" name="Notes Placeholder 2"/>
          <p:cNvSpPr>
            <a:spLocks noGrp="1"/>
          </p:cNvSpPr>
          <p:nvPr>
            <p:ph type="body" idx="1"/>
          </p:nvPr>
        </p:nvSpPr>
        <p:spPr/>
        <p:txBody>
          <a:bodyPr>
            <a:normAutofit fontScale="92500" lnSpcReduction="20000"/>
          </a:bodyPr>
          <a:lstStyle/>
          <a:p>
            <a:endParaRPr lang="en-US" dirty="0"/>
          </a:p>
        </p:txBody>
      </p:sp>
      <p:sp>
        <p:nvSpPr>
          <p:cNvPr id="4" name="Slide Number Placeholder 3"/>
          <p:cNvSpPr>
            <a:spLocks noGrp="1"/>
          </p:cNvSpPr>
          <p:nvPr>
            <p:ph type="sldNum" sz="quarter" idx="10"/>
          </p:nvPr>
        </p:nvSpPr>
        <p:spPr/>
        <p:txBody>
          <a:bodyPr/>
          <a:lstStyle/>
          <a:p>
            <a:pPr algn="l" defTabSz="914400" rtl="1">
              <a:buNone/>
            </a:pPr>
            <a:fld id="{60954052-195E-4EFF-83CD-3973DD115751}" type="slidenum">
              <a:rPr lang="en-US" sz="1200" b="0" i="0">
                <a:latin typeface="Calibri"/>
                <a:ea typeface="+mn-ea"/>
                <a:cs typeface="+mn-cs"/>
              </a:rPr>
              <a:t>11</a:t>
            </a:fld>
            <a:endParaRPr lang="en-US" sz="1200" b="0" i="0">
              <a:latin typeface="Calibri"/>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D75BDD-5D86-4ED9-8AA8-2289F3DFCBD0}" type="datetime1">
              <a:rPr lang="en-US" smtClean="0"/>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7AFA0-1FDF-4D85-9983-F975F8A9BFEB}" type="slidenum">
              <a:rPr lang="en-US" smtClean="0"/>
              <a:t>‹#›</a:t>
            </a:fld>
            <a:endParaRPr lang="en-US"/>
          </a:p>
        </p:txBody>
      </p:sp>
    </p:spTree>
    <p:extLst>
      <p:ext uri="{BB962C8B-B14F-4D97-AF65-F5344CB8AC3E}">
        <p14:creationId xmlns:p14="http://schemas.microsoft.com/office/powerpoint/2010/main" val="1449166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6D19EC-E694-4C63-A19E-66C7F2E97565}" type="datetime1">
              <a:rPr lang="en-US" smtClean="0"/>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7AFA0-1FDF-4D85-9983-F975F8A9BFEB}" type="slidenum">
              <a:rPr lang="en-US" smtClean="0"/>
              <a:t>‹#›</a:t>
            </a:fld>
            <a:endParaRPr lang="en-US"/>
          </a:p>
        </p:txBody>
      </p:sp>
    </p:spTree>
    <p:extLst>
      <p:ext uri="{BB962C8B-B14F-4D97-AF65-F5344CB8AC3E}">
        <p14:creationId xmlns:p14="http://schemas.microsoft.com/office/powerpoint/2010/main" val="3997482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C9729-5F13-4CFA-BC02-1BFA277B168B}" type="datetime1">
              <a:rPr lang="en-US" smtClean="0"/>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7AFA0-1FDF-4D85-9983-F975F8A9BFEB}" type="slidenum">
              <a:rPr lang="en-US" smtClean="0"/>
              <a:t>‹#›</a:t>
            </a:fld>
            <a:endParaRPr lang="en-US"/>
          </a:p>
        </p:txBody>
      </p:sp>
    </p:spTree>
    <p:extLst>
      <p:ext uri="{BB962C8B-B14F-4D97-AF65-F5344CB8AC3E}">
        <p14:creationId xmlns:p14="http://schemas.microsoft.com/office/powerpoint/2010/main" val="3541147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Rectangle 2"/>
          <p:cNvSpPr>
            <a:spLocks noChangeArrowheads="1"/>
          </p:cNvSpPr>
          <p:nvPr userDrawn="1"/>
        </p:nvSpPr>
        <p:spPr bwMode="auto">
          <a:xfrm>
            <a:off x="0" y="0"/>
            <a:ext cx="9144000" cy="2506663"/>
          </a:xfrm>
          <a:prstGeom prst="rect">
            <a:avLst/>
          </a:prstGeom>
          <a:solidFill>
            <a:srgbClr val="014C6D"/>
          </a:solidFill>
          <a:ln w="9525">
            <a:noFill/>
            <a:miter lim="800000"/>
            <a:headEnd/>
            <a:tailEnd/>
          </a:ln>
          <a:effectLst/>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grpSp>
        <p:nvGrpSpPr>
          <p:cNvPr id="4" name="Group 3"/>
          <p:cNvGrpSpPr>
            <a:grpSpLocks/>
          </p:cNvGrpSpPr>
          <p:nvPr userDrawn="1"/>
        </p:nvGrpSpPr>
        <p:grpSpPr bwMode="auto">
          <a:xfrm>
            <a:off x="384175" y="385763"/>
            <a:ext cx="2989263" cy="412750"/>
            <a:chOff x="257" y="242"/>
            <a:chExt cx="1674" cy="231"/>
          </a:xfrm>
        </p:grpSpPr>
        <p:sp>
          <p:nvSpPr>
            <p:cNvPr id="5" name="Freeform 4"/>
            <p:cNvSpPr>
              <a:spLocks/>
            </p:cNvSpPr>
            <p:nvPr userDrawn="1"/>
          </p:nvSpPr>
          <p:spPr bwMode="auto">
            <a:xfrm>
              <a:off x="938" y="246"/>
              <a:ext cx="10" cy="219"/>
            </a:xfrm>
            <a:custGeom>
              <a:avLst/>
              <a:gdLst/>
              <a:ahLst/>
              <a:cxnLst>
                <a:cxn ang="0">
                  <a:pos x="0" y="2"/>
                </a:cxn>
                <a:cxn ang="0">
                  <a:pos x="0" y="106"/>
                </a:cxn>
                <a:cxn ang="0">
                  <a:pos x="2" y="109"/>
                </a:cxn>
                <a:cxn ang="0">
                  <a:pos x="5" y="106"/>
                </a:cxn>
                <a:cxn ang="0">
                  <a:pos x="5" y="2"/>
                </a:cxn>
                <a:cxn ang="0">
                  <a:pos x="2" y="0"/>
                </a:cxn>
                <a:cxn ang="0">
                  <a:pos x="0" y="2"/>
                </a:cxn>
              </a:cxnLst>
              <a:rect l="0" t="0" r="r" b="b"/>
              <a:pathLst>
                <a:path w="5" h="109">
                  <a:moveTo>
                    <a:pt x="0" y="2"/>
                  </a:moveTo>
                  <a:cubicBezTo>
                    <a:pt x="0" y="106"/>
                    <a:pt x="0" y="106"/>
                    <a:pt x="0" y="106"/>
                  </a:cubicBezTo>
                  <a:cubicBezTo>
                    <a:pt x="0" y="108"/>
                    <a:pt x="1" y="109"/>
                    <a:pt x="2" y="109"/>
                  </a:cubicBezTo>
                  <a:cubicBezTo>
                    <a:pt x="4" y="109"/>
                    <a:pt x="5" y="108"/>
                    <a:pt x="5" y="106"/>
                  </a:cubicBezTo>
                  <a:cubicBezTo>
                    <a:pt x="5" y="2"/>
                    <a:pt x="5" y="2"/>
                    <a:pt x="5" y="2"/>
                  </a:cubicBezTo>
                  <a:cubicBezTo>
                    <a:pt x="5" y="1"/>
                    <a:pt x="4" y="0"/>
                    <a:pt x="2" y="0"/>
                  </a:cubicBezTo>
                  <a:cubicBezTo>
                    <a:pt x="1" y="0"/>
                    <a:pt x="0" y="1"/>
                    <a:pt x="0"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6" name="Rectangle 5"/>
            <p:cNvSpPr>
              <a:spLocks noChangeArrowheads="1"/>
            </p:cNvSpPr>
            <p:nvPr userDrawn="1"/>
          </p:nvSpPr>
          <p:spPr bwMode="auto">
            <a:xfrm>
              <a:off x="492" y="248"/>
              <a:ext cx="68" cy="212"/>
            </a:xfrm>
            <a:prstGeom prst="rect">
              <a:avLst/>
            </a:prstGeom>
            <a:solidFill>
              <a:srgbClr val="FFFFFF"/>
            </a:solid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7" name="Freeform 6"/>
            <p:cNvSpPr>
              <a:spLocks/>
            </p:cNvSpPr>
            <p:nvPr userDrawn="1"/>
          </p:nvSpPr>
          <p:spPr bwMode="auto">
            <a:xfrm>
              <a:off x="582" y="248"/>
              <a:ext cx="149" cy="212"/>
            </a:xfrm>
            <a:custGeom>
              <a:avLst/>
              <a:gdLst/>
              <a:ahLst/>
              <a:cxnLst>
                <a:cxn ang="0">
                  <a:pos x="0" y="0"/>
                </a:cxn>
                <a:cxn ang="0">
                  <a:pos x="150" y="0"/>
                </a:cxn>
                <a:cxn ang="0">
                  <a:pos x="150" y="52"/>
                </a:cxn>
                <a:cxn ang="0">
                  <a:pos x="66" y="52"/>
                </a:cxn>
                <a:cxn ang="0">
                  <a:pos x="66" y="86"/>
                </a:cxn>
                <a:cxn ang="0">
                  <a:pos x="140" y="86"/>
                </a:cxn>
                <a:cxn ang="0">
                  <a:pos x="140" y="139"/>
                </a:cxn>
                <a:cxn ang="0">
                  <a:pos x="66" y="139"/>
                </a:cxn>
                <a:cxn ang="0">
                  <a:pos x="66" y="213"/>
                </a:cxn>
                <a:cxn ang="0">
                  <a:pos x="0" y="213"/>
                </a:cxn>
                <a:cxn ang="0">
                  <a:pos x="0" y="0"/>
                </a:cxn>
              </a:cxnLst>
              <a:rect l="0" t="0" r="r" b="b"/>
              <a:pathLst>
                <a:path w="150" h="213">
                  <a:moveTo>
                    <a:pt x="0" y="0"/>
                  </a:moveTo>
                  <a:lnTo>
                    <a:pt x="150" y="0"/>
                  </a:lnTo>
                  <a:lnTo>
                    <a:pt x="150" y="52"/>
                  </a:lnTo>
                  <a:lnTo>
                    <a:pt x="66" y="52"/>
                  </a:lnTo>
                  <a:lnTo>
                    <a:pt x="66" y="86"/>
                  </a:lnTo>
                  <a:lnTo>
                    <a:pt x="140" y="86"/>
                  </a:lnTo>
                  <a:lnTo>
                    <a:pt x="140" y="139"/>
                  </a:lnTo>
                  <a:lnTo>
                    <a:pt x="66" y="139"/>
                  </a:lnTo>
                  <a:lnTo>
                    <a:pt x="66" y="213"/>
                  </a:lnTo>
                  <a:lnTo>
                    <a:pt x="0" y="213"/>
                  </a:lnTo>
                  <a:lnTo>
                    <a:pt x="0" y="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8" name="Freeform 7"/>
            <p:cNvSpPr>
              <a:spLocks/>
            </p:cNvSpPr>
            <p:nvPr userDrawn="1"/>
          </p:nvSpPr>
          <p:spPr bwMode="auto">
            <a:xfrm>
              <a:off x="740" y="244"/>
              <a:ext cx="152" cy="221"/>
            </a:xfrm>
            <a:custGeom>
              <a:avLst/>
              <a:gdLst/>
              <a:ahLst/>
              <a:cxnLst>
                <a:cxn ang="0">
                  <a:pos x="76" y="106"/>
                </a:cxn>
                <a:cxn ang="0">
                  <a:pos x="52" y="110"/>
                </a:cxn>
                <a:cxn ang="0">
                  <a:pos x="0" y="54"/>
                </a:cxn>
                <a:cxn ang="0">
                  <a:pos x="52" y="0"/>
                </a:cxn>
                <a:cxn ang="0">
                  <a:pos x="76" y="4"/>
                </a:cxn>
                <a:cxn ang="0">
                  <a:pos x="76" y="32"/>
                </a:cxn>
                <a:cxn ang="0">
                  <a:pos x="59" y="28"/>
                </a:cxn>
                <a:cxn ang="0">
                  <a:pos x="34" y="54"/>
                </a:cxn>
                <a:cxn ang="0">
                  <a:pos x="58" y="82"/>
                </a:cxn>
                <a:cxn ang="0">
                  <a:pos x="76" y="78"/>
                </a:cxn>
                <a:cxn ang="0">
                  <a:pos x="76" y="106"/>
                </a:cxn>
              </a:cxnLst>
              <a:rect l="0" t="0" r="r" b="b"/>
              <a:pathLst>
                <a:path w="76" h="110">
                  <a:moveTo>
                    <a:pt x="76" y="106"/>
                  </a:moveTo>
                  <a:cubicBezTo>
                    <a:pt x="70" y="108"/>
                    <a:pt x="61" y="110"/>
                    <a:pt x="52" y="110"/>
                  </a:cubicBezTo>
                  <a:cubicBezTo>
                    <a:pt x="23" y="110"/>
                    <a:pt x="0" y="91"/>
                    <a:pt x="0" y="54"/>
                  </a:cubicBezTo>
                  <a:cubicBezTo>
                    <a:pt x="0" y="18"/>
                    <a:pt x="24" y="0"/>
                    <a:pt x="52" y="0"/>
                  </a:cubicBezTo>
                  <a:cubicBezTo>
                    <a:pt x="61" y="0"/>
                    <a:pt x="67" y="2"/>
                    <a:pt x="76" y="4"/>
                  </a:cubicBezTo>
                  <a:cubicBezTo>
                    <a:pt x="76" y="32"/>
                    <a:pt x="76" y="32"/>
                    <a:pt x="76" y="32"/>
                  </a:cubicBezTo>
                  <a:cubicBezTo>
                    <a:pt x="70" y="29"/>
                    <a:pt x="65" y="28"/>
                    <a:pt x="59" y="28"/>
                  </a:cubicBezTo>
                  <a:cubicBezTo>
                    <a:pt x="45" y="28"/>
                    <a:pt x="34" y="37"/>
                    <a:pt x="34" y="54"/>
                  </a:cubicBezTo>
                  <a:cubicBezTo>
                    <a:pt x="34" y="72"/>
                    <a:pt x="44" y="82"/>
                    <a:pt x="58" y="82"/>
                  </a:cubicBezTo>
                  <a:cubicBezTo>
                    <a:pt x="64" y="82"/>
                    <a:pt x="70" y="80"/>
                    <a:pt x="76" y="78"/>
                  </a:cubicBezTo>
                  <a:lnTo>
                    <a:pt x="76" y="106"/>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9" name="Rectangle 8"/>
            <p:cNvSpPr>
              <a:spLocks noChangeArrowheads="1"/>
            </p:cNvSpPr>
            <p:nvPr userDrawn="1"/>
          </p:nvSpPr>
          <p:spPr bwMode="auto">
            <a:xfrm>
              <a:off x="994" y="246"/>
              <a:ext cx="16" cy="64"/>
            </a:xfrm>
            <a:prstGeom prst="rect">
              <a:avLst/>
            </a:prstGeom>
            <a:solidFill>
              <a:srgbClr val="FFFFFF"/>
            </a:solid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0" name="Freeform 9"/>
            <p:cNvSpPr>
              <a:spLocks/>
            </p:cNvSpPr>
            <p:nvPr userDrawn="1"/>
          </p:nvSpPr>
          <p:spPr bwMode="auto">
            <a:xfrm>
              <a:off x="1022" y="262"/>
              <a:ext cx="50" cy="48"/>
            </a:xfrm>
            <a:custGeom>
              <a:avLst/>
              <a:gdLst/>
              <a:ahLst/>
              <a:cxnLst>
                <a:cxn ang="0">
                  <a:pos x="0" y="0"/>
                </a:cxn>
                <a:cxn ang="0">
                  <a:pos x="7" y="0"/>
                </a:cxn>
                <a:cxn ang="0">
                  <a:pos x="7" y="5"/>
                </a:cxn>
                <a:cxn ang="0">
                  <a:pos x="7" y="5"/>
                </a:cxn>
                <a:cxn ang="0">
                  <a:pos x="16" y="0"/>
                </a:cxn>
                <a:cxn ang="0">
                  <a:pos x="25" y="9"/>
                </a:cxn>
                <a:cxn ang="0">
                  <a:pos x="25" y="24"/>
                </a:cxn>
                <a:cxn ang="0">
                  <a:pos x="17" y="24"/>
                </a:cxn>
                <a:cxn ang="0">
                  <a:pos x="17" y="13"/>
                </a:cxn>
                <a:cxn ang="0">
                  <a:pos x="13" y="7"/>
                </a:cxn>
                <a:cxn ang="0">
                  <a:pos x="8" y="14"/>
                </a:cxn>
                <a:cxn ang="0">
                  <a:pos x="8" y="24"/>
                </a:cxn>
                <a:cxn ang="0">
                  <a:pos x="0" y="24"/>
                </a:cxn>
                <a:cxn ang="0">
                  <a:pos x="0" y="0"/>
                </a:cxn>
              </a:cxnLst>
              <a:rect l="0" t="0" r="r" b="b"/>
              <a:pathLst>
                <a:path w="25" h="24">
                  <a:moveTo>
                    <a:pt x="0" y="0"/>
                  </a:moveTo>
                  <a:cubicBezTo>
                    <a:pt x="7" y="0"/>
                    <a:pt x="7" y="0"/>
                    <a:pt x="7" y="0"/>
                  </a:cubicBezTo>
                  <a:cubicBezTo>
                    <a:pt x="7" y="5"/>
                    <a:pt x="7" y="5"/>
                    <a:pt x="7" y="5"/>
                  </a:cubicBezTo>
                  <a:cubicBezTo>
                    <a:pt x="7" y="5"/>
                    <a:pt x="7" y="5"/>
                    <a:pt x="7" y="5"/>
                  </a:cubicBezTo>
                  <a:cubicBezTo>
                    <a:pt x="9" y="1"/>
                    <a:pt x="12" y="0"/>
                    <a:pt x="16" y="0"/>
                  </a:cubicBezTo>
                  <a:cubicBezTo>
                    <a:pt x="22" y="0"/>
                    <a:pt x="25" y="4"/>
                    <a:pt x="25" y="9"/>
                  </a:cubicBezTo>
                  <a:cubicBezTo>
                    <a:pt x="25" y="24"/>
                    <a:pt x="25" y="24"/>
                    <a:pt x="25" y="24"/>
                  </a:cubicBezTo>
                  <a:cubicBezTo>
                    <a:pt x="17" y="24"/>
                    <a:pt x="17" y="24"/>
                    <a:pt x="17" y="24"/>
                  </a:cubicBezTo>
                  <a:cubicBezTo>
                    <a:pt x="17" y="13"/>
                    <a:pt x="17" y="13"/>
                    <a:pt x="17" y="13"/>
                  </a:cubicBezTo>
                  <a:cubicBezTo>
                    <a:pt x="17" y="8"/>
                    <a:pt x="15" y="7"/>
                    <a:pt x="13" y="7"/>
                  </a:cubicBezTo>
                  <a:cubicBezTo>
                    <a:pt x="10" y="7"/>
                    <a:pt x="8" y="9"/>
                    <a:pt x="8" y="14"/>
                  </a:cubicBezTo>
                  <a:cubicBezTo>
                    <a:pt x="8" y="24"/>
                    <a:pt x="8" y="24"/>
                    <a:pt x="8" y="24"/>
                  </a:cubicBezTo>
                  <a:cubicBezTo>
                    <a:pt x="0" y="24"/>
                    <a:pt x="0" y="24"/>
                    <a:pt x="0" y="24"/>
                  </a:cubicBezTo>
                  <a:lnTo>
                    <a:pt x="0" y="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1" name="Freeform 10"/>
            <p:cNvSpPr>
              <a:spLocks/>
            </p:cNvSpPr>
            <p:nvPr userDrawn="1"/>
          </p:nvSpPr>
          <p:spPr bwMode="auto">
            <a:xfrm>
              <a:off x="1078" y="248"/>
              <a:ext cx="37" cy="64"/>
            </a:xfrm>
            <a:custGeom>
              <a:avLst/>
              <a:gdLst/>
              <a:ahLst/>
              <a:cxnLst>
                <a:cxn ang="0">
                  <a:pos x="0" y="7"/>
                </a:cxn>
                <a:cxn ang="0">
                  <a:pos x="4" y="7"/>
                </a:cxn>
                <a:cxn ang="0">
                  <a:pos x="4" y="2"/>
                </a:cxn>
                <a:cxn ang="0">
                  <a:pos x="13" y="0"/>
                </a:cxn>
                <a:cxn ang="0">
                  <a:pos x="13" y="7"/>
                </a:cxn>
                <a:cxn ang="0">
                  <a:pos x="18" y="7"/>
                </a:cxn>
                <a:cxn ang="0">
                  <a:pos x="18" y="13"/>
                </a:cxn>
                <a:cxn ang="0">
                  <a:pos x="13" y="13"/>
                </a:cxn>
                <a:cxn ang="0">
                  <a:pos x="13" y="22"/>
                </a:cxn>
                <a:cxn ang="0">
                  <a:pos x="16" y="26"/>
                </a:cxn>
                <a:cxn ang="0">
                  <a:pos x="18" y="26"/>
                </a:cxn>
                <a:cxn ang="0">
                  <a:pos x="19" y="31"/>
                </a:cxn>
                <a:cxn ang="0">
                  <a:pos x="13" y="32"/>
                </a:cxn>
                <a:cxn ang="0">
                  <a:pos x="4" y="23"/>
                </a:cxn>
                <a:cxn ang="0">
                  <a:pos x="4" y="13"/>
                </a:cxn>
                <a:cxn ang="0">
                  <a:pos x="0" y="13"/>
                </a:cxn>
                <a:cxn ang="0">
                  <a:pos x="0" y="7"/>
                </a:cxn>
              </a:cxnLst>
              <a:rect l="0" t="0" r="r" b="b"/>
              <a:pathLst>
                <a:path w="19" h="32">
                  <a:moveTo>
                    <a:pt x="0" y="7"/>
                  </a:moveTo>
                  <a:cubicBezTo>
                    <a:pt x="4" y="7"/>
                    <a:pt x="4" y="7"/>
                    <a:pt x="4" y="7"/>
                  </a:cubicBezTo>
                  <a:cubicBezTo>
                    <a:pt x="4" y="2"/>
                    <a:pt x="4" y="2"/>
                    <a:pt x="4" y="2"/>
                  </a:cubicBezTo>
                  <a:cubicBezTo>
                    <a:pt x="13" y="0"/>
                    <a:pt x="13" y="0"/>
                    <a:pt x="13" y="0"/>
                  </a:cubicBezTo>
                  <a:cubicBezTo>
                    <a:pt x="13" y="7"/>
                    <a:pt x="13" y="7"/>
                    <a:pt x="13" y="7"/>
                  </a:cubicBezTo>
                  <a:cubicBezTo>
                    <a:pt x="18" y="7"/>
                    <a:pt x="18" y="7"/>
                    <a:pt x="18" y="7"/>
                  </a:cubicBezTo>
                  <a:cubicBezTo>
                    <a:pt x="18" y="13"/>
                    <a:pt x="18" y="13"/>
                    <a:pt x="18" y="13"/>
                  </a:cubicBezTo>
                  <a:cubicBezTo>
                    <a:pt x="13" y="13"/>
                    <a:pt x="13" y="13"/>
                    <a:pt x="13" y="13"/>
                  </a:cubicBezTo>
                  <a:cubicBezTo>
                    <a:pt x="13" y="22"/>
                    <a:pt x="13" y="22"/>
                    <a:pt x="13" y="22"/>
                  </a:cubicBezTo>
                  <a:cubicBezTo>
                    <a:pt x="13" y="25"/>
                    <a:pt x="13" y="26"/>
                    <a:pt x="16" y="26"/>
                  </a:cubicBezTo>
                  <a:cubicBezTo>
                    <a:pt x="17" y="26"/>
                    <a:pt x="18" y="26"/>
                    <a:pt x="18" y="26"/>
                  </a:cubicBezTo>
                  <a:cubicBezTo>
                    <a:pt x="19" y="31"/>
                    <a:pt x="19" y="31"/>
                    <a:pt x="19" y="31"/>
                  </a:cubicBezTo>
                  <a:cubicBezTo>
                    <a:pt x="17" y="31"/>
                    <a:pt x="16" y="32"/>
                    <a:pt x="13" y="32"/>
                  </a:cubicBezTo>
                  <a:cubicBezTo>
                    <a:pt x="6" y="32"/>
                    <a:pt x="4" y="29"/>
                    <a:pt x="4" y="23"/>
                  </a:cubicBezTo>
                  <a:cubicBezTo>
                    <a:pt x="4" y="13"/>
                    <a:pt x="4" y="13"/>
                    <a:pt x="4" y="13"/>
                  </a:cubicBezTo>
                  <a:cubicBezTo>
                    <a:pt x="0" y="13"/>
                    <a:pt x="0" y="13"/>
                    <a:pt x="0" y="13"/>
                  </a:cubicBezTo>
                  <a:lnTo>
                    <a:pt x="0" y="7"/>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2" name="Freeform 11"/>
            <p:cNvSpPr>
              <a:spLocks noEditPoints="1"/>
            </p:cNvSpPr>
            <p:nvPr userDrawn="1"/>
          </p:nvSpPr>
          <p:spPr bwMode="auto">
            <a:xfrm>
              <a:off x="1118" y="262"/>
              <a:ext cx="51" cy="50"/>
            </a:xfrm>
            <a:custGeom>
              <a:avLst/>
              <a:gdLst/>
              <a:ahLst/>
              <a:cxnLst>
                <a:cxn ang="0">
                  <a:pos x="9" y="15"/>
                </a:cxn>
                <a:cxn ang="0">
                  <a:pos x="16" y="19"/>
                </a:cxn>
                <a:cxn ang="0">
                  <a:pos x="23" y="17"/>
                </a:cxn>
                <a:cxn ang="0">
                  <a:pos x="23" y="23"/>
                </a:cxn>
                <a:cxn ang="0">
                  <a:pos x="14" y="25"/>
                </a:cxn>
                <a:cxn ang="0">
                  <a:pos x="0" y="12"/>
                </a:cxn>
                <a:cxn ang="0">
                  <a:pos x="13" y="0"/>
                </a:cxn>
                <a:cxn ang="0">
                  <a:pos x="25" y="13"/>
                </a:cxn>
                <a:cxn ang="0">
                  <a:pos x="25" y="15"/>
                </a:cxn>
                <a:cxn ang="0">
                  <a:pos x="9" y="15"/>
                </a:cxn>
                <a:cxn ang="0">
                  <a:pos x="18" y="10"/>
                </a:cxn>
                <a:cxn ang="0">
                  <a:pos x="13" y="5"/>
                </a:cxn>
                <a:cxn ang="0">
                  <a:pos x="9" y="10"/>
                </a:cxn>
                <a:cxn ang="0">
                  <a:pos x="18" y="10"/>
                </a:cxn>
              </a:cxnLst>
              <a:rect l="0" t="0" r="r" b="b"/>
              <a:pathLst>
                <a:path w="25" h="25">
                  <a:moveTo>
                    <a:pt x="9" y="15"/>
                  </a:moveTo>
                  <a:cubicBezTo>
                    <a:pt x="9" y="18"/>
                    <a:pt x="12" y="19"/>
                    <a:pt x="16" y="19"/>
                  </a:cubicBezTo>
                  <a:cubicBezTo>
                    <a:pt x="18" y="19"/>
                    <a:pt x="20" y="19"/>
                    <a:pt x="23" y="17"/>
                  </a:cubicBezTo>
                  <a:cubicBezTo>
                    <a:pt x="23" y="23"/>
                    <a:pt x="23" y="23"/>
                    <a:pt x="23" y="23"/>
                  </a:cubicBezTo>
                  <a:cubicBezTo>
                    <a:pt x="20" y="24"/>
                    <a:pt x="17" y="25"/>
                    <a:pt x="14" y="25"/>
                  </a:cubicBezTo>
                  <a:cubicBezTo>
                    <a:pt x="6" y="25"/>
                    <a:pt x="0" y="20"/>
                    <a:pt x="0" y="12"/>
                  </a:cubicBezTo>
                  <a:cubicBezTo>
                    <a:pt x="0" y="4"/>
                    <a:pt x="6" y="0"/>
                    <a:pt x="13" y="0"/>
                  </a:cubicBezTo>
                  <a:cubicBezTo>
                    <a:pt x="22" y="0"/>
                    <a:pt x="25" y="6"/>
                    <a:pt x="25" y="13"/>
                  </a:cubicBezTo>
                  <a:cubicBezTo>
                    <a:pt x="25" y="15"/>
                    <a:pt x="25" y="15"/>
                    <a:pt x="25" y="15"/>
                  </a:cubicBezTo>
                  <a:lnTo>
                    <a:pt x="9" y="15"/>
                  </a:lnTo>
                  <a:close/>
                  <a:moveTo>
                    <a:pt x="18" y="10"/>
                  </a:moveTo>
                  <a:cubicBezTo>
                    <a:pt x="18" y="7"/>
                    <a:pt x="16" y="5"/>
                    <a:pt x="13" y="5"/>
                  </a:cubicBezTo>
                  <a:cubicBezTo>
                    <a:pt x="10" y="5"/>
                    <a:pt x="9" y="7"/>
                    <a:pt x="9" y="10"/>
                  </a:cubicBezTo>
                  <a:lnTo>
                    <a:pt x="18" y="1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3" name="Freeform 12"/>
            <p:cNvSpPr>
              <a:spLocks/>
            </p:cNvSpPr>
            <p:nvPr userDrawn="1"/>
          </p:nvSpPr>
          <p:spPr bwMode="auto">
            <a:xfrm>
              <a:off x="1176" y="262"/>
              <a:ext cx="34" cy="48"/>
            </a:xfrm>
            <a:custGeom>
              <a:avLst/>
              <a:gdLst/>
              <a:ahLst/>
              <a:cxnLst>
                <a:cxn ang="0">
                  <a:pos x="17" y="7"/>
                </a:cxn>
                <a:cxn ang="0">
                  <a:pos x="14" y="7"/>
                </a:cxn>
                <a:cxn ang="0">
                  <a:pos x="8" y="14"/>
                </a:cxn>
                <a:cxn ang="0">
                  <a:pos x="8" y="24"/>
                </a:cxn>
                <a:cxn ang="0">
                  <a:pos x="0" y="24"/>
                </a:cxn>
                <a:cxn ang="0">
                  <a:pos x="0" y="0"/>
                </a:cxn>
                <a:cxn ang="0">
                  <a:pos x="7" y="0"/>
                </a:cxn>
                <a:cxn ang="0">
                  <a:pos x="7" y="5"/>
                </a:cxn>
                <a:cxn ang="0">
                  <a:pos x="8" y="5"/>
                </a:cxn>
                <a:cxn ang="0">
                  <a:pos x="15" y="0"/>
                </a:cxn>
                <a:cxn ang="0">
                  <a:pos x="17" y="0"/>
                </a:cxn>
                <a:cxn ang="0">
                  <a:pos x="17" y="7"/>
                </a:cxn>
              </a:cxnLst>
              <a:rect l="0" t="0" r="r" b="b"/>
              <a:pathLst>
                <a:path w="17" h="24">
                  <a:moveTo>
                    <a:pt x="17" y="7"/>
                  </a:moveTo>
                  <a:cubicBezTo>
                    <a:pt x="16" y="7"/>
                    <a:pt x="15" y="7"/>
                    <a:pt x="14" y="7"/>
                  </a:cubicBezTo>
                  <a:cubicBezTo>
                    <a:pt x="10" y="7"/>
                    <a:pt x="8" y="10"/>
                    <a:pt x="8" y="14"/>
                  </a:cubicBezTo>
                  <a:cubicBezTo>
                    <a:pt x="8" y="24"/>
                    <a:pt x="8" y="24"/>
                    <a:pt x="8" y="24"/>
                  </a:cubicBezTo>
                  <a:cubicBezTo>
                    <a:pt x="0" y="24"/>
                    <a:pt x="0" y="24"/>
                    <a:pt x="0" y="24"/>
                  </a:cubicBezTo>
                  <a:cubicBezTo>
                    <a:pt x="0" y="0"/>
                    <a:pt x="0" y="0"/>
                    <a:pt x="0" y="0"/>
                  </a:cubicBezTo>
                  <a:cubicBezTo>
                    <a:pt x="7" y="0"/>
                    <a:pt x="7" y="0"/>
                    <a:pt x="7" y="0"/>
                  </a:cubicBezTo>
                  <a:cubicBezTo>
                    <a:pt x="7" y="5"/>
                    <a:pt x="7" y="5"/>
                    <a:pt x="7" y="5"/>
                  </a:cubicBezTo>
                  <a:cubicBezTo>
                    <a:pt x="8" y="5"/>
                    <a:pt x="8" y="5"/>
                    <a:pt x="8" y="5"/>
                  </a:cubicBezTo>
                  <a:cubicBezTo>
                    <a:pt x="9" y="2"/>
                    <a:pt x="11" y="0"/>
                    <a:pt x="15" y="0"/>
                  </a:cubicBezTo>
                  <a:cubicBezTo>
                    <a:pt x="16" y="0"/>
                    <a:pt x="17" y="0"/>
                    <a:pt x="17" y="0"/>
                  </a:cubicBezTo>
                  <a:lnTo>
                    <a:pt x="17" y="7"/>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4" name="Freeform 13"/>
            <p:cNvSpPr>
              <a:spLocks/>
            </p:cNvSpPr>
            <p:nvPr userDrawn="1"/>
          </p:nvSpPr>
          <p:spPr bwMode="auto">
            <a:xfrm>
              <a:off x="1218" y="262"/>
              <a:ext cx="50" cy="48"/>
            </a:xfrm>
            <a:custGeom>
              <a:avLst/>
              <a:gdLst/>
              <a:ahLst/>
              <a:cxnLst>
                <a:cxn ang="0">
                  <a:pos x="0" y="0"/>
                </a:cxn>
                <a:cxn ang="0">
                  <a:pos x="7" y="0"/>
                </a:cxn>
                <a:cxn ang="0">
                  <a:pos x="7" y="5"/>
                </a:cxn>
                <a:cxn ang="0">
                  <a:pos x="7" y="5"/>
                </a:cxn>
                <a:cxn ang="0">
                  <a:pos x="16" y="0"/>
                </a:cxn>
                <a:cxn ang="0">
                  <a:pos x="25" y="9"/>
                </a:cxn>
                <a:cxn ang="0">
                  <a:pos x="25" y="24"/>
                </a:cxn>
                <a:cxn ang="0">
                  <a:pos x="17" y="24"/>
                </a:cxn>
                <a:cxn ang="0">
                  <a:pos x="17" y="13"/>
                </a:cxn>
                <a:cxn ang="0">
                  <a:pos x="13" y="7"/>
                </a:cxn>
                <a:cxn ang="0">
                  <a:pos x="8" y="14"/>
                </a:cxn>
                <a:cxn ang="0">
                  <a:pos x="8" y="24"/>
                </a:cxn>
                <a:cxn ang="0">
                  <a:pos x="0" y="24"/>
                </a:cxn>
                <a:cxn ang="0">
                  <a:pos x="0" y="0"/>
                </a:cxn>
              </a:cxnLst>
              <a:rect l="0" t="0" r="r" b="b"/>
              <a:pathLst>
                <a:path w="25" h="24">
                  <a:moveTo>
                    <a:pt x="0" y="0"/>
                  </a:moveTo>
                  <a:cubicBezTo>
                    <a:pt x="7" y="0"/>
                    <a:pt x="7" y="0"/>
                    <a:pt x="7" y="0"/>
                  </a:cubicBezTo>
                  <a:cubicBezTo>
                    <a:pt x="7" y="5"/>
                    <a:pt x="7" y="5"/>
                    <a:pt x="7" y="5"/>
                  </a:cubicBezTo>
                  <a:cubicBezTo>
                    <a:pt x="7" y="5"/>
                    <a:pt x="7" y="5"/>
                    <a:pt x="7" y="5"/>
                  </a:cubicBezTo>
                  <a:cubicBezTo>
                    <a:pt x="9" y="1"/>
                    <a:pt x="12" y="0"/>
                    <a:pt x="16" y="0"/>
                  </a:cubicBezTo>
                  <a:cubicBezTo>
                    <a:pt x="22" y="0"/>
                    <a:pt x="25" y="4"/>
                    <a:pt x="25" y="9"/>
                  </a:cubicBezTo>
                  <a:cubicBezTo>
                    <a:pt x="25" y="24"/>
                    <a:pt x="25" y="24"/>
                    <a:pt x="25" y="24"/>
                  </a:cubicBezTo>
                  <a:cubicBezTo>
                    <a:pt x="17" y="24"/>
                    <a:pt x="17" y="24"/>
                    <a:pt x="17" y="24"/>
                  </a:cubicBezTo>
                  <a:cubicBezTo>
                    <a:pt x="17" y="13"/>
                    <a:pt x="17" y="13"/>
                    <a:pt x="17" y="13"/>
                  </a:cubicBezTo>
                  <a:cubicBezTo>
                    <a:pt x="17" y="8"/>
                    <a:pt x="15" y="7"/>
                    <a:pt x="13" y="7"/>
                  </a:cubicBezTo>
                  <a:cubicBezTo>
                    <a:pt x="10" y="7"/>
                    <a:pt x="8" y="9"/>
                    <a:pt x="8" y="14"/>
                  </a:cubicBezTo>
                  <a:cubicBezTo>
                    <a:pt x="8" y="24"/>
                    <a:pt x="8" y="24"/>
                    <a:pt x="8" y="24"/>
                  </a:cubicBezTo>
                  <a:cubicBezTo>
                    <a:pt x="0" y="24"/>
                    <a:pt x="0" y="24"/>
                    <a:pt x="0" y="24"/>
                  </a:cubicBezTo>
                  <a:lnTo>
                    <a:pt x="0" y="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5" name="Freeform 14"/>
            <p:cNvSpPr>
              <a:spLocks noEditPoints="1"/>
            </p:cNvSpPr>
            <p:nvPr userDrawn="1"/>
          </p:nvSpPr>
          <p:spPr bwMode="auto">
            <a:xfrm>
              <a:off x="1274" y="262"/>
              <a:ext cx="50" cy="50"/>
            </a:xfrm>
            <a:custGeom>
              <a:avLst/>
              <a:gdLst/>
              <a:ahLst/>
              <a:cxnLst>
                <a:cxn ang="0">
                  <a:pos x="17" y="24"/>
                </a:cxn>
                <a:cxn ang="0">
                  <a:pos x="17" y="20"/>
                </a:cxn>
                <a:cxn ang="0">
                  <a:pos x="17" y="20"/>
                </a:cxn>
                <a:cxn ang="0">
                  <a:pos x="9" y="25"/>
                </a:cxn>
                <a:cxn ang="0">
                  <a:pos x="0" y="17"/>
                </a:cxn>
                <a:cxn ang="0">
                  <a:pos x="13" y="9"/>
                </a:cxn>
                <a:cxn ang="0">
                  <a:pos x="17" y="9"/>
                </a:cxn>
                <a:cxn ang="0">
                  <a:pos x="11" y="5"/>
                </a:cxn>
                <a:cxn ang="0">
                  <a:pos x="4" y="7"/>
                </a:cxn>
                <a:cxn ang="0">
                  <a:pos x="3" y="2"/>
                </a:cxn>
                <a:cxn ang="0">
                  <a:pos x="13" y="0"/>
                </a:cxn>
                <a:cxn ang="0">
                  <a:pos x="24" y="10"/>
                </a:cxn>
                <a:cxn ang="0">
                  <a:pos x="24" y="19"/>
                </a:cxn>
                <a:cxn ang="0">
                  <a:pos x="25" y="24"/>
                </a:cxn>
                <a:cxn ang="0">
                  <a:pos x="17" y="24"/>
                </a:cxn>
                <a:cxn ang="0">
                  <a:pos x="11" y="19"/>
                </a:cxn>
                <a:cxn ang="0">
                  <a:pos x="17" y="14"/>
                </a:cxn>
                <a:cxn ang="0">
                  <a:pos x="13" y="14"/>
                </a:cxn>
                <a:cxn ang="0">
                  <a:pos x="8" y="17"/>
                </a:cxn>
                <a:cxn ang="0">
                  <a:pos x="11" y="19"/>
                </a:cxn>
              </a:cxnLst>
              <a:rect l="0" t="0" r="r" b="b"/>
              <a:pathLst>
                <a:path w="25" h="25">
                  <a:moveTo>
                    <a:pt x="17" y="24"/>
                  </a:moveTo>
                  <a:cubicBezTo>
                    <a:pt x="17" y="23"/>
                    <a:pt x="17" y="22"/>
                    <a:pt x="17" y="20"/>
                  </a:cubicBezTo>
                  <a:cubicBezTo>
                    <a:pt x="17" y="20"/>
                    <a:pt x="17" y="20"/>
                    <a:pt x="17" y="20"/>
                  </a:cubicBezTo>
                  <a:cubicBezTo>
                    <a:pt x="15" y="23"/>
                    <a:pt x="13" y="25"/>
                    <a:pt x="9" y="25"/>
                  </a:cubicBezTo>
                  <a:cubicBezTo>
                    <a:pt x="5" y="25"/>
                    <a:pt x="0" y="22"/>
                    <a:pt x="0" y="17"/>
                  </a:cubicBezTo>
                  <a:cubicBezTo>
                    <a:pt x="0" y="10"/>
                    <a:pt x="8" y="9"/>
                    <a:pt x="13" y="9"/>
                  </a:cubicBezTo>
                  <a:cubicBezTo>
                    <a:pt x="14" y="9"/>
                    <a:pt x="16" y="9"/>
                    <a:pt x="17" y="9"/>
                  </a:cubicBezTo>
                  <a:cubicBezTo>
                    <a:pt x="17" y="6"/>
                    <a:pt x="14" y="5"/>
                    <a:pt x="11" y="5"/>
                  </a:cubicBezTo>
                  <a:cubicBezTo>
                    <a:pt x="8" y="5"/>
                    <a:pt x="6" y="6"/>
                    <a:pt x="4" y="7"/>
                  </a:cubicBezTo>
                  <a:cubicBezTo>
                    <a:pt x="3" y="2"/>
                    <a:pt x="3" y="2"/>
                    <a:pt x="3" y="2"/>
                  </a:cubicBezTo>
                  <a:cubicBezTo>
                    <a:pt x="6" y="0"/>
                    <a:pt x="9" y="0"/>
                    <a:pt x="13" y="0"/>
                  </a:cubicBezTo>
                  <a:cubicBezTo>
                    <a:pt x="19" y="0"/>
                    <a:pt x="24" y="2"/>
                    <a:pt x="24" y="10"/>
                  </a:cubicBezTo>
                  <a:cubicBezTo>
                    <a:pt x="24" y="19"/>
                    <a:pt x="24" y="19"/>
                    <a:pt x="24" y="19"/>
                  </a:cubicBezTo>
                  <a:cubicBezTo>
                    <a:pt x="24" y="20"/>
                    <a:pt x="24" y="22"/>
                    <a:pt x="25" y="24"/>
                  </a:cubicBezTo>
                  <a:lnTo>
                    <a:pt x="17" y="24"/>
                  </a:lnTo>
                  <a:close/>
                  <a:moveTo>
                    <a:pt x="11" y="19"/>
                  </a:moveTo>
                  <a:cubicBezTo>
                    <a:pt x="15" y="19"/>
                    <a:pt x="17" y="16"/>
                    <a:pt x="17" y="14"/>
                  </a:cubicBezTo>
                  <a:cubicBezTo>
                    <a:pt x="16" y="14"/>
                    <a:pt x="14" y="14"/>
                    <a:pt x="13" y="14"/>
                  </a:cubicBezTo>
                  <a:cubicBezTo>
                    <a:pt x="10" y="14"/>
                    <a:pt x="8" y="14"/>
                    <a:pt x="8" y="17"/>
                  </a:cubicBezTo>
                  <a:cubicBezTo>
                    <a:pt x="8" y="18"/>
                    <a:pt x="10" y="19"/>
                    <a:pt x="11" y="19"/>
                  </a:cubicBez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6" name="Freeform 15"/>
            <p:cNvSpPr>
              <a:spLocks/>
            </p:cNvSpPr>
            <p:nvPr userDrawn="1"/>
          </p:nvSpPr>
          <p:spPr bwMode="auto">
            <a:xfrm>
              <a:off x="1328" y="248"/>
              <a:ext cx="37" cy="64"/>
            </a:xfrm>
            <a:custGeom>
              <a:avLst/>
              <a:gdLst/>
              <a:ahLst/>
              <a:cxnLst>
                <a:cxn ang="0">
                  <a:pos x="0" y="7"/>
                </a:cxn>
                <a:cxn ang="0">
                  <a:pos x="5" y="7"/>
                </a:cxn>
                <a:cxn ang="0">
                  <a:pos x="5" y="2"/>
                </a:cxn>
                <a:cxn ang="0">
                  <a:pos x="13" y="0"/>
                </a:cxn>
                <a:cxn ang="0">
                  <a:pos x="13" y="7"/>
                </a:cxn>
                <a:cxn ang="0">
                  <a:pos x="19" y="7"/>
                </a:cxn>
                <a:cxn ang="0">
                  <a:pos x="19" y="13"/>
                </a:cxn>
                <a:cxn ang="0">
                  <a:pos x="13" y="13"/>
                </a:cxn>
                <a:cxn ang="0">
                  <a:pos x="13" y="22"/>
                </a:cxn>
                <a:cxn ang="0">
                  <a:pos x="16" y="26"/>
                </a:cxn>
                <a:cxn ang="0">
                  <a:pos x="19" y="26"/>
                </a:cxn>
                <a:cxn ang="0">
                  <a:pos x="19" y="31"/>
                </a:cxn>
                <a:cxn ang="0">
                  <a:pos x="14" y="32"/>
                </a:cxn>
                <a:cxn ang="0">
                  <a:pos x="5" y="23"/>
                </a:cxn>
                <a:cxn ang="0">
                  <a:pos x="5" y="13"/>
                </a:cxn>
                <a:cxn ang="0">
                  <a:pos x="0" y="13"/>
                </a:cxn>
                <a:cxn ang="0">
                  <a:pos x="0" y="7"/>
                </a:cxn>
              </a:cxnLst>
              <a:rect l="0" t="0" r="r" b="b"/>
              <a:pathLst>
                <a:path w="19" h="32">
                  <a:moveTo>
                    <a:pt x="0" y="7"/>
                  </a:moveTo>
                  <a:cubicBezTo>
                    <a:pt x="5" y="7"/>
                    <a:pt x="5" y="7"/>
                    <a:pt x="5" y="7"/>
                  </a:cubicBezTo>
                  <a:cubicBezTo>
                    <a:pt x="5" y="2"/>
                    <a:pt x="5" y="2"/>
                    <a:pt x="5" y="2"/>
                  </a:cubicBezTo>
                  <a:cubicBezTo>
                    <a:pt x="13" y="0"/>
                    <a:pt x="13" y="0"/>
                    <a:pt x="13" y="0"/>
                  </a:cubicBezTo>
                  <a:cubicBezTo>
                    <a:pt x="13" y="7"/>
                    <a:pt x="13" y="7"/>
                    <a:pt x="13" y="7"/>
                  </a:cubicBezTo>
                  <a:cubicBezTo>
                    <a:pt x="19" y="7"/>
                    <a:pt x="19" y="7"/>
                    <a:pt x="19" y="7"/>
                  </a:cubicBezTo>
                  <a:cubicBezTo>
                    <a:pt x="19" y="13"/>
                    <a:pt x="19" y="13"/>
                    <a:pt x="19" y="13"/>
                  </a:cubicBezTo>
                  <a:cubicBezTo>
                    <a:pt x="13" y="13"/>
                    <a:pt x="13" y="13"/>
                    <a:pt x="13" y="13"/>
                  </a:cubicBezTo>
                  <a:cubicBezTo>
                    <a:pt x="13" y="22"/>
                    <a:pt x="13" y="22"/>
                    <a:pt x="13" y="22"/>
                  </a:cubicBezTo>
                  <a:cubicBezTo>
                    <a:pt x="13" y="25"/>
                    <a:pt x="14" y="26"/>
                    <a:pt x="16" y="26"/>
                  </a:cubicBezTo>
                  <a:cubicBezTo>
                    <a:pt x="17" y="26"/>
                    <a:pt x="18" y="26"/>
                    <a:pt x="19" y="26"/>
                  </a:cubicBezTo>
                  <a:cubicBezTo>
                    <a:pt x="19" y="31"/>
                    <a:pt x="19" y="31"/>
                    <a:pt x="19" y="31"/>
                  </a:cubicBezTo>
                  <a:cubicBezTo>
                    <a:pt x="17" y="31"/>
                    <a:pt x="16" y="32"/>
                    <a:pt x="14" y="32"/>
                  </a:cubicBezTo>
                  <a:cubicBezTo>
                    <a:pt x="6" y="32"/>
                    <a:pt x="5" y="29"/>
                    <a:pt x="5" y="23"/>
                  </a:cubicBezTo>
                  <a:cubicBezTo>
                    <a:pt x="5" y="13"/>
                    <a:pt x="5" y="13"/>
                    <a:pt x="5" y="13"/>
                  </a:cubicBezTo>
                  <a:cubicBezTo>
                    <a:pt x="0" y="13"/>
                    <a:pt x="0" y="13"/>
                    <a:pt x="0" y="13"/>
                  </a:cubicBezTo>
                  <a:lnTo>
                    <a:pt x="0" y="7"/>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7" name="Freeform 16"/>
            <p:cNvSpPr>
              <a:spLocks noEditPoints="1"/>
            </p:cNvSpPr>
            <p:nvPr userDrawn="1"/>
          </p:nvSpPr>
          <p:spPr bwMode="auto">
            <a:xfrm>
              <a:off x="1374" y="244"/>
              <a:ext cx="16" cy="67"/>
            </a:xfrm>
            <a:custGeom>
              <a:avLst/>
              <a:gdLst/>
              <a:ahLst/>
              <a:cxnLst>
                <a:cxn ang="0">
                  <a:pos x="16" y="12"/>
                </a:cxn>
                <a:cxn ang="0">
                  <a:pos x="0" y="12"/>
                </a:cxn>
                <a:cxn ang="0">
                  <a:pos x="0" y="0"/>
                </a:cxn>
                <a:cxn ang="0">
                  <a:pos x="16" y="0"/>
                </a:cxn>
                <a:cxn ang="0">
                  <a:pos x="16" y="12"/>
                </a:cxn>
                <a:cxn ang="0">
                  <a:pos x="0" y="18"/>
                </a:cxn>
                <a:cxn ang="0">
                  <a:pos x="16" y="18"/>
                </a:cxn>
                <a:cxn ang="0">
                  <a:pos x="16" y="66"/>
                </a:cxn>
                <a:cxn ang="0">
                  <a:pos x="0" y="66"/>
                </a:cxn>
                <a:cxn ang="0">
                  <a:pos x="0" y="18"/>
                </a:cxn>
              </a:cxnLst>
              <a:rect l="0" t="0" r="r" b="b"/>
              <a:pathLst>
                <a:path w="16" h="66">
                  <a:moveTo>
                    <a:pt x="16" y="12"/>
                  </a:moveTo>
                  <a:lnTo>
                    <a:pt x="0" y="12"/>
                  </a:lnTo>
                  <a:lnTo>
                    <a:pt x="0" y="0"/>
                  </a:lnTo>
                  <a:lnTo>
                    <a:pt x="16" y="0"/>
                  </a:lnTo>
                  <a:lnTo>
                    <a:pt x="16" y="12"/>
                  </a:lnTo>
                  <a:close/>
                  <a:moveTo>
                    <a:pt x="0" y="18"/>
                  </a:moveTo>
                  <a:lnTo>
                    <a:pt x="16" y="18"/>
                  </a:lnTo>
                  <a:lnTo>
                    <a:pt x="16" y="66"/>
                  </a:lnTo>
                  <a:lnTo>
                    <a:pt x="0" y="66"/>
                  </a:lnTo>
                  <a:lnTo>
                    <a:pt x="0" y="18"/>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8" name="Freeform 17"/>
            <p:cNvSpPr>
              <a:spLocks noEditPoints="1"/>
            </p:cNvSpPr>
            <p:nvPr userDrawn="1"/>
          </p:nvSpPr>
          <p:spPr bwMode="auto">
            <a:xfrm>
              <a:off x="1398" y="262"/>
              <a:ext cx="58" cy="50"/>
            </a:xfrm>
            <a:custGeom>
              <a:avLst/>
              <a:gdLst/>
              <a:ahLst/>
              <a:cxnLst>
                <a:cxn ang="0">
                  <a:pos x="0" y="12"/>
                </a:cxn>
                <a:cxn ang="0">
                  <a:pos x="14" y="0"/>
                </a:cxn>
                <a:cxn ang="0">
                  <a:pos x="28" y="12"/>
                </a:cxn>
                <a:cxn ang="0">
                  <a:pos x="14" y="25"/>
                </a:cxn>
                <a:cxn ang="0">
                  <a:pos x="0" y="12"/>
                </a:cxn>
                <a:cxn ang="0">
                  <a:pos x="20" y="12"/>
                </a:cxn>
                <a:cxn ang="0">
                  <a:pos x="14" y="6"/>
                </a:cxn>
                <a:cxn ang="0">
                  <a:pos x="9" y="12"/>
                </a:cxn>
                <a:cxn ang="0">
                  <a:pos x="14" y="19"/>
                </a:cxn>
                <a:cxn ang="0">
                  <a:pos x="20" y="12"/>
                </a:cxn>
              </a:cxnLst>
              <a:rect l="0" t="0" r="r" b="b"/>
              <a:pathLst>
                <a:path w="28" h="25">
                  <a:moveTo>
                    <a:pt x="0" y="12"/>
                  </a:moveTo>
                  <a:cubicBezTo>
                    <a:pt x="0" y="4"/>
                    <a:pt x="6" y="0"/>
                    <a:pt x="14" y="0"/>
                  </a:cubicBezTo>
                  <a:cubicBezTo>
                    <a:pt x="22" y="0"/>
                    <a:pt x="28" y="4"/>
                    <a:pt x="28" y="12"/>
                  </a:cubicBezTo>
                  <a:cubicBezTo>
                    <a:pt x="28" y="20"/>
                    <a:pt x="22" y="25"/>
                    <a:pt x="14" y="25"/>
                  </a:cubicBezTo>
                  <a:cubicBezTo>
                    <a:pt x="6" y="25"/>
                    <a:pt x="0" y="20"/>
                    <a:pt x="0" y="12"/>
                  </a:cubicBezTo>
                  <a:close/>
                  <a:moveTo>
                    <a:pt x="20" y="12"/>
                  </a:moveTo>
                  <a:cubicBezTo>
                    <a:pt x="20" y="9"/>
                    <a:pt x="18" y="6"/>
                    <a:pt x="14" y="6"/>
                  </a:cubicBezTo>
                  <a:cubicBezTo>
                    <a:pt x="11" y="6"/>
                    <a:pt x="9" y="9"/>
                    <a:pt x="9" y="12"/>
                  </a:cubicBezTo>
                  <a:cubicBezTo>
                    <a:pt x="9" y="16"/>
                    <a:pt x="11" y="19"/>
                    <a:pt x="14" y="19"/>
                  </a:cubicBezTo>
                  <a:cubicBezTo>
                    <a:pt x="18" y="19"/>
                    <a:pt x="20" y="16"/>
                    <a:pt x="20" y="12"/>
                  </a:cubicBez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9" name="Freeform 18"/>
            <p:cNvSpPr>
              <a:spLocks/>
            </p:cNvSpPr>
            <p:nvPr userDrawn="1"/>
          </p:nvSpPr>
          <p:spPr bwMode="auto">
            <a:xfrm>
              <a:off x="1463" y="262"/>
              <a:ext cx="50" cy="48"/>
            </a:xfrm>
            <a:custGeom>
              <a:avLst/>
              <a:gdLst/>
              <a:ahLst/>
              <a:cxnLst>
                <a:cxn ang="0">
                  <a:pos x="0" y="0"/>
                </a:cxn>
                <a:cxn ang="0">
                  <a:pos x="7" y="0"/>
                </a:cxn>
                <a:cxn ang="0">
                  <a:pos x="7" y="5"/>
                </a:cxn>
                <a:cxn ang="0">
                  <a:pos x="7" y="5"/>
                </a:cxn>
                <a:cxn ang="0">
                  <a:pos x="16" y="0"/>
                </a:cxn>
                <a:cxn ang="0">
                  <a:pos x="25" y="9"/>
                </a:cxn>
                <a:cxn ang="0">
                  <a:pos x="25" y="24"/>
                </a:cxn>
                <a:cxn ang="0">
                  <a:pos x="17" y="24"/>
                </a:cxn>
                <a:cxn ang="0">
                  <a:pos x="17" y="13"/>
                </a:cxn>
                <a:cxn ang="0">
                  <a:pos x="13" y="7"/>
                </a:cxn>
                <a:cxn ang="0">
                  <a:pos x="8" y="14"/>
                </a:cxn>
                <a:cxn ang="0">
                  <a:pos x="8" y="24"/>
                </a:cxn>
                <a:cxn ang="0">
                  <a:pos x="0" y="24"/>
                </a:cxn>
                <a:cxn ang="0">
                  <a:pos x="0" y="0"/>
                </a:cxn>
              </a:cxnLst>
              <a:rect l="0" t="0" r="r" b="b"/>
              <a:pathLst>
                <a:path w="25" h="24">
                  <a:moveTo>
                    <a:pt x="0" y="0"/>
                  </a:moveTo>
                  <a:cubicBezTo>
                    <a:pt x="7" y="0"/>
                    <a:pt x="7" y="0"/>
                    <a:pt x="7" y="0"/>
                  </a:cubicBezTo>
                  <a:cubicBezTo>
                    <a:pt x="7" y="5"/>
                    <a:pt x="7" y="5"/>
                    <a:pt x="7" y="5"/>
                  </a:cubicBezTo>
                  <a:cubicBezTo>
                    <a:pt x="7" y="5"/>
                    <a:pt x="7" y="5"/>
                    <a:pt x="7" y="5"/>
                  </a:cubicBezTo>
                  <a:cubicBezTo>
                    <a:pt x="9" y="1"/>
                    <a:pt x="12" y="0"/>
                    <a:pt x="16" y="0"/>
                  </a:cubicBezTo>
                  <a:cubicBezTo>
                    <a:pt x="22" y="0"/>
                    <a:pt x="25" y="4"/>
                    <a:pt x="25" y="9"/>
                  </a:cubicBezTo>
                  <a:cubicBezTo>
                    <a:pt x="25" y="24"/>
                    <a:pt x="25" y="24"/>
                    <a:pt x="25" y="24"/>
                  </a:cubicBezTo>
                  <a:cubicBezTo>
                    <a:pt x="17" y="24"/>
                    <a:pt x="17" y="24"/>
                    <a:pt x="17" y="24"/>
                  </a:cubicBezTo>
                  <a:cubicBezTo>
                    <a:pt x="17" y="13"/>
                    <a:pt x="17" y="13"/>
                    <a:pt x="17" y="13"/>
                  </a:cubicBezTo>
                  <a:cubicBezTo>
                    <a:pt x="17" y="8"/>
                    <a:pt x="15" y="7"/>
                    <a:pt x="13" y="7"/>
                  </a:cubicBezTo>
                  <a:cubicBezTo>
                    <a:pt x="10" y="7"/>
                    <a:pt x="8" y="9"/>
                    <a:pt x="8" y="14"/>
                  </a:cubicBezTo>
                  <a:cubicBezTo>
                    <a:pt x="8" y="24"/>
                    <a:pt x="8" y="24"/>
                    <a:pt x="8" y="24"/>
                  </a:cubicBezTo>
                  <a:cubicBezTo>
                    <a:pt x="0" y="24"/>
                    <a:pt x="0" y="24"/>
                    <a:pt x="0" y="24"/>
                  </a:cubicBezTo>
                  <a:lnTo>
                    <a:pt x="0" y="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0" name="Freeform 19"/>
            <p:cNvSpPr>
              <a:spLocks noEditPoints="1"/>
            </p:cNvSpPr>
            <p:nvPr userDrawn="1"/>
          </p:nvSpPr>
          <p:spPr bwMode="auto">
            <a:xfrm>
              <a:off x="1519" y="262"/>
              <a:ext cx="50" cy="50"/>
            </a:xfrm>
            <a:custGeom>
              <a:avLst/>
              <a:gdLst/>
              <a:ahLst/>
              <a:cxnLst>
                <a:cxn ang="0">
                  <a:pos x="17" y="24"/>
                </a:cxn>
                <a:cxn ang="0">
                  <a:pos x="17" y="20"/>
                </a:cxn>
                <a:cxn ang="0">
                  <a:pos x="17" y="20"/>
                </a:cxn>
                <a:cxn ang="0">
                  <a:pos x="9" y="25"/>
                </a:cxn>
                <a:cxn ang="0">
                  <a:pos x="0" y="17"/>
                </a:cxn>
                <a:cxn ang="0">
                  <a:pos x="13" y="9"/>
                </a:cxn>
                <a:cxn ang="0">
                  <a:pos x="17" y="9"/>
                </a:cxn>
                <a:cxn ang="0">
                  <a:pos x="11" y="5"/>
                </a:cxn>
                <a:cxn ang="0">
                  <a:pos x="4" y="7"/>
                </a:cxn>
                <a:cxn ang="0">
                  <a:pos x="3" y="2"/>
                </a:cxn>
                <a:cxn ang="0">
                  <a:pos x="13" y="0"/>
                </a:cxn>
                <a:cxn ang="0">
                  <a:pos x="24" y="10"/>
                </a:cxn>
                <a:cxn ang="0">
                  <a:pos x="24" y="19"/>
                </a:cxn>
                <a:cxn ang="0">
                  <a:pos x="25" y="24"/>
                </a:cxn>
                <a:cxn ang="0">
                  <a:pos x="17" y="24"/>
                </a:cxn>
                <a:cxn ang="0">
                  <a:pos x="12" y="19"/>
                </a:cxn>
                <a:cxn ang="0">
                  <a:pos x="17" y="14"/>
                </a:cxn>
                <a:cxn ang="0">
                  <a:pos x="13" y="14"/>
                </a:cxn>
                <a:cxn ang="0">
                  <a:pos x="8" y="17"/>
                </a:cxn>
                <a:cxn ang="0">
                  <a:pos x="12" y="19"/>
                </a:cxn>
              </a:cxnLst>
              <a:rect l="0" t="0" r="r" b="b"/>
              <a:pathLst>
                <a:path w="25" h="25">
                  <a:moveTo>
                    <a:pt x="17" y="24"/>
                  </a:moveTo>
                  <a:cubicBezTo>
                    <a:pt x="17" y="23"/>
                    <a:pt x="17" y="22"/>
                    <a:pt x="17" y="20"/>
                  </a:cubicBezTo>
                  <a:cubicBezTo>
                    <a:pt x="17" y="20"/>
                    <a:pt x="17" y="20"/>
                    <a:pt x="17" y="20"/>
                  </a:cubicBezTo>
                  <a:cubicBezTo>
                    <a:pt x="15" y="23"/>
                    <a:pt x="13" y="25"/>
                    <a:pt x="9" y="25"/>
                  </a:cubicBezTo>
                  <a:cubicBezTo>
                    <a:pt x="5" y="25"/>
                    <a:pt x="0" y="22"/>
                    <a:pt x="0" y="17"/>
                  </a:cubicBezTo>
                  <a:cubicBezTo>
                    <a:pt x="0" y="10"/>
                    <a:pt x="8" y="9"/>
                    <a:pt x="13" y="9"/>
                  </a:cubicBezTo>
                  <a:cubicBezTo>
                    <a:pt x="14" y="9"/>
                    <a:pt x="16" y="9"/>
                    <a:pt x="17" y="9"/>
                  </a:cubicBezTo>
                  <a:cubicBezTo>
                    <a:pt x="17" y="6"/>
                    <a:pt x="14" y="5"/>
                    <a:pt x="11" y="5"/>
                  </a:cubicBezTo>
                  <a:cubicBezTo>
                    <a:pt x="9" y="5"/>
                    <a:pt x="6" y="6"/>
                    <a:pt x="4" y="7"/>
                  </a:cubicBezTo>
                  <a:cubicBezTo>
                    <a:pt x="3" y="2"/>
                    <a:pt x="3" y="2"/>
                    <a:pt x="3" y="2"/>
                  </a:cubicBezTo>
                  <a:cubicBezTo>
                    <a:pt x="6" y="0"/>
                    <a:pt x="9" y="0"/>
                    <a:pt x="13" y="0"/>
                  </a:cubicBezTo>
                  <a:cubicBezTo>
                    <a:pt x="19" y="0"/>
                    <a:pt x="24" y="2"/>
                    <a:pt x="24" y="10"/>
                  </a:cubicBezTo>
                  <a:cubicBezTo>
                    <a:pt x="24" y="19"/>
                    <a:pt x="24" y="19"/>
                    <a:pt x="24" y="19"/>
                  </a:cubicBezTo>
                  <a:cubicBezTo>
                    <a:pt x="24" y="20"/>
                    <a:pt x="24" y="22"/>
                    <a:pt x="25" y="24"/>
                  </a:cubicBezTo>
                  <a:lnTo>
                    <a:pt x="17" y="24"/>
                  </a:lnTo>
                  <a:close/>
                  <a:moveTo>
                    <a:pt x="12" y="19"/>
                  </a:moveTo>
                  <a:cubicBezTo>
                    <a:pt x="15" y="19"/>
                    <a:pt x="17" y="16"/>
                    <a:pt x="17" y="14"/>
                  </a:cubicBezTo>
                  <a:cubicBezTo>
                    <a:pt x="16" y="14"/>
                    <a:pt x="14" y="14"/>
                    <a:pt x="13" y="14"/>
                  </a:cubicBezTo>
                  <a:cubicBezTo>
                    <a:pt x="10" y="14"/>
                    <a:pt x="8" y="14"/>
                    <a:pt x="8" y="17"/>
                  </a:cubicBezTo>
                  <a:cubicBezTo>
                    <a:pt x="8" y="18"/>
                    <a:pt x="10" y="19"/>
                    <a:pt x="12" y="19"/>
                  </a:cubicBez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1" name="Rectangle 20"/>
            <p:cNvSpPr>
              <a:spLocks noChangeArrowheads="1"/>
            </p:cNvSpPr>
            <p:nvPr userDrawn="1"/>
          </p:nvSpPr>
          <p:spPr bwMode="auto">
            <a:xfrm>
              <a:off x="1579" y="242"/>
              <a:ext cx="16" cy="68"/>
            </a:xfrm>
            <a:prstGeom prst="rect">
              <a:avLst/>
            </a:prstGeom>
            <a:solidFill>
              <a:srgbClr val="FFFFFF"/>
            </a:solid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2" name="Freeform 21"/>
            <p:cNvSpPr>
              <a:spLocks/>
            </p:cNvSpPr>
            <p:nvPr userDrawn="1"/>
          </p:nvSpPr>
          <p:spPr bwMode="auto">
            <a:xfrm>
              <a:off x="994" y="334"/>
              <a:ext cx="42" cy="65"/>
            </a:xfrm>
            <a:custGeom>
              <a:avLst/>
              <a:gdLst/>
              <a:ahLst/>
              <a:cxnLst>
                <a:cxn ang="0">
                  <a:pos x="0" y="0"/>
                </a:cxn>
                <a:cxn ang="0">
                  <a:pos x="42" y="0"/>
                </a:cxn>
                <a:cxn ang="0">
                  <a:pos x="42" y="13"/>
                </a:cxn>
                <a:cxn ang="0">
                  <a:pos x="16" y="13"/>
                </a:cxn>
                <a:cxn ang="0">
                  <a:pos x="16" y="27"/>
                </a:cxn>
                <a:cxn ang="0">
                  <a:pos x="42" y="27"/>
                </a:cxn>
                <a:cxn ang="0">
                  <a:pos x="42" y="39"/>
                </a:cxn>
                <a:cxn ang="0">
                  <a:pos x="16" y="39"/>
                </a:cxn>
                <a:cxn ang="0">
                  <a:pos x="16" y="65"/>
                </a:cxn>
                <a:cxn ang="0">
                  <a:pos x="0" y="65"/>
                </a:cxn>
                <a:cxn ang="0">
                  <a:pos x="0" y="0"/>
                </a:cxn>
              </a:cxnLst>
              <a:rect l="0" t="0" r="r" b="b"/>
              <a:pathLst>
                <a:path w="42" h="65">
                  <a:moveTo>
                    <a:pt x="0" y="0"/>
                  </a:moveTo>
                  <a:lnTo>
                    <a:pt x="42" y="0"/>
                  </a:lnTo>
                  <a:lnTo>
                    <a:pt x="42" y="13"/>
                  </a:lnTo>
                  <a:lnTo>
                    <a:pt x="16" y="13"/>
                  </a:lnTo>
                  <a:lnTo>
                    <a:pt x="16" y="27"/>
                  </a:lnTo>
                  <a:lnTo>
                    <a:pt x="42" y="27"/>
                  </a:lnTo>
                  <a:lnTo>
                    <a:pt x="42" y="39"/>
                  </a:lnTo>
                  <a:lnTo>
                    <a:pt x="16" y="39"/>
                  </a:lnTo>
                  <a:lnTo>
                    <a:pt x="16" y="65"/>
                  </a:lnTo>
                  <a:lnTo>
                    <a:pt x="0" y="65"/>
                  </a:lnTo>
                  <a:lnTo>
                    <a:pt x="0" y="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3" name="Freeform 22"/>
            <p:cNvSpPr>
              <a:spLocks noEditPoints="1"/>
            </p:cNvSpPr>
            <p:nvPr userDrawn="1"/>
          </p:nvSpPr>
          <p:spPr bwMode="auto">
            <a:xfrm>
              <a:off x="1046" y="330"/>
              <a:ext cx="16" cy="69"/>
            </a:xfrm>
            <a:custGeom>
              <a:avLst/>
              <a:gdLst/>
              <a:ahLst/>
              <a:cxnLst>
                <a:cxn ang="0">
                  <a:pos x="16" y="13"/>
                </a:cxn>
                <a:cxn ang="0">
                  <a:pos x="0" y="13"/>
                </a:cxn>
                <a:cxn ang="0">
                  <a:pos x="0" y="0"/>
                </a:cxn>
                <a:cxn ang="0">
                  <a:pos x="16" y="0"/>
                </a:cxn>
                <a:cxn ang="0">
                  <a:pos x="16" y="13"/>
                </a:cxn>
                <a:cxn ang="0">
                  <a:pos x="0" y="21"/>
                </a:cxn>
                <a:cxn ang="0">
                  <a:pos x="16" y="21"/>
                </a:cxn>
                <a:cxn ang="0">
                  <a:pos x="16" y="69"/>
                </a:cxn>
                <a:cxn ang="0">
                  <a:pos x="0" y="69"/>
                </a:cxn>
                <a:cxn ang="0">
                  <a:pos x="0" y="21"/>
                </a:cxn>
              </a:cxnLst>
              <a:rect l="0" t="0" r="r" b="b"/>
              <a:pathLst>
                <a:path w="16" h="69">
                  <a:moveTo>
                    <a:pt x="16" y="13"/>
                  </a:moveTo>
                  <a:lnTo>
                    <a:pt x="0" y="13"/>
                  </a:lnTo>
                  <a:lnTo>
                    <a:pt x="0" y="0"/>
                  </a:lnTo>
                  <a:lnTo>
                    <a:pt x="16" y="0"/>
                  </a:lnTo>
                  <a:lnTo>
                    <a:pt x="16" y="13"/>
                  </a:lnTo>
                  <a:close/>
                  <a:moveTo>
                    <a:pt x="0" y="21"/>
                  </a:moveTo>
                  <a:lnTo>
                    <a:pt x="16" y="21"/>
                  </a:lnTo>
                  <a:lnTo>
                    <a:pt x="16" y="69"/>
                  </a:lnTo>
                  <a:lnTo>
                    <a:pt x="0" y="69"/>
                  </a:lnTo>
                  <a:lnTo>
                    <a:pt x="0" y="21"/>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4" name="Freeform 23"/>
            <p:cNvSpPr>
              <a:spLocks/>
            </p:cNvSpPr>
            <p:nvPr userDrawn="1"/>
          </p:nvSpPr>
          <p:spPr bwMode="auto">
            <a:xfrm>
              <a:off x="1072" y="349"/>
              <a:ext cx="52" cy="51"/>
            </a:xfrm>
            <a:custGeom>
              <a:avLst/>
              <a:gdLst/>
              <a:ahLst/>
              <a:cxnLst>
                <a:cxn ang="0">
                  <a:pos x="0" y="1"/>
                </a:cxn>
                <a:cxn ang="0">
                  <a:pos x="8" y="1"/>
                </a:cxn>
                <a:cxn ang="0">
                  <a:pos x="8" y="5"/>
                </a:cxn>
                <a:cxn ang="0">
                  <a:pos x="8" y="5"/>
                </a:cxn>
                <a:cxn ang="0">
                  <a:pos x="17" y="0"/>
                </a:cxn>
                <a:cxn ang="0">
                  <a:pos x="26" y="10"/>
                </a:cxn>
                <a:cxn ang="0">
                  <a:pos x="26" y="25"/>
                </a:cxn>
                <a:cxn ang="0">
                  <a:pos x="17" y="25"/>
                </a:cxn>
                <a:cxn ang="0">
                  <a:pos x="17" y="13"/>
                </a:cxn>
                <a:cxn ang="0">
                  <a:pos x="14" y="7"/>
                </a:cxn>
                <a:cxn ang="0">
                  <a:pos x="9" y="14"/>
                </a:cxn>
                <a:cxn ang="0">
                  <a:pos x="9" y="25"/>
                </a:cxn>
                <a:cxn ang="0">
                  <a:pos x="0" y="25"/>
                </a:cxn>
                <a:cxn ang="0">
                  <a:pos x="0" y="1"/>
                </a:cxn>
              </a:cxnLst>
              <a:rect l="0" t="0" r="r" b="b"/>
              <a:pathLst>
                <a:path w="26" h="25">
                  <a:moveTo>
                    <a:pt x="0" y="1"/>
                  </a:moveTo>
                  <a:cubicBezTo>
                    <a:pt x="8" y="1"/>
                    <a:pt x="8" y="1"/>
                    <a:pt x="8" y="1"/>
                  </a:cubicBezTo>
                  <a:cubicBezTo>
                    <a:pt x="8" y="5"/>
                    <a:pt x="8" y="5"/>
                    <a:pt x="8" y="5"/>
                  </a:cubicBezTo>
                  <a:cubicBezTo>
                    <a:pt x="8" y="5"/>
                    <a:pt x="8" y="5"/>
                    <a:pt x="8" y="5"/>
                  </a:cubicBezTo>
                  <a:cubicBezTo>
                    <a:pt x="10" y="2"/>
                    <a:pt x="13" y="0"/>
                    <a:pt x="17" y="0"/>
                  </a:cubicBezTo>
                  <a:cubicBezTo>
                    <a:pt x="23" y="0"/>
                    <a:pt x="26" y="5"/>
                    <a:pt x="26" y="10"/>
                  </a:cubicBezTo>
                  <a:cubicBezTo>
                    <a:pt x="26" y="25"/>
                    <a:pt x="26" y="25"/>
                    <a:pt x="26" y="25"/>
                  </a:cubicBezTo>
                  <a:cubicBezTo>
                    <a:pt x="17" y="25"/>
                    <a:pt x="17" y="25"/>
                    <a:pt x="17" y="25"/>
                  </a:cubicBezTo>
                  <a:cubicBezTo>
                    <a:pt x="17" y="13"/>
                    <a:pt x="17" y="13"/>
                    <a:pt x="17" y="13"/>
                  </a:cubicBezTo>
                  <a:cubicBezTo>
                    <a:pt x="17" y="9"/>
                    <a:pt x="16" y="7"/>
                    <a:pt x="14" y="7"/>
                  </a:cubicBezTo>
                  <a:cubicBezTo>
                    <a:pt x="10" y="7"/>
                    <a:pt x="9" y="9"/>
                    <a:pt x="9" y="14"/>
                  </a:cubicBezTo>
                  <a:cubicBezTo>
                    <a:pt x="9" y="25"/>
                    <a:pt x="9" y="25"/>
                    <a:pt x="9" y="25"/>
                  </a:cubicBezTo>
                  <a:cubicBezTo>
                    <a:pt x="0" y="25"/>
                    <a:pt x="0" y="25"/>
                    <a:pt x="0" y="25"/>
                  </a:cubicBezTo>
                  <a:lnTo>
                    <a:pt x="0" y="1"/>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5" name="Freeform 24"/>
            <p:cNvSpPr>
              <a:spLocks noEditPoints="1"/>
            </p:cNvSpPr>
            <p:nvPr userDrawn="1"/>
          </p:nvSpPr>
          <p:spPr bwMode="auto">
            <a:xfrm>
              <a:off x="1130" y="349"/>
              <a:ext cx="48" cy="51"/>
            </a:xfrm>
            <a:custGeom>
              <a:avLst/>
              <a:gdLst/>
              <a:ahLst/>
              <a:cxnLst>
                <a:cxn ang="0">
                  <a:pos x="17" y="25"/>
                </a:cxn>
                <a:cxn ang="0">
                  <a:pos x="17" y="21"/>
                </a:cxn>
                <a:cxn ang="0">
                  <a:pos x="17" y="21"/>
                </a:cxn>
                <a:cxn ang="0">
                  <a:pos x="9" y="25"/>
                </a:cxn>
                <a:cxn ang="0">
                  <a:pos x="0" y="18"/>
                </a:cxn>
                <a:cxn ang="0">
                  <a:pos x="12" y="9"/>
                </a:cxn>
                <a:cxn ang="0">
                  <a:pos x="16" y="10"/>
                </a:cxn>
                <a:cxn ang="0">
                  <a:pos x="11" y="6"/>
                </a:cxn>
                <a:cxn ang="0">
                  <a:pos x="3" y="7"/>
                </a:cxn>
                <a:cxn ang="0">
                  <a:pos x="3" y="2"/>
                </a:cxn>
                <a:cxn ang="0">
                  <a:pos x="13" y="0"/>
                </a:cxn>
                <a:cxn ang="0">
                  <a:pos x="24" y="10"/>
                </a:cxn>
                <a:cxn ang="0">
                  <a:pos x="24" y="19"/>
                </a:cxn>
                <a:cxn ang="0">
                  <a:pos x="24" y="25"/>
                </a:cxn>
                <a:cxn ang="0">
                  <a:pos x="17" y="25"/>
                </a:cxn>
                <a:cxn ang="0">
                  <a:pos x="11" y="20"/>
                </a:cxn>
                <a:cxn ang="0">
                  <a:pos x="16" y="14"/>
                </a:cxn>
                <a:cxn ang="0">
                  <a:pos x="13" y="14"/>
                </a:cxn>
                <a:cxn ang="0">
                  <a:pos x="8" y="17"/>
                </a:cxn>
                <a:cxn ang="0">
                  <a:pos x="11" y="20"/>
                </a:cxn>
              </a:cxnLst>
              <a:rect l="0" t="0" r="r" b="b"/>
              <a:pathLst>
                <a:path w="24" h="25">
                  <a:moveTo>
                    <a:pt x="17" y="25"/>
                  </a:moveTo>
                  <a:cubicBezTo>
                    <a:pt x="17" y="23"/>
                    <a:pt x="17" y="22"/>
                    <a:pt x="17" y="21"/>
                  </a:cubicBezTo>
                  <a:cubicBezTo>
                    <a:pt x="17" y="21"/>
                    <a:pt x="17" y="21"/>
                    <a:pt x="17" y="21"/>
                  </a:cubicBezTo>
                  <a:cubicBezTo>
                    <a:pt x="15" y="24"/>
                    <a:pt x="12" y="25"/>
                    <a:pt x="9" y="25"/>
                  </a:cubicBezTo>
                  <a:cubicBezTo>
                    <a:pt x="4" y="25"/>
                    <a:pt x="0" y="23"/>
                    <a:pt x="0" y="18"/>
                  </a:cubicBezTo>
                  <a:cubicBezTo>
                    <a:pt x="0" y="10"/>
                    <a:pt x="8" y="9"/>
                    <a:pt x="12" y="9"/>
                  </a:cubicBezTo>
                  <a:cubicBezTo>
                    <a:pt x="14" y="9"/>
                    <a:pt x="15" y="10"/>
                    <a:pt x="16" y="10"/>
                  </a:cubicBezTo>
                  <a:cubicBezTo>
                    <a:pt x="16" y="7"/>
                    <a:pt x="14" y="6"/>
                    <a:pt x="11" y="6"/>
                  </a:cubicBezTo>
                  <a:cubicBezTo>
                    <a:pt x="8" y="6"/>
                    <a:pt x="6" y="6"/>
                    <a:pt x="3" y="7"/>
                  </a:cubicBezTo>
                  <a:cubicBezTo>
                    <a:pt x="3" y="2"/>
                    <a:pt x="3" y="2"/>
                    <a:pt x="3" y="2"/>
                  </a:cubicBezTo>
                  <a:cubicBezTo>
                    <a:pt x="6" y="1"/>
                    <a:pt x="9" y="0"/>
                    <a:pt x="13" y="0"/>
                  </a:cubicBezTo>
                  <a:cubicBezTo>
                    <a:pt x="19" y="0"/>
                    <a:pt x="24" y="3"/>
                    <a:pt x="24" y="10"/>
                  </a:cubicBezTo>
                  <a:cubicBezTo>
                    <a:pt x="24" y="19"/>
                    <a:pt x="24" y="19"/>
                    <a:pt x="24" y="19"/>
                  </a:cubicBezTo>
                  <a:cubicBezTo>
                    <a:pt x="24" y="21"/>
                    <a:pt x="24" y="23"/>
                    <a:pt x="24" y="25"/>
                  </a:cubicBezTo>
                  <a:lnTo>
                    <a:pt x="17" y="25"/>
                  </a:lnTo>
                  <a:close/>
                  <a:moveTo>
                    <a:pt x="11" y="20"/>
                  </a:moveTo>
                  <a:cubicBezTo>
                    <a:pt x="14" y="20"/>
                    <a:pt x="16" y="17"/>
                    <a:pt x="16" y="14"/>
                  </a:cubicBezTo>
                  <a:cubicBezTo>
                    <a:pt x="15" y="14"/>
                    <a:pt x="14" y="14"/>
                    <a:pt x="13" y="14"/>
                  </a:cubicBezTo>
                  <a:cubicBezTo>
                    <a:pt x="10" y="14"/>
                    <a:pt x="8" y="15"/>
                    <a:pt x="8" y="17"/>
                  </a:cubicBezTo>
                  <a:cubicBezTo>
                    <a:pt x="8" y="19"/>
                    <a:pt x="9" y="20"/>
                    <a:pt x="11" y="20"/>
                  </a:cubicBez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6" name="Freeform 25"/>
            <p:cNvSpPr>
              <a:spLocks/>
            </p:cNvSpPr>
            <p:nvPr userDrawn="1"/>
          </p:nvSpPr>
          <p:spPr bwMode="auto">
            <a:xfrm>
              <a:off x="1188" y="349"/>
              <a:ext cx="50" cy="51"/>
            </a:xfrm>
            <a:custGeom>
              <a:avLst/>
              <a:gdLst/>
              <a:ahLst/>
              <a:cxnLst>
                <a:cxn ang="0">
                  <a:pos x="0" y="1"/>
                </a:cxn>
                <a:cxn ang="0">
                  <a:pos x="7" y="1"/>
                </a:cxn>
                <a:cxn ang="0">
                  <a:pos x="7" y="5"/>
                </a:cxn>
                <a:cxn ang="0">
                  <a:pos x="7" y="5"/>
                </a:cxn>
                <a:cxn ang="0">
                  <a:pos x="16" y="0"/>
                </a:cxn>
                <a:cxn ang="0">
                  <a:pos x="25" y="10"/>
                </a:cxn>
                <a:cxn ang="0">
                  <a:pos x="25" y="25"/>
                </a:cxn>
                <a:cxn ang="0">
                  <a:pos x="17" y="25"/>
                </a:cxn>
                <a:cxn ang="0">
                  <a:pos x="17" y="13"/>
                </a:cxn>
                <a:cxn ang="0">
                  <a:pos x="13" y="7"/>
                </a:cxn>
                <a:cxn ang="0">
                  <a:pos x="8" y="14"/>
                </a:cxn>
                <a:cxn ang="0">
                  <a:pos x="8" y="25"/>
                </a:cxn>
                <a:cxn ang="0">
                  <a:pos x="0" y="25"/>
                </a:cxn>
                <a:cxn ang="0">
                  <a:pos x="0" y="1"/>
                </a:cxn>
              </a:cxnLst>
              <a:rect l="0" t="0" r="r" b="b"/>
              <a:pathLst>
                <a:path w="25" h="25">
                  <a:moveTo>
                    <a:pt x="0" y="1"/>
                  </a:moveTo>
                  <a:cubicBezTo>
                    <a:pt x="7" y="1"/>
                    <a:pt x="7" y="1"/>
                    <a:pt x="7" y="1"/>
                  </a:cubicBezTo>
                  <a:cubicBezTo>
                    <a:pt x="7" y="5"/>
                    <a:pt x="7" y="5"/>
                    <a:pt x="7" y="5"/>
                  </a:cubicBezTo>
                  <a:cubicBezTo>
                    <a:pt x="7" y="5"/>
                    <a:pt x="7" y="5"/>
                    <a:pt x="7" y="5"/>
                  </a:cubicBezTo>
                  <a:cubicBezTo>
                    <a:pt x="9" y="2"/>
                    <a:pt x="12" y="0"/>
                    <a:pt x="16" y="0"/>
                  </a:cubicBezTo>
                  <a:cubicBezTo>
                    <a:pt x="23" y="0"/>
                    <a:pt x="25" y="5"/>
                    <a:pt x="25" y="10"/>
                  </a:cubicBezTo>
                  <a:cubicBezTo>
                    <a:pt x="25" y="25"/>
                    <a:pt x="25" y="25"/>
                    <a:pt x="25" y="25"/>
                  </a:cubicBezTo>
                  <a:cubicBezTo>
                    <a:pt x="17" y="25"/>
                    <a:pt x="17" y="25"/>
                    <a:pt x="17" y="25"/>
                  </a:cubicBezTo>
                  <a:cubicBezTo>
                    <a:pt x="17" y="13"/>
                    <a:pt x="17" y="13"/>
                    <a:pt x="17" y="13"/>
                  </a:cubicBezTo>
                  <a:cubicBezTo>
                    <a:pt x="17" y="9"/>
                    <a:pt x="15" y="7"/>
                    <a:pt x="13" y="7"/>
                  </a:cubicBezTo>
                  <a:cubicBezTo>
                    <a:pt x="10" y="7"/>
                    <a:pt x="8" y="9"/>
                    <a:pt x="8" y="14"/>
                  </a:cubicBezTo>
                  <a:cubicBezTo>
                    <a:pt x="8" y="25"/>
                    <a:pt x="8" y="25"/>
                    <a:pt x="8" y="25"/>
                  </a:cubicBezTo>
                  <a:cubicBezTo>
                    <a:pt x="0" y="25"/>
                    <a:pt x="0" y="25"/>
                    <a:pt x="0" y="25"/>
                  </a:cubicBezTo>
                  <a:lnTo>
                    <a:pt x="0" y="1"/>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7" name="Freeform 26"/>
            <p:cNvSpPr>
              <a:spLocks/>
            </p:cNvSpPr>
            <p:nvPr userDrawn="1"/>
          </p:nvSpPr>
          <p:spPr bwMode="auto">
            <a:xfrm>
              <a:off x="1246" y="349"/>
              <a:ext cx="40" cy="51"/>
            </a:xfrm>
            <a:custGeom>
              <a:avLst/>
              <a:gdLst/>
              <a:ahLst/>
              <a:cxnLst>
                <a:cxn ang="0">
                  <a:pos x="19" y="8"/>
                </a:cxn>
                <a:cxn ang="0">
                  <a:pos x="14" y="6"/>
                </a:cxn>
                <a:cxn ang="0">
                  <a:pos x="8" y="13"/>
                </a:cxn>
                <a:cxn ang="0">
                  <a:pos x="15" y="19"/>
                </a:cxn>
                <a:cxn ang="0">
                  <a:pos x="20" y="18"/>
                </a:cxn>
                <a:cxn ang="0">
                  <a:pos x="20" y="24"/>
                </a:cxn>
                <a:cxn ang="0">
                  <a:pos x="13" y="25"/>
                </a:cxn>
                <a:cxn ang="0">
                  <a:pos x="0" y="13"/>
                </a:cxn>
                <a:cxn ang="0">
                  <a:pos x="13" y="0"/>
                </a:cxn>
                <a:cxn ang="0">
                  <a:pos x="20" y="1"/>
                </a:cxn>
                <a:cxn ang="0">
                  <a:pos x="19" y="8"/>
                </a:cxn>
              </a:cxnLst>
              <a:rect l="0" t="0" r="r" b="b"/>
              <a:pathLst>
                <a:path w="20" h="25">
                  <a:moveTo>
                    <a:pt x="19" y="8"/>
                  </a:moveTo>
                  <a:cubicBezTo>
                    <a:pt x="18" y="7"/>
                    <a:pt x="16" y="6"/>
                    <a:pt x="14" y="6"/>
                  </a:cubicBezTo>
                  <a:cubicBezTo>
                    <a:pt x="11" y="6"/>
                    <a:pt x="8" y="9"/>
                    <a:pt x="8" y="13"/>
                  </a:cubicBezTo>
                  <a:cubicBezTo>
                    <a:pt x="8" y="17"/>
                    <a:pt x="11" y="19"/>
                    <a:pt x="15" y="19"/>
                  </a:cubicBezTo>
                  <a:cubicBezTo>
                    <a:pt x="17" y="19"/>
                    <a:pt x="19" y="19"/>
                    <a:pt x="20" y="18"/>
                  </a:cubicBezTo>
                  <a:cubicBezTo>
                    <a:pt x="20" y="24"/>
                    <a:pt x="20" y="24"/>
                    <a:pt x="20" y="24"/>
                  </a:cubicBezTo>
                  <a:cubicBezTo>
                    <a:pt x="18" y="25"/>
                    <a:pt x="16" y="25"/>
                    <a:pt x="13" y="25"/>
                  </a:cubicBezTo>
                  <a:cubicBezTo>
                    <a:pt x="6" y="25"/>
                    <a:pt x="0" y="20"/>
                    <a:pt x="0" y="13"/>
                  </a:cubicBezTo>
                  <a:cubicBezTo>
                    <a:pt x="0" y="5"/>
                    <a:pt x="6" y="0"/>
                    <a:pt x="13" y="0"/>
                  </a:cubicBezTo>
                  <a:cubicBezTo>
                    <a:pt x="16" y="0"/>
                    <a:pt x="18" y="1"/>
                    <a:pt x="20" y="1"/>
                  </a:cubicBezTo>
                  <a:lnTo>
                    <a:pt x="19" y="8"/>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8" name="Freeform 27"/>
            <p:cNvSpPr>
              <a:spLocks noEditPoints="1"/>
            </p:cNvSpPr>
            <p:nvPr userDrawn="1"/>
          </p:nvSpPr>
          <p:spPr bwMode="auto">
            <a:xfrm>
              <a:off x="1290" y="349"/>
              <a:ext cx="50" cy="51"/>
            </a:xfrm>
            <a:custGeom>
              <a:avLst/>
              <a:gdLst/>
              <a:ahLst/>
              <a:cxnLst>
                <a:cxn ang="0">
                  <a:pos x="8" y="15"/>
                </a:cxn>
                <a:cxn ang="0">
                  <a:pos x="15" y="20"/>
                </a:cxn>
                <a:cxn ang="0">
                  <a:pos x="23" y="18"/>
                </a:cxn>
                <a:cxn ang="0">
                  <a:pos x="23" y="24"/>
                </a:cxn>
                <a:cxn ang="0">
                  <a:pos x="14" y="25"/>
                </a:cxn>
                <a:cxn ang="0">
                  <a:pos x="0" y="13"/>
                </a:cxn>
                <a:cxn ang="0">
                  <a:pos x="13" y="0"/>
                </a:cxn>
                <a:cxn ang="0">
                  <a:pos x="25" y="14"/>
                </a:cxn>
                <a:cxn ang="0">
                  <a:pos x="25" y="15"/>
                </a:cxn>
                <a:cxn ang="0">
                  <a:pos x="8" y="15"/>
                </a:cxn>
                <a:cxn ang="0">
                  <a:pos x="17" y="10"/>
                </a:cxn>
                <a:cxn ang="0">
                  <a:pos x="13" y="5"/>
                </a:cxn>
                <a:cxn ang="0">
                  <a:pos x="8" y="10"/>
                </a:cxn>
                <a:cxn ang="0">
                  <a:pos x="17" y="10"/>
                </a:cxn>
              </a:cxnLst>
              <a:rect l="0" t="0" r="r" b="b"/>
              <a:pathLst>
                <a:path w="25" h="25">
                  <a:moveTo>
                    <a:pt x="8" y="15"/>
                  </a:moveTo>
                  <a:cubicBezTo>
                    <a:pt x="9" y="18"/>
                    <a:pt x="11" y="20"/>
                    <a:pt x="15" y="20"/>
                  </a:cubicBezTo>
                  <a:cubicBezTo>
                    <a:pt x="18" y="20"/>
                    <a:pt x="20" y="19"/>
                    <a:pt x="23" y="18"/>
                  </a:cubicBezTo>
                  <a:cubicBezTo>
                    <a:pt x="23" y="24"/>
                    <a:pt x="23" y="24"/>
                    <a:pt x="23" y="24"/>
                  </a:cubicBezTo>
                  <a:cubicBezTo>
                    <a:pt x="20" y="25"/>
                    <a:pt x="17" y="25"/>
                    <a:pt x="14" y="25"/>
                  </a:cubicBezTo>
                  <a:cubicBezTo>
                    <a:pt x="6" y="25"/>
                    <a:pt x="0" y="20"/>
                    <a:pt x="0" y="13"/>
                  </a:cubicBezTo>
                  <a:cubicBezTo>
                    <a:pt x="0" y="5"/>
                    <a:pt x="5" y="0"/>
                    <a:pt x="13" y="0"/>
                  </a:cubicBezTo>
                  <a:cubicBezTo>
                    <a:pt x="22" y="0"/>
                    <a:pt x="25" y="6"/>
                    <a:pt x="25" y="14"/>
                  </a:cubicBezTo>
                  <a:cubicBezTo>
                    <a:pt x="25" y="15"/>
                    <a:pt x="25" y="15"/>
                    <a:pt x="25" y="15"/>
                  </a:cubicBezTo>
                  <a:lnTo>
                    <a:pt x="8" y="15"/>
                  </a:lnTo>
                  <a:close/>
                  <a:moveTo>
                    <a:pt x="17" y="10"/>
                  </a:moveTo>
                  <a:cubicBezTo>
                    <a:pt x="17" y="8"/>
                    <a:pt x="16" y="5"/>
                    <a:pt x="13" y="5"/>
                  </a:cubicBezTo>
                  <a:cubicBezTo>
                    <a:pt x="10" y="5"/>
                    <a:pt x="8" y="8"/>
                    <a:pt x="8" y="10"/>
                  </a:cubicBezTo>
                  <a:lnTo>
                    <a:pt x="17" y="1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9" name="Freeform 28"/>
            <p:cNvSpPr>
              <a:spLocks/>
            </p:cNvSpPr>
            <p:nvPr userDrawn="1"/>
          </p:nvSpPr>
          <p:spPr bwMode="auto">
            <a:xfrm>
              <a:off x="1372" y="332"/>
              <a:ext cx="56" cy="68"/>
            </a:xfrm>
            <a:custGeom>
              <a:avLst/>
              <a:gdLst/>
              <a:ahLst/>
              <a:cxnLst>
                <a:cxn ang="0">
                  <a:pos x="28" y="32"/>
                </a:cxn>
                <a:cxn ang="0">
                  <a:pos x="19" y="33"/>
                </a:cxn>
                <a:cxn ang="0">
                  <a:pos x="0" y="17"/>
                </a:cxn>
                <a:cxn ang="0">
                  <a:pos x="19" y="0"/>
                </a:cxn>
                <a:cxn ang="0">
                  <a:pos x="28" y="2"/>
                </a:cxn>
                <a:cxn ang="0">
                  <a:pos x="27" y="9"/>
                </a:cxn>
                <a:cxn ang="0">
                  <a:pos x="19" y="6"/>
                </a:cxn>
                <a:cxn ang="0">
                  <a:pos x="9" y="17"/>
                </a:cxn>
                <a:cxn ang="0">
                  <a:pos x="20" y="27"/>
                </a:cxn>
                <a:cxn ang="0">
                  <a:pos x="28" y="25"/>
                </a:cxn>
                <a:cxn ang="0">
                  <a:pos x="28" y="32"/>
                </a:cxn>
              </a:cxnLst>
              <a:rect l="0" t="0" r="r" b="b"/>
              <a:pathLst>
                <a:path w="28" h="33">
                  <a:moveTo>
                    <a:pt x="28" y="32"/>
                  </a:moveTo>
                  <a:cubicBezTo>
                    <a:pt x="26" y="32"/>
                    <a:pt x="23" y="33"/>
                    <a:pt x="19" y="33"/>
                  </a:cubicBezTo>
                  <a:cubicBezTo>
                    <a:pt x="10" y="33"/>
                    <a:pt x="0" y="29"/>
                    <a:pt x="0" y="17"/>
                  </a:cubicBezTo>
                  <a:cubicBezTo>
                    <a:pt x="0" y="6"/>
                    <a:pt x="8" y="0"/>
                    <a:pt x="19" y="0"/>
                  </a:cubicBezTo>
                  <a:cubicBezTo>
                    <a:pt x="22" y="0"/>
                    <a:pt x="25" y="1"/>
                    <a:pt x="28" y="2"/>
                  </a:cubicBezTo>
                  <a:cubicBezTo>
                    <a:pt x="27" y="9"/>
                    <a:pt x="27" y="9"/>
                    <a:pt x="27" y="9"/>
                  </a:cubicBezTo>
                  <a:cubicBezTo>
                    <a:pt x="25" y="7"/>
                    <a:pt x="22" y="6"/>
                    <a:pt x="19" y="6"/>
                  </a:cubicBezTo>
                  <a:cubicBezTo>
                    <a:pt x="13" y="6"/>
                    <a:pt x="9" y="11"/>
                    <a:pt x="9" y="17"/>
                  </a:cubicBezTo>
                  <a:cubicBezTo>
                    <a:pt x="9" y="23"/>
                    <a:pt x="13" y="27"/>
                    <a:pt x="20" y="27"/>
                  </a:cubicBezTo>
                  <a:cubicBezTo>
                    <a:pt x="22" y="27"/>
                    <a:pt x="25" y="26"/>
                    <a:pt x="28" y="25"/>
                  </a:cubicBezTo>
                  <a:lnTo>
                    <a:pt x="28" y="32"/>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0" name="Freeform 29"/>
            <p:cNvSpPr>
              <a:spLocks noEditPoints="1"/>
            </p:cNvSpPr>
            <p:nvPr userDrawn="1"/>
          </p:nvSpPr>
          <p:spPr bwMode="auto">
            <a:xfrm>
              <a:off x="1432" y="349"/>
              <a:ext cx="57" cy="51"/>
            </a:xfrm>
            <a:custGeom>
              <a:avLst/>
              <a:gdLst/>
              <a:ahLst/>
              <a:cxnLst>
                <a:cxn ang="0">
                  <a:pos x="0" y="13"/>
                </a:cxn>
                <a:cxn ang="0">
                  <a:pos x="14" y="0"/>
                </a:cxn>
                <a:cxn ang="0">
                  <a:pos x="28" y="13"/>
                </a:cxn>
                <a:cxn ang="0">
                  <a:pos x="14" y="25"/>
                </a:cxn>
                <a:cxn ang="0">
                  <a:pos x="0" y="13"/>
                </a:cxn>
                <a:cxn ang="0">
                  <a:pos x="19" y="13"/>
                </a:cxn>
                <a:cxn ang="0">
                  <a:pos x="14" y="6"/>
                </a:cxn>
                <a:cxn ang="0">
                  <a:pos x="8" y="13"/>
                </a:cxn>
                <a:cxn ang="0">
                  <a:pos x="14" y="19"/>
                </a:cxn>
                <a:cxn ang="0">
                  <a:pos x="19" y="13"/>
                </a:cxn>
              </a:cxnLst>
              <a:rect l="0" t="0" r="r" b="b"/>
              <a:pathLst>
                <a:path w="28" h="25">
                  <a:moveTo>
                    <a:pt x="0" y="13"/>
                  </a:moveTo>
                  <a:cubicBezTo>
                    <a:pt x="0" y="5"/>
                    <a:pt x="6" y="0"/>
                    <a:pt x="14" y="0"/>
                  </a:cubicBezTo>
                  <a:cubicBezTo>
                    <a:pt x="22" y="0"/>
                    <a:pt x="28" y="5"/>
                    <a:pt x="28" y="13"/>
                  </a:cubicBezTo>
                  <a:cubicBezTo>
                    <a:pt x="28" y="20"/>
                    <a:pt x="22" y="25"/>
                    <a:pt x="14" y="25"/>
                  </a:cubicBezTo>
                  <a:cubicBezTo>
                    <a:pt x="6" y="25"/>
                    <a:pt x="0" y="20"/>
                    <a:pt x="0" y="13"/>
                  </a:cubicBezTo>
                  <a:close/>
                  <a:moveTo>
                    <a:pt x="19" y="13"/>
                  </a:moveTo>
                  <a:cubicBezTo>
                    <a:pt x="19" y="9"/>
                    <a:pt x="18" y="6"/>
                    <a:pt x="14" y="6"/>
                  </a:cubicBezTo>
                  <a:cubicBezTo>
                    <a:pt x="10" y="6"/>
                    <a:pt x="8" y="9"/>
                    <a:pt x="8" y="13"/>
                  </a:cubicBezTo>
                  <a:cubicBezTo>
                    <a:pt x="8" y="16"/>
                    <a:pt x="10" y="19"/>
                    <a:pt x="14" y="19"/>
                  </a:cubicBezTo>
                  <a:cubicBezTo>
                    <a:pt x="18" y="19"/>
                    <a:pt x="19" y="16"/>
                    <a:pt x="19" y="13"/>
                  </a:cubicBez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1" name="Freeform 30"/>
            <p:cNvSpPr>
              <a:spLocks/>
            </p:cNvSpPr>
            <p:nvPr userDrawn="1"/>
          </p:nvSpPr>
          <p:spPr bwMode="auto">
            <a:xfrm>
              <a:off x="1495" y="349"/>
              <a:ext cx="34" cy="51"/>
            </a:xfrm>
            <a:custGeom>
              <a:avLst/>
              <a:gdLst/>
              <a:ahLst/>
              <a:cxnLst>
                <a:cxn ang="0">
                  <a:pos x="17" y="7"/>
                </a:cxn>
                <a:cxn ang="0">
                  <a:pos x="14" y="7"/>
                </a:cxn>
                <a:cxn ang="0">
                  <a:pos x="8" y="14"/>
                </a:cxn>
                <a:cxn ang="0">
                  <a:pos x="8" y="25"/>
                </a:cxn>
                <a:cxn ang="0">
                  <a:pos x="0" y="25"/>
                </a:cxn>
                <a:cxn ang="0">
                  <a:pos x="0" y="1"/>
                </a:cxn>
                <a:cxn ang="0">
                  <a:pos x="8" y="1"/>
                </a:cxn>
                <a:cxn ang="0">
                  <a:pos x="8" y="5"/>
                </a:cxn>
                <a:cxn ang="0">
                  <a:pos x="8" y="5"/>
                </a:cxn>
                <a:cxn ang="0">
                  <a:pos x="15" y="0"/>
                </a:cxn>
                <a:cxn ang="0">
                  <a:pos x="17" y="0"/>
                </a:cxn>
                <a:cxn ang="0">
                  <a:pos x="17" y="7"/>
                </a:cxn>
              </a:cxnLst>
              <a:rect l="0" t="0" r="r" b="b"/>
              <a:pathLst>
                <a:path w="17" h="25">
                  <a:moveTo>
                    <a:pt x="17" y="7"/>
                  </a:moveTo>
                  <a:cubicBezTo>
                    <a:pt x="16" y="7"/>
                    <a:pt x="15" y="7"/>
                    <a:pt x="14" y="7"/>
                  </a:cubicBezTo>
                  <a:cubicBezTo>
                    <a:pt x="10" y="7"/>
                    <a:pt x="8" y="10"/>
                    <a:pt x="8" y="14"/>
                  </a:cubicBezTo>
                  <a:cubicBezTo>
                    <a:pt x="8" y="25"/>
                    <a:pt x="8" y="25"/>
                    <a:pt x="8" y="25"/>
                  </a:cubicBezTo>
                  <a:cubicBezTo>
                    <a:pt x="0" y="25"/>
                    <a:pt x="0" y="25"/>
                    <a:pt x="0" y="25"/>
                  </a:cubicBezTo>
                  <a:cubicBezTo>
                    <a:pt x="0" y="1"/>
                    <a:pt x="0" y="1"/>
                    <a:pt x="0" y="1"/>
                  </a:cubicBezTo>
                  <a:cubicBezTo>
                    <a:pt x="8" y="1"/>
                    <a:pt x="8" y="1"/>
                    <a:pt x="8" y="1"/>
                  </a:cubicBezTo>
                  <a:cubicBezTo>
                    <a:pt x="8" y="5"/>
                    <a:pt x="8" y="5"/>
                    <a:pt x="8" y="5"/>
                  </a:cubicBezTo>
                  <a:cubicBezTo>
                    <a:pt x="8" y="5"/>
                    <a:pt x="8" y="5"/>
                    <a:pt x="8" y="5"/>
                  </a:cubicBezTo>
                  <a:cubicBezTo>
                    <a:pt x="9" y="2"/>
                    <a:pt x="11" y="0"/>
                    <a:pt x="15" y="0"/>
                  </a:cubicBezTo>
                  <a:cubicBezTo>
                    <a:pt x="16" y="0"/>
                    <a:pt x="17" y="0"/>
                    <a:pt x="17" y="0"/>
                  </a:cubicBezTo>
                  <a:lnTo>
                    <a:pt x="17" y="7"/>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2" name="Freeform 31"/>
            <p:cNvSpPr>
              <a:spLocks noEditPoints="1"/>
            </p:cNvSpPr>
            <p:nvPr userDrawn="1"/>
          </p:nvSpPr>
          <p:spPr bwMode="auto">
            <a:xfrm>
              <a:off x="1535" y="349"/>
              <a:ext cx="53" cy="68"/>
            </a:xfrm>
            <a:custGeom>
              <a:avLst/>
              <a:gdLst/>
              <a:ahLst/>
              <a:cxnLst>
                <a:cxn ang="0">
                  <a:pos x="0" y="1"/>
                </a:cxn>
                <a:cxn ang="0">
                  <a:pos x="8" y="1"/>
                </a:cxn>
                <a:cxn ang="0">
                  <a:pos x="8" y="5"/>
                </a:cxn>
                <a:cxn ang="0">
                  <a:pos x="8" y="5"/>
                </a:cxn>
                <a:cxn ang="0">
                  <a:pos x="17" y="0"/>
                </a:cxn>
                <a:cxn ang="0">
                  <a:pos x="27" y="12"/>
                </a:cxn>
                <a:cxn ang="0">
                  <a:pos x="16" y="25"/>
                </a:cxn>
                <a:cxn ang="0">
                  <a:pos x="8" y="21"/>
                </a:cxn>
                <a:cxn ang="0">
                  <a:pos x="8" y="21"/>
                </a:cxn>
                <a:cxn ang="0">
                  <a:pos x="8" y="34"/>
                </a:cxn>
                <a:cxn ang="0">
                  <a:pos x="0" y="34"/>
                </a:cxn>
                <a:cxn ang="0">
                  <a:pos x="0" y="1"/>
                </a:cxn>
                <a:cxn ang="0">
                  <a:pos x="13" y="6"/>
                </a:cxn>
                <a:cxn ang="0">
                  <a:pos x="8" y="13"/>
                </a:cxn>
                <a:cxn ang="0">
                  <a:pos x="13" y="19"/>
                </a:cxn>
                <a:cxn ang="0">
                  <a:pos x="18" y="12"/>
                </a:cxn>
                <a:cxn ang="0">
                  <a:pos x="13" y="6"/>
                </a:cxn>
              </a:cxnLst>
              <a:rect l="0" t="0" r="r" b="b"/>
              <a:pathLst>
                <a:path w="27" h="34">
                  <a:moveTo>
                    <a:pt x="0" y="1"/>
                  </a:moveTo>
                  <a:cubicBezTo>
                    <a:pt x="8" y="1"/>
                    <a:pt x="8" y="1"/>
                    <a:pt x="8" y="1"/>
                  </a:cubicBezTo>
                  <a:cubicBezTo>
                    <a:pt x="8" y="5"/>
                    <a:pt x="8" y="5"/>
                    <a:pt x="8" y="5"/>
                  </a:cubicBezTo>
                  <a:cubicBezTo>
                    <a:pt x="8" y="5"/>
                    <a:pt x="8" y="5"/>
                    <a:pt x="8" y="5"/>
                  </a:cubicBezTo>
                  <a:cubicBezTo>
                    <a:pt x="9" y="2"/>
                    <a:pt x="13" y="0"/>
                    <a:pt x="17" y="0"/>
                  </a:cubicBezTo>
                  <a:cubicBezTo>
                    <a:pt x="23" y="0"/>
                    <a:pt x="27" y="6"/>
                    <a:pt x="27" y="12"/>
                  </a:cubicBezTo>
                  <a:cubicBezTo>
                    <a:pt x="27" y="19"/>
                    <a:pt x="23" y="25"/>
                    <a:pt x="16" y="25"/>
                  </a:cubicBezTo>
                  <a:cubicBezTo>
                    <a:pt x="13" y="25"/>
                    <a:pt x="10" y="24"/>
                    <a:pt x="8" y="21"/>
                  </a:cubicBezTo>
                  <a:cubicBezTo>
                    <a:pt x="8" y="21"/>
                    <a:pt x="8" y="21"/>
                    <a:pt x="8" y="21"/>
                  </a:cubicBezTo>
                  <a:cubicBezTo>
                    <a:pt x="8" y="34"/>
                    <a:pt x="8" y="34"/>
                    <a:pt x="8" y="34"/>
                  </a:cubicBezTo>
                  <a:cubicBezTo>
                    <a:pt x="0" y="34"/>
                    <a:pt x="0" y="34"/>
                    <a:pt x="0" y="34"/>
                  </a:cubicBezTo>
                  <a:lnTo>
                    <a:pt x="0" y="1"/>
                  </a:lnTo>
                  <a:close/>
                  <a:moveTo>
                    <a:pt x="13" y="6"/>
                  </a:moveTo>
                  <a:cubicBezTo>
                    <a:pt x="10" y="6"/>
                    <a:pt x="8" y="9"/>
                    <a:pt x="8" y="13"/>
                  </a:cubicBezTo>
                  <a:cubicBezTo>
                    <a:pt x="8" y="16"/>
                    <a:pt x="11" y="19"/>
                    <a:pt x="13" y="19"/>
                  </a:cubicBezTo>
                  <a:cubicBezTo>
                    <a:pt x="16" y="19"/>
                    <a:pt x="18" y="16"/>
                    <a:pt x="18" y="12"/>
                  </a:cubicBezTo>
                  <a:cubicBezTo>
                    <a:pt x="18" y="9"/>
                    <a:pt x="17" y="6"/>
                    <a:pt x="13" y="6"/>
                  </a:cubicBez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3" name="Freeform 32"/>
            <p:cNvSpPr>
              <a:spLocks noEditPoints="1"/>
            </p:cNvSpPr>
            <p:nvPr userDrawn="1"/>
          </p:nvSpPr>
          <p:spPr bwMode="auto">
            <a:xfrm>
              <a:off x="1593" y="349"/>
              <a:ext cx="56" cy="51"/>
            </a:xfrm>
            <a:custGeom>
              <a:avLst/>
              <a:gdLst/>
              <a:ahLst/>
              <a:cxnLst>
                <a:cxn ang="0">
                  <a:pos x="0" y="13"/>
                </a:cxn>
                <a:cxn ang="0">
                  <a:pos x="14" y="0"/>
                </a:cxn>
                <a:cxn ang="0">
                  <a:pos x="28" y="13"/>
                </a:cxn>
                <a:cxn ang="0">
                  <a:pos x="14" y="25"/>
                </a:cxn>
                <a:cxn ang="0">
                  <a:pos x="0" y="13"/>
                </a:cxn>
                <a:cxn ang="0">
                  <a:pos x="19" y="13"/>
                </a:cxn>
                <a:cxn ang="0">
                  <a:pos x="14" y="6"/>
                </a:cxn>
                <a:cxn ang="0">
                  <a:pos x="9" y="13"/>
                </a:cxn>
                <a:cxn ang="0">
                  <a:pos x="14" y="19"/>
                </a:cxn>
                <a:cxn ang="0">
                  <a:pos x="19" y="13"/>
                </a:cxn>
              </a:cxnLst>
              <a:rect l="0" t="0" r="r" b="b"/>
              <a:pathLst>
                <a:path w="28" h="25">
                  <a:moveTo>
                    <a:pt x="0" y="13"/>
                  </a:moveTo>
                  <a:cubicBezTo>
                    <a:pt x="0" y="5"/>
                    <a:pt x="6" y="0"/>
                    <a:pt x="14" y="0"/>
                  </a:cubicBezTo>
                  <a:cubicBezTo>
                    <a:pt x="22" y="0"/>
                    <a:pt x="28" y="5"/>
                    <a:pt x="28" y="13"/>
                  </a:cubicBezTo>
                  <a:cubicBezTo>
                    <a:pt x="28" y="20"/>
                    <a:pt x="22" y="25"/>
                    <a:pt x="14" y="25"/>
                  </a:cubicBezTo>
                  <a:cubicBezTo>
                    <a:pt x="6" y="25"/>
                    <a:pt x="0" y="20"/>
                    <a:pt x="0" y="13"/>
                  </a:cubicBezTo>
                  <a:close/>
                  <a:moveTo>
                    <a:pt x="19" y="13"/>
                  </a:moveTo>
                  <a:cubicBezTo>
                    <a:pt x="19" y="9"/>
                    <a:pt x="18" y="6"/>
                    <a:pt x="14" y="6"/>
                  </a:cubicBezTo>
                  <a:cubicBezTo>
                    <a:pt x="10" y="6"/>
                    <a:pt x="9" y="9"/>
                    <a:pt x="9" y="13"/>
                  </a:cubicBezTo>
                  <a:cubicBezTo>
                    <a:pt x="9" y="16"/>
                    <a:pt x="10" y="19"/>
                    <a:pt x="14" y="19"/>
                  </a:cubicBezTo>
                  <a:cubicBezTo>
                    <a:pt x="18" y="19"/>
                    <a:pt x="19" y="16"/>
                    <a:pt x="19" y="13"/>
                  </a:cubicBez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4" name="Freeform 33"/>
            <p:cNvSpPr>
              <a:spLocks/>
            </p:cNvSpPr>
            <p:nvPr userDrawn="1"/>
          </p:nvSpPr>
          <p:spPr bwMode="auto">
            <a:xfrm>
              <a:off x="1655" y="349"/>
              <a:ext cx="36" cy="51"/>
            </a:xfrm>
            <a:custGeom>
              <a:avLst/>
              <a:gdLst/>
              <a:ahLst/>
              <a:cxnLst>
                <a:cxn ang="0">
                  <a:pos x="17" y="7"/>
                </a:cxn>
                <a:cxn ang="0">
                  <a:pos x="15" y="7"/>
                </a:cxn>
                <a:cxn ang="0">
                  <a:pos x="9" y="14"/>
                </a:cxn>
                <a:cxn ang="0">
                  <a:pos x="9" y="25"/>
                </a:cxn>
                <a:cxn ang="0">
                  <a:pos x="0" y="25"/>
                </a:cxn>
                <a:cxn ang="0">
                  <a:pos x="0" y="1"/>
                </a:cxn>
                <a:cxn ang="0">
                  <a:pos x="8" y="1"/>
                </a:cxn>
                <a:cxn ang="0">
                  <a:pos x="8" y="5"/>
                </a:cxn>
                <a:cxn ang="0">
                  <a:pos x="8" y="5"/>
                </a:cxn>
                <a:cxn ang="0">
                  <a:pos x="15" y="0"/>
                </a:cxn>
                <a:cxn ang="0">
                  <a:pos x="18" y="0"/>
                </a:cxn>
                <a:cxn ang="0">
                  <a:pos x="17" y="7"/>
                </a:cxn>
              </a:cxnLst>
              <a:rect l="0" t="0" r="r" b="b"/>
              <a:pathLst>
                <a:path w="18" h="25">
                  <a:moveTo>
                    <a:pt x="17" y="7"/>
                  </a:moveTo>
                  <a:cubicBezTo>
                    <a:pt x="16" y="7"/>
                    <a:pt x="16" y="7"/>
                    <a:pt x="15" y="7"/>
                  </a:cubicBezTo>
                  <a:cubicBezTo>
                    <a:pt x="11" y="7"/>
                    <a:pt x="9" y="10"/>
                    <a:pt x="9" y="14"/>
                  </a:cubicBezTo>
                  <a:cubicBezTo>
                    <a:pt x="9" y="25"/>
                    <a:pt x="9" y="25"/>
                    <a:pt x="9" y="25"/>
                  </a:cubicBezTo>
                  <a:cubicBezTo>
                    <a:pt x="0" y="25"/>
                    <a:pt x="0" y="25"/>
                    <a:pt x="0" y="25"/>
                  </a:cubicBezTo>
                  <a:cubicBezTo>
                    <a:pt x="0" y="1"/>
                    <a:pt x="0" y="1"/>
                    <a:pt x="0" y="1"/>
                  </a:cubicBezTo>
                  <a:cubicBezTo>
                    <a:pt x="8" y="1"/>
                    <a:pt x="8" y="1"/>
                    <a:pt x="8" y="1"/>
                  </a:cubicBezTo>
                  <a:cubicBezTo>
                    <a:pt x="8" y="5"/>
                    <a:pt x="8" y="5"/>
                    <a:pt x="8" y="5"/>
                  </a:cubicBezTo>
                  <a:cubicBezTo>
                    <a:pt x="8" y="5"/>
                    <a:pt x="8" y="5"/>
                    <a:pt x="8" y="5"/>
                  </a:cubicBezTo>
                  <a:cubicBezTo>
                    <a:pt x="9" y="2"/>
                    <a:pt x="11" y="0"/>
                    <a:pt x="15" y="0"/>
                  </a:cubicBezTo>
                  <a:cubicBezTo>
                    <a:pt x="16" y="0"/>
                    <a:pt x="17" y="0"/>
                    <a:pt x="18" y="0"/>
                  </a:cubicBezTo>
                  <a:lnTo>
                    <a:pt x="17" y="7"/>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5" name="Freeform 34"/>
            <p:cNvSpPr>
              <a:spLocks noEditPoints="1"/>
            </p:cNvSpPr>
            <p:nvPr userDrawn="1"/>
          </p:nvSpPr>
          <p:spPr bwMode="auto">
            <a:xfrm>
              <a:off x="1693" y="349"/>
              <a:ext cx="48" cy="51"/>
            </a:xfrm>
            <a:custGeom>
              <a:avLst/>
              <a:gdLst/>
              <a:ahLst/>
              <a:cxnLst>
                <a:cxn ang="0">
                  <a:pos x="17" y="25"/>
                </a:cxn>
                <a:cxn ang="0">
                  <a:pos x="17" y="21"/>
                </a:cxn>
                <a:cxn ang="0">
                  <a:pos x="16" y="21"/>
                </a:cxn>
                <a:cxn ang="0">
                  <a:pos x="9" y="25"/>
                </a:cxn>
                <a:cxn ang="0">
                  <a:pos x="0" y="18"/>
                </a:cxn>
                <a:cxn ang="0">
                  <a:pos x="12" y="9"/>
                </a:cxn>
                <a:cxn ang="0">
                  <a:pos x="16" y="10"/>
                </a:cxn>
                <a:cxn ang="0">
                  <a:pos x="11" y="6"/>
                </a:cxn>
                <a:cxn ang="0">
                  <a:pos x="3" y="7"/>
                </a:cxn>
                <a:cxn ang="0">
                  <a:pos x="3" y="2"/>
                </a:cxn>
                <a:cxn ang="0">
                  <a:pos x="13" y="0"/>
                </a:cxn>
                <a:cxn ang="0">
                  <a:pos x="24" y="10"/>
                </a:cxn>
                <a:cxn ang="0">
                  <a:pos x="24" y="19"/>
                </a:cxn>
                <a:cxn ang="0">
                  <a:pos x="24" y="25"/>
                </a:cxn>
                <a:cxn ang="0">
                  <a:pos x="17" y="25"/>
                </a:cxn>
                <a:cxn ang="0">
                  <a:pos x="11" y="20"/>
                </a:cxn>
                <a:cxn ang="0">
                  <a:pos x="16" y="14"/>
                </a:cxn>
                <a:cxn ang="0">
                  <a:pos x="13" y="14"/>
                </a:cxn>
                <a:cxn ang="0">
                  <a:pos x="8" y="17"/>
                </a:cxn>
                <a:cxn ang="0">
                  <a:pos x="11" y="20"/>
                </a:cxn>
              </a:cxnLst>
              <a:rect l="0" t="0" r="r" b="b"/>
              <a:pathLst>
                <a:path w="24" h="25">
                  <a:moveTo>
                    <a:pt x="17" y="25"/>
                  </a:moveTo>
                  <a:cubicBezTo>
                    <a:pt x="17" y="23"/>
                    <a:pt x="17" y="22"/>
                    <a:pt x="17" y="21"/>
                  </a:cubicBezTo>
                  <a:cubicBezTo>
                    <a:pt x="16" y="21"/>
                    <a:pt x="16" y="21"/>
                    <a:pt x="16" y="21"/>
                  </a:cubicBezTo>
                  <a:cubicBezTo>
                    <a:pt x="15" y="24"/>
                    <a:pt x="12" y="25"/>
                    <a:pt x="9" y="25"/>
                  </a:cubicBezTo>
                  <a:cubicBezTo>
                    <a:pt x="4" y="25"/>
                    <a:pt x="0" y="23"/>
                    <a:pt x="0" y="18"/>
                  </a:cubicBezTo>
                  <a:cubicBezTo>
                    <a:pt x="0" y="10"/>
                    <a:pt x="8" y="9"/>
                    <a:pt x="12" y="9"/>
                  </a:cubicBezTo>
                  <a:cubicBezTo>
                    <a:pt x="14" y="9"/>
                    <a:pt x="15" y="10"/>
                    <a:pt x="16" y="10"/>
                  </a:cubicBezTo>
                  <a:cubicBezTo>
                    <a:pt x="16" y="7"/>
                    <a:pt x="14" y="6"/>
                    <a:pt x="11" y="6"/>
                  </a:cubicBezTo>
                  <a:cubicBezTo>
                    <a:pt x="8" y="6"/>
                    <a:pt x="5" y="6"/>
                    <a:pt x="3" y="7"/>
                  </a:cubicBezTo>
                  <a:cubicBezTo>
                    <a:pt x="3" y="2"/>
                    <a:pt x="3" y="2"/>
                    <a:pt x="3" y="2"/>
                  </a:cubicBezTo>
                  <a:cubicBezTo>
                    <a:pt x="6" y="1"/>
                    <a:pt x="9" y="0"/>
                    <a:pt x="13" y="0"/>
                  </a:cubicBezTo>
                  <a:cubicBezTo>
                    <a:pt x="19" y="0"/>
                    <a:pt x="24" y="3"/>
                    <a:pt x="24" y="10"/>
                  </a:cubicBezTo>
                  <a:cubicBezTo>
                    <a:pt x="24" y="19"/>
                    <a:pt x="24" y="19"/>
                    <a:pt x="24" y="19"/>
                  </a:cubicBezTo>
                  <a:cubicBezTo>
                    <a:pt x="24" y="21"/>
                    <a:pt x="24" y="23"/>
                    <a:pt x="24" y="25"/>
                  </a:cubicBezTo>
                  <a:lnTo>
                    <a:pt x="17" y="25"/>
                  </a:lnTo>
                  <a:close/>
                  <a:moveTo>
                    <a:pt x="11" y="20"/>
                  </a:moveTo>
                  <a:cubicBezTo>
                    <a:pt x="14" y="20"/>
                    <a:pt x="16" y="17"/>
                    <a:pt x="16" y="14"/>
                  </a:cubicBezTo>
                  <a:cubicBezTo>
                    <a:pt x="15" y="14"/>
                    <a:pt x="14" y="14"/>
                    <a:pt x="13" y="14"/>
                  </a:cubicBezTo>
                  <a:cubicBezTo>
                    <a:pt x="10" y="14"/>
                    <a:pt x="8" y="15"/>
                    <a:pt x="8" y="17"/>
                  </a:cubicBezTo>
                  <a:cubicBezTo>
                    <a:pt x="8" y="19"/>
                    <a:pt x="9" y="20"/>
                    <a:pt x="11" y="20"/>
                  </a:cubicBez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6" name="Freeform 35"/>
            <p:cNvSpPr>
              <a:spLocks/>
            </p:cNvSpPr>
            <p:nvPr userDrawn="1"/>
          </p:nvSpPr>
          <p:spPr bwMode="auto">
            <a:xfrm>
              <a:off x="1747" y="334"/>
              <a:ext cx="38" cy="65"/>
            </a:xfrm>
            <a:custGeom>
              <a:avLst/>
              <a:gdLst/>
              <a:ahLst/>
              <a:cxnLst>
                <a:cxn ang="0">
                  <a:pos x="0" y="8"/>
                </a:cxn>
                <a:cxn ang="0">
                  <a:pos x="4" y="8"/>
                </a:cxn>
                <a:cxn ang="0">
                  <a:pos x="4" y="2"/>
                </a:cxn>
                <a:cxn ang="0">
                  <a:pos x="12" y="0"/>
                </a:cxn>
                <a:cxn ang="0">
                  <a:pos x="12" y="8"/>
                </a:cxn>
                <a:cxn ang="0">
                  <a:pos x="18" y="8"/>
                </a:cxn>
                <a:cxn ang="0">
                  <a:pos x="18" y="13"/>
                </a:cxn>
                <a:cxn ang="0">
                  <a:pos x="12" y="13"/>
                </a:cxn>
                <a:cxn ang="0">
                  <a:pos x="12" y="22"/>
                </a:cxn>
                <a:cxn ang="0">
                  <a:pos x="16" y="27"/>
                </a:cxn>
                <a:cxn ang="0">
                  <a:pos x="18" y="26"/>
                </a:cxn>
                <a:cxn ang="0">
                  <a:pos x="19" y="32"/>
                </a:cxn>
                <a:cxn ang="0">
                  <a:pos x="13" y="32"/>
                </a:cxn>
                <a:cxn ang="0">
                  <a:pos x="4" y="23"/>
                </a:cxn>
                <a:cxn ang="0">
                  <a:pos x="4" y="13"/>
                </a:cxn>
                <a:cxn ang="0">
                  <a:pos x="0" y="13"/>
                </a:cxn>
                <a:cxn ang="0">
                  <a:pos x="0" y="8"/>
                </a:cxn>
              </a:cxnLst>
              <a:rect l="0" t="0" r="r" b="b"/>
              <a:pathLst>
                <a:path w="19" h="32">
                  <a:moveTo>
                    <a:pt x="0" y="8"/>
                  </a:moveTo>
                  <a:cubicBezTo>
                    <a:pt x="4" y="8"/>
                    <a:pt x="4" y="8"/>
                    <a:pt x="4" y="8"/>
                  </a:cubicBezTo>
                  <a:cubicBezTo>
                    <a:pt x="4" y="2"/>
                    <a:pt x="4" y="2"/>
                    <a:pt x="4" y="2"/>
                  </a:cubicBezTo>
                  <a:cubicBezTo>
                    <a:pt x="12" y="0"/>
                    <a:pt x="12" y="0"/>
                    <a:pt x="12" y="0"/>
                  </a:cubicBezTo>
                  <a:cubicBezTo>
                    <a:pt x="12" y="8"/>
                    <a:pt x="12" y="8"/>
                    <a:pt x="12" y="8"/>
                  </a:cubicBezTo>
                  <a:cubicBezTo>
                    <a:pt x="18" y="8"/>
                    <a:pt x="18" y="8"/>
                    <a:pt x="18" y="8"/>
                  </a:cubicBezTo>
                  <a:cubicBezTo>
                    <a:pt x="18" y="13"/>
                    <a:pt x="18" y="13"/>
                    <a:pt x="18" y="13"/>
                  </a:cubicBezTo>
                  <a:cubicBezTo>
                    <a:pt x="12" y="13"/>
                    <a:pt x="12" y="13"/>
                    <a:pt x="12" y="13"/>
                  </a:cubicBezTo>
                  <a:cubicBezTo>
                    <a:pt x="12" y="22"/>
                    <a:pt x="12" y="22"/>
                    <a:pt x="12" y="22"/>
                  </a:cubicBezTo>
                  <a:cubicBezTo>
                    <a:pt x="12" y="25"/>
                    <a:pt x="13" y="27"/>
                    <a:pt x="16" y="27"/>
                  </a:cubicBezTo>
                  <a:cubicBezTo>
                    <a:pt x="17" y="27"/>
                    <a:pt x="17" y="26"/>
                    <a:pt x="18" y="26"/>
                  </a:cubicBezTo>
                  <a:cubicBezTo>
                    <a:pt x="19" y="32"/>
                    <a:pt x="19" y="32"/>
                    <a:pt x="19" y="32"/>
                  </a:cubicBezTo>
                  <a:cubicBezTo>
                    <a:pt x="17" y="32"/>
                    <a:pt x="15" y="32"/>
                    <a:pt x="13" y="32"/>
                  </a:cubicBezTo>
                  <a:cubicBezTo>
                    <a:pt x="6" y="32"/>
                    <a:pt x="4" y="29"/>
                    <a:pt x="4" y="23"/>
                  </a:cubicBezTo>
                  <a:cubicBezTo>
                    <a:pt x="4" y="13"/>
                    <a:pt x="4" y="13"/>
                    <a:pt x="4" y="13"/>
                  </a:cubicBezTo>
                  <a:cubicBezTo>
                    <a:pt x="0" y="13"/>
                    <a:pt x="0" y="13"/>
                    <a:pt x="0" y="13"/>
                  </a:cubicBezTo>
                  <a:lnTo>
                    <a:pt x="0" y="8"/>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7" name="Freeform 36"/>
            <p:cNvSpPr>
              <a:spLocks noEditPoints="1"/>
            </p:cNvSpPr>
            <p:nvPr userDrawn="1"/>
          </p:nvSpPr>
          <p:spPr bwMode="auto">
            <a:xfrm>
              <a:off x="1791" y="330"/>
              <a:ext cx="18" cy="69"/>
            </a:xfrm>
            <a:custGeom>
              <a:avLst/>
              <a:gdLst/>
              <a:ahLst/>
              <a:cxnLst>
                <a:cxn ang="0">
                  <a:pos x="18" y="13"/>
                </a:cxn>
                <a:cxn ang="0">
                  <a:pos x="0" y="13"/>
                </a:cxn>
                <a:cxn ang="0">
                  <a:pos x="0" y="0"/>
                </a:cxn>
                <a:cxn ang="0">
                  <a:pos x="18" y="0"/>
                </a:cxn>
                <a:cxn ang="0">
                  <a:pos x="18" y="13"/>
                </a:cxn>
                <a:cxn ang="0">
                  <a:pos x="0" y="21"/>
                </a:cxn>
                <a:cxn ang="0">
                  <a:pos x="18" y="21"/>
                </a:cxn>
                <a:cxn ang="0">
                  <a:pos x="18" y="69"/>
                </a:cxn>
                <a:cxn ang="0">
                  <a:pos x="0" y="69"/>
                </a:cxn>
                <a:cxn ang="0">
                  <a:pos x="0" y="21"/>
                </a:cxn>
              </a:cxnLst>
              <a:rect l="0" t="0" r="r" b="b"/>
              <a:pathLst>
                <a:path w="18" h="69">
                  <a:moveTo>
                    <a:pt x="18" y="13"/>
                  </a:moveTo>
                  <a:lnTo>
                    <a:pt x="0" y="13"/>
                  </a:lnTo>
                  <a:lnTo>
                    <a:pt x="0" y="0"/>
                  </a:lnTo>
                  <a:lnTo>
                    <a:pt x="18" y="0"/>
                  </a:lnTo>
                  <a:lnTo>
                    <a:pt x="18" y="13"/>
                  </a:lnTo>
                  <a:close/>
                  <a:moveTo>
                    <a:pt x="0" y="21"/>
                  </a:moveTo>
                  <a:lnTo>
                    <a:pt x="18" y="21"/>
                  </a:lnTo>
                  <a:lnTo>
                    <a:pt x="18" y="69"/>
                  </a:lnTo>
                  <a:lnTo>
                    <a:pt x="0" y="69"/>
                  </a:lnTo>
                  <a:lnTo>
                    <a:pt x="0" y="21"/>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8" name="Freeform 37"/>
            <p:cNvSpPr>
              <a:spLocks noEditPoints="1"/>
            </p:cNvSpPr>
            <p:nvPr userDrawn="1"/>
          </p:nvSpPr>
          <p:spPr bwMode="auto">
            <a:xfrm>
              <a:off x="1817" y="349"/>
              <a:ext cx="56" cy="51"/>
            </a:xfrm>
            <a:custGeom>
              <a:avLst/>
              <a:gdLst/>
              <a:ahLst/>
              <a:cxnLst>
                <a:cxn ang="0">
                  <a:pos x="0" y="13"/>
                </a:cxn>
                <a:cxn ang="0">
                  <a:pos x="14" y="0"/>
                </a:cxn>
                <a:cxn ang="0">
                  <a:pos x="28" y="13"/>
                </a:cxn>
                <a:cxn ang="0">
                  <a:pos x="14" y="25"/>
                </a:cxn>
                <a:cxn ang="0">
                  <a:pos x="0" y="13"/>
                </a:cxn>
                <a:cxn ang="0">
                  <a:pos x="19" y="13"/>
                </a:cxn>
                <a:cxn ang="0">
                  <a:pos x="14" y="6"/>
                </a:cxn>
                <a:cxn ang="0">
                  <a:pos x="9" y="13"/>
                </a:cxn>
                <a:cxn ang="0">
                  <a:pos x="14" y="19"/>
                </a:cxn>
                <a:cxn ang="0">
                  <a:pos x="19" y="13"/>
                </a:cxn>
              </a:cxnLst>
              <a:rect l="0" t="0" r="r" b="b"/>
              <a:pathLst>
                <a:path w="28" h="25">
                  <a:moveTo>
                    <a:pt x="0" y="13"/>
                  </a:moveTo>
                  <a:cubicBezTo>
                    <a:pt x="0" y="5"/>
                    <a:pt x="6" y="0"/>
                    <a:pt x="14" y="0"/>
                  </a:cubicBezTo>
                  <a:cubicBezTo>
                    <a:pt x="22" y="0"/>
                    <a:pt x="28" y="5"/>
                    <a:pt x="28" y="13"/>
                  </a:cubicBezTo>
                  <a:cubicBezTo>
                    <a:pt x="28" y="20"/>
                    <a:pt x="22" y="25"/>
                    <a:pt x="14" y="25"/>
                  </a:cubicBezTo>
                  <a:cubicBezTo>
                    <a:pt x="6" y="25"/>
                    <a:pt x="0" y="20"/>
                    <a:pt x="0" y="13"/>
                  </a:cubicBezTo>
                  <a:close/>
                  <a:moveTo>
                    <a:pt x="19" y="13"/>
                  </a:moveTo>
                  <a:cubicBezTo>
                    <a:pt x="19" y="9"/>
                    <a:pt x="18" y="6"/>
                    <a:pt x="14" y="6"/>
                  </a:cubicBezTo>
                  <a:cubicBezTo>
                    <a:pt x="10" y="6"/>
                    <a:pt x="9" y="9"/>
                    <a:pt x="9" y="13"/>
                  </a:cubicBezTo>
                  <a:cubicBezTo>
                    <a:pt x="9" y="16"/>
                    <a:pt x="10" y="19"/>
                    <a:pt x="14" y="19"/>
                  </a:cubicBezTo>
                  <a:cubicBezTo>
                    <a:pt x="18" y="19"/>
                    <a:pt x="19" y="16"/>
                    <a:pt x="19" y="13"/>
                  </a:cubicBez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9" name="Freeform 38"/>
            <p:cNvSpPr>
              <a:spLocks/>
            </p:cNvSpPr>
            <p:nvPr userDrawn="1"/>
          </p:nvSpPr>
          <p:spPr bwMode="auto">
            <a:xfrm>
              <a:off x="1879" y="349"/>
              <a:ext cx="52" cy="51"/>
            </a:xfrm>
            <a:custGeom>
              <a:avLst/>
              <a:gdLst/>
              <a:ahLst/>
              <a:cxnLst>
                <a:cxn ang="0">
                  <a:pos x="0" y="1"/>
                </a:cxn>
                <a:cxn ang="0">
                  <a:pos x="8" y="1"/>
                </a:cxn>
                <a:cxn ang="0">
                  <a:pos x="8" y="5"/>
                </a:cxn>
                <a:cxn ang="0">
                  <a:pos x="8" y="5"/>
                </a:cxn>
                <a:cxn ang="0">
                  <a:pos x="16" y="0"/>
                </a:cxn>
                <a:cxn ang="0">
                  <a:pos x="26" y="10"/>
                </a:cxn>
                <a:cxn ang="0">
                  <a:pos x="26" y="25"/>
                </a:cxn>
                <a:cxn ang="0">
                  <a:pos x="17" y="25"/>
                </a:cxn>
                <a:cxn ang="0">
                  <a:pos x="17" y="13"/>
                </a:cxn>
                <a:cxn ang="0">
                  <a:pos x="14" y="7"/>
                </a:cxn>
                <a:cxn ang="0">
                  <a:pos x="8" y="14"/>
                </a:cxn>
                <a:cxn ang="0">
                  <a:pos x="8" y="25"/>
                </a:cxn>
                <a:cxn ang="0">
                  <a:pos x="0" y="25"/>
                </a:cxn>
                <a:cxn ang="0">
                  <a:pos x="0" y="1"/>
                </a:cxn>
              </a:cxnLst>
              <a:rect l="0" t="0" r="r" b="b"/>
              <a:pathLst>
                <a:path w="26" h="25">
                  <a:moveTo>
                    <a:pt x="0" y="1"/>
                  </a:moveTo>
                  <a:cubicBezTo>
                    <a:pt x="8" y="1"/>
                    <a:pt x="8" y="1"/>
                    <a:pt x="8" y="1"/>
                  </a:cubicBezTo>
                  <a:cubicBezTo>
                    <a:pt x="8" y="5"/>
                    <a:pt x="8" y="5"/>
                    <a:pt x="8" y="5"/>
                  </a:cubicBezTo>
                  <a:cubicBezTo>
                    <a:pt x="8" y="5"/>
                    <a:pt x="8" y="5"/>
                    <a:pt x="8" y="5"/>
                  </a:cubicBezTo>
                  <a:cubicBezTo>
                    <a:pt x="9" y="2"/>
                    <a:pt x="13" y="0"/>
                    <a:pt x="16" y="0"/>
                  </a:cubicBezTo>
                  <a:cubicBezTo>
                    <a:pt x="23" y="0"/>
                    <a:pt x="26" y="5"/>
                    <a:pt x="26" y="10"/>
                  </a:cubicBezTo>
                  <a:cubicBezTo>
                    <a:pt x="26" y="25"/>
                    <a:pt x="26" y="25"/>
                    <a:pt x="26" y="25"/>
                  </a:cubicBezTo>
                  <a:cubicBezTo>
                    <a:pt x="17" y="25"/>
                    <a:pt x="17" y="25"/>
                    <a:pt x="17" y="25"/>
                  </a:cubicBezTo>
                  <a:cubicBezTo>
                    <a:pt x="17" y="13"/>
                    <a:pt x="17" y="13"/>
                    <a:pt x="17" y="13"/>
                  </a:cubicBezTo>
                  <a:cubicBezTo>
                    <a:pt x="17" y="9"/>
                    <a:pt x="16" y="7"/>
                    <a:pt x="14" y="7"/>
                  </a:cubicBezTo>
                  <a:cubicBezTo>
                    <a:pt x="10" y="7"/>
                    <a:pt x="8" y="9"/>
                    <a:pt x="8" y="14"/>
                  </a:cubicBezTo>
                  <a:cubicBezTo>
                    <a:pt x="8" y="25"/>
                    <a:pt x="8" y="25"/>
                    <a:pt x="8" y="25"/>
                  </a:cubicBezTo>
                  <a:cubicBezTo>
                    <a:pt x="0" y="25"/>
                    <a:pt x="0" y="25"/>
                    <a:pt x="0" y="25"/>
                  </a:cubicBezTo>
                  <a:lnTo>
                    <a:pt x="0" y="1"/>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40" name="Freeform 39"/>
            <p:cNvSpPr>
              <a:spLocks/>
            </p:cNvSpPr>
            <p:nvPr userDrawn="1"/>
          </p:nvSpPr>
          <p:spPr bwMode="auto">
            <a:xfrm>
              <a:off x="990" y="425"/>
              <a:ext cx="48" cy="38"/>
            </a:xfrm>
            <a:custGeom>
              <a:avLst/>
              <a:gdLst/>
              <a:ahLst/>
              <a:cxnLst>
                <a:cxn ang="0">
                  <a:pos x="38" y="38"/>
                </a:cxn>
                <a:cxn ang="0">
                  <a:pos x="34" y="38"/>
                </a:cxn>
                <a:cxn ang="0">
                  <a:pos x="24" y="4"/>
                </a:cxn>
                <a:cxn ang="0">
                  <a:pos x="24" y="4"/>
                </a:cxn>
                <a:cxn ang="0">
                  <a:pos x="16" y="38"/>
                </a:cxn>
                <a:cxn ang="0">
                  <a:pos x="10" y="38"/>
                </a:cxn>
                <a:cxn ang="0">
                  <a:pos x="0" y="0"/>
                </a:cxn>
                <a:cxn ang="0">
                  <a:pos x="4" y="0"/>
                </a:cxn>
                <a:cxn ang="0">
                  <a:pos x="14" y="34"/>
                </a:cxn>
                <a:cxn ang="0">
                  <a:pos x="14" y="34"/>
                </a:cxn>
                <a:cxn ang="0">
                  <a:pos x="22" y="0"/>
                </a:cxn>
                <a:cxn ang="0">
                  <a:pos x="26" y="0"/>
                </a:cxn>
                <a:cxn ang="0">
                  <a:pos x="36" y="34"/>
                </a:cxn>
                <a:cxn ang="0">
                  <a:pos x="36" y="34"/>
                </a:cxn>
                <a:cxn ang="0">
                  <a:pos x="46" y="0"/>
                </a:cxn>
                <a:cxn ang="0">
                  <a:pos x="48" y="0"/>
                </a:cxn>
                <a:cxn ang="0">
                  <a:pos x="38" y="38"/>
                </a:cxn>
              </a:cxnLst>
              <a:rect l="0" t="0" r="r" b="b"/>
              <a:pathLst>
                <a:path w="48" h="38">
                  <a:moveTo>
                    <a:pt x="38" y="38"/>
                  </a:moveTo>
                  <a:lnTo>
                    <a:pt x="34" y="38"/>
                  </a:lnTo>
                  <a:lnTo>
                    <a:pt x="24" y="4"/>
                  </a:lnTo>
                  <a:lnTo>
                    <a:pt x="24" y="4"/>
                  </a:lnTo>
                  <a:lnTo>
                    <a:pt x="16" y="38"/>
                  </a:lnTo>
                  <a:lnTo>
                    <a:pt x="10" y="38"/>
                  </a:lnTo>
                  <a:lnTo>
                    <a:pt x="0" y="0"/>
                  </a:lnTo>
                  <a:lnTo>
                    <a:pt x="4" y="0"/>
                  </a:lnTo>
                  <a:lnTo>
                    <a:pt x="14" y="34"/>
                  </a:lnTo>
                  <a:lnTo>
                    <a:pt x="14" y="34"/>
                  </a:lnTo>
                  <a:lnTo>
                    <a:pt x="22" y="0"/>
                  </a:lnTo>
                  <a:lnTo>
                    <a:pt x="26" y="0"/>
                  </a:lnTo>
                  <a:lnTo>
                    <a:pt x="36" y="34"/>
                  </a:lnTo>
                  <a:lnTo>
                    <a:pt x="36" y="34"/>
                  </a:lnTo>
                  <a:lnTo>
                    <a:pt x="46" y="0"/>
                  </a:lnTo>
                  <a:lnTo>
                    <a:pt x="48" y="0"/>
                  </a:lnTo>
                  <a:lnTo>
                    <a:pt x="38" y="38"/>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41" name="Freeform 40"/>
            <p:cNvSpPr>
              <a:spLocks noEditPoints="1"/>
            </p:cNvSpPr>
            <p:nvPr userDrawn="1"/>
          </p:nvSpPr>
          <p:spPr bwMode="auto">
            <a:xfrm>
              <a:off x="1040" y="435"/>
              <a:ext cx="24" cy="28"/>
            </a:xfrm>
            <a:custGeom>
              <a:avLst/>
              <a:gdLst/>
              <a:ahLst/>
              <a:cxnLst>
                <a:cxn ang="0">
                  <a:pos x="6" y="0"/>
                </a:cxn>
                <a:cxn ang="0">
                  <a:pos x="12" y="7"/>
                </a:cxn>
                <a:cxn ang="0">
                  <a:pos x="6" y="14"/>
                </a:cxn>
                <a:cxn ang="0">
                  <a:pos x="0" y="7"/>
                </a:cxn>
                <a:cxn ang="0">
                  <a:pos x="6" y="0"/>
                </a:cxn>
                <a:cxn ang="0">
                  <a:pos x="6" y="13"/>
                </a:cxn>
                <a:cxn ang="0">
                  <a:pos x="11" y="7"/>
                </a:cxn>
                <a:cxn ang="0">
                  <a:pos x="6" y="1"/>
                </a:cxn>
                <a:cxn ang="0">
                  <a:pos x="2" y="7"/>
                </a:cxn>
                <a:cxn ang="0">
                  <a:pos x="6" y="13"/>
                </a:cxn>
              </a:cxnLst>
              <a:rect l="0" t="0" r="r" b="b"/>
              <a:pathLst>
                <a:path w="12" h="14">
                  <a:moveTo>
                    <a:pt x="6" y="0"/>
                  </a:moveTo>
                  <a:cubicBezTo>
                    <a:pt x="10" y="0"/>
                    <a:pt x="12" y="3"/>
                    <a:pt x="12" y="7"/>
                  </a:cubicBezTo>
                  <a:cubicBezTo>
                    <a:pt x="12" y="11"/>
                    <a:pt x="10" y="14"/>
                    <a:pt x="6" y="14"/>
                  </a:cubicBezTo>
                  <a:cubicBezTo>
                    <a:pt x="2" y="14"/>
                    <a:pt x="0" y="11"/>
                    <a:pt x="0" y="7"/>
                  </a:cubicBezTo>
                  <a:cubicBezTo>
                    <a:pt x="0" y="3"/>
                    <a:pt x="2" y="0"/>
                    <a:pt x="6" y="0"/>
                  </a:cubicBezTo>
                  <a:close/>
                  <a:moveTo>
                    <a:pt x="6" y="13"/>
                  </a:moveTo>
                  <a:cubicBezTo>
                    <a:pt x="9" y="13"/>
                    <a:pt x="11" y="10"/>
                    <a:pt x="11" y="7"/>
                  </a:cubicBezTo>
                  <a:cubicBezTo>
                    <a:pt x="11" y="4"/>
                    <a:pt x="9" y="1"/>
                    <a:pt x="6" y="1"/>
                  </a:cubicBezTo>
                  <a:cubicBezTo>
                    <a:pt x="3" y="1"/>
                    <a:pt x="2" y="4"/>
                    <a:pt x="2" y="7"/>
                  </a:cubicBezTo>
                  <a:cubicBezTo>
                    <a:pt x="2" y="10"/>
                    <a:pt x="3" y="13"/>
                    <a:pt x="6" y="13"/>
                  </a:cubicBez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42" name="Freeform 41"/>
            <p:cNvSpPr>
              <a:spLocks/>
            </p:cNvSpPr>
            <p:nvPr userDrawn="1"/>
          </p:nvSpPr>
          <p:spPr bwMode="auto">
            <a:xfrm>
              <a:off x="1070" y="435"/>
              <a:ext cx="12" cy="28"/>
            </a:xfrm>
            <a:custGeom>
              <a:avLst/>
              <a:gdLst/>
              <a:ahLst/>
              <a:cxnLst>
                <a:cxn ang="0">
                  <a:pos x="0" y="3"/>
                </a:cxn>
                <a:cxn ang="0">
                  <a:pos x="0" y="0"/>
                </a:cxn>
                <a:cxn ang="0">
                  <a:pos x="2" y="0"/>
                </a:cxn>
                <a:cxn ang="0">
                  <a:pos x="2" y="3"/>
                </a:cxn>
                <a:cxn ang="0">
                  <a:pos x="2" y="3"/>
                </a:cxn>
                <a:cxn ang="0">
                  <a:pos x="5" y="0"/>
                </a:cxn>
                <a:cxn ang="0">
                  <a:pos x="6" y="0"/>
                </a:cxn>
                <a:cxn ang="0">
                  <a:pos x="6" y="2"/>
                </a:cxn>
                <a:cxn ang="0">
                  <a:pos x="5" y="2"/>
                </a:cxn>
                <a:cxn ang="0">
                  <a:pos x="2" y="7"/>
                </a:cxn>
                <a:cxn ang="0">
                  <a:pos x="2" y="14"/>
                </a:cxn>
                <a:cxn ang="0">
                  <a:pos x="0" y="14"/>
                </a:cxn>
                <a:cxn ang="0">
                  <a:pos x="0" y="3"/>
                </a:cxn>
              </a:cxnLst>
              <a:rect l="0" t="0" r="r" b="b"/>
              <a:pathLst>
                <a:path w="6" h="14">
                  <a:moveTo>
                    <a:pt x="0" y="3"/>
                  </a:moveTo>
                  <a:cubicBezTo>
                    <a:pt x="0" y="2"/>
                    <a:pt x="0" y="1"/>
                    <a:pt x="0" y="0"/>
                  </a:cubicBezTo>
                  <a:cubicBezTo>
                    <a:pt x="2" y="0"/>
                    <a:pt x="2" y="0"/>
                    <a:pt x="2" y="0"/>
                  </a:cubicBezTo>
                  <a:cubicBezTo>
                    <a:pt x="2" y="3"/>
                    <a:pt x="2" y="3"/>
                    <a:pt x="2" y="3"/>
                  </a:cubicBezTo>
                  <a:cubicBezTo>
                    <a:pt x="2" y="3"/>
                    <a:pt x="2" y="3"/>
                    <a:pt x="2" y="3"/>
                  </a:cubicBezTo>
                  <a:cubicBezTo>
                    <a:pt x="2" y="1"/>
                    <a:pt x="3" y="0"/>
                    <a:pt x="5" y="0"/>
                  </a:cubicBezTo>
                  <a:cubicBezTo>
                    <a:pt x="6" y="0"/>
                    <a:pt x="6" y="0"/>
                    <a:pt x="6" y="0"/>
                  </a:cubicBezTo>
                  <a:cubicBezTo>
                    <a:pt x="6" y="2"/>
                    <a:pt x="6" y="2"/>
                    <a:pt x="6" y="2"/>
                  </a:cubicBezTo>
                  <a:cubicBezTo>
                    <a:pt x="6" y="2"/>
                    <a:pt x="6" y="2"/>
                    <a:pt x="5" y="2"/>
                  </a:cubicBezTo>
                  <a:cubicBezTo>
                    <a:pt x="3" y="2"/>
                    <a:pt x="2" y="5"/>
                    <a:pt x="2" y="7"/>
                  </a:cubicBezTo>
                  <a:cubicBezTo>
                    <a:pt x="2" y="14"/>
                    <a:pt x="2" y="14"/>
                    <a:pt x="2" y="14"/>
                  </a:cubicBezTo>
                  <a:cubicBezTo>
                    <a:pt x="0" y="14"/>
                    <a:pt x="0" y="14"/>
                    <a:pt x="0" y="14"/>
                  </a:cubicBezTo>
                  <a:lnTo>
                    <a:pt x="0" y="3"/>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43" name="Rectangle 42"/>
            <p:cNvSpPr>
              <a:spLocks noChangeArrowheads="1"/>
            </p:cNvSpPr>
            <p:nvPr userDrawn="1"/>
          </p:nvSpPr>
          <p:spPr bwMode="auto">
            <a:xfrm>
              <a:off x="1088" y="423"/>
              <a:ext cx="2" cy="40"/>
            </a:xfrm>
            <a:prstGeom prst="rect">
              <a:avLst/>
            </a:prstGeom>
            <a:solidFill>
              <a:srgbClr val="FFFFFF"/>
            </a:solid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44" name="Freeform 43"/>
            <p:cNvSpPr>
              <a:spLocks noEditPoints="1"/>
            </p:cNvSpPr>
            <p:nvPr userDrawn="1"/>
          </p:nvSpPr>
          <p:spPr bwMode="auto">
            <a:xfrm>
              <a:off x="1096" y="423"/>
              <a:ext cx="24" cy="40"/>
            </a:xfrm>
            <a:custGeom>
              <a:avLst/>
              <a:gdLst/>
              <a:ahLst/>
              <a:cxnLst>
                <a:cxn ang="0">
                  <a:pos x="12" y="20"/>
                </a:cxn>
                <a:cxn ang="0">
                  <a:pos x="10" y="20"/>
                </a:cxn>
                <a:cxn ang="0">
                  <a:pos x="10" y="17"/>
                </a:cxn>
                <a:cxn ang="0">
                  <a:pos x="10" y="17"/>
                </a:cxn>
                <a:cxn ang="0">
                  <a:pos x="6" y="20"/>
                </a:cxn>
                <a:cxn ang="0">
                  <a:pos x="0" y="13"/>
                </a:cxn>
                <a:cxn ang="0">
                  <a:pos x="6" y="6"/>
                </a:cxn>
                <a:cxn ang="0">
                  <a:pos x="10" y="9"/>
                </a:cxn>
                <a:cxn ang="0">
                  <a:pos x="10" y="9"/>
                </a:cxn>
                <a:cxn ang="0">
                  <a:pos x="10" y="0"/>
                </a:cxn>
                <a:cxn ang="0">
                  <a:pos x="12" y="0"/>
                </a:cxn>
                <a:cxn ang="0">
                  <a:pos x="12" y="20"/>
                </a:cxn>
                <a:cxn ang="0">
                  <a:pos x="6" y="19"/>
                </a:cxn>
                <a:cxn ang="0">
                  <a:pos x="10" y="13"/>
                </a:cxn>
                <a:cxn ang="0">
                  <a:pos x="6" y="7"/>
                </a:cxn>
                <a:cxn ang="0">
                  <a:pos x="2" y="13"/>
                </a:cxn>
                <a:cxn ang="0">
                  <a:pos x="6" y="19"/>
                </a:cxn>
              </a:cxnLst>
              <a:rect l="0" t="0" r="r" b="b"/>
              <a:pathLst>
                <a:path w="12" h="20">
                  <a:moveTo>
                    <a:pt x="12" y="20"/>
                  </a:moveTo>
                  <a:cubicBezTo>
                    <a:pt x="10" y="20"/>
                    <a:pt x="10" y="20"/>
                    <a:pt x="10" y="20"/>
                  </a:cubicBezTo>
                  <a:cubicBezTo>
                    <a:pt x="10" y="17"/>
                    <a:pt x="10" y="17"/>
                    <a:pt x="10" y="17"/>
                  </a:cubicBezTo>
                  <a:cubicBezTo>
                    <a:pt x="10" y="17"/>
                    <a:pt x="10" y="17"/>
                    <a:pt x="10" y="17"/>
                  </a:cubicBezTo>
                  <a:cubicBezTo>
                    <a:pt x="9" y="19"/>
                    <a:pt x="8" y="20"/>
                    <a:pt x="6" y="20"/>
                  </a:cubicBezTo>
                  <a:cubicBezTo>
                    <a:pt x="2" y="20"/>
                    <a:pt x="0" y="17"/>
                    <a:pt x="0" y="13"/>
                  </a:cubicBezTo>
                  <a:cubicBezTo>
                    <a:pt x="0" y="9"/>
                    <a:pt x="2" y="6"/>
                    <a:pt x="6" y="6"/>
                  </a:cubicBezTo>
                  <a:cubicBezTo>
                    <a:pt x="8" y="6"/>
                    <a:pt x="10" y="8"/>
                    <a:pt x="10" y="9"/>
                  </a:cubicBezTo>
                  <a:cubicBezTo>
                    <a:pt x="10" y="9"/>
                    <a:pt x="10" y="9"/>
                    <a:pt x="10" y="9"/>
                  </a:cubicBezTo>
                  <a:cubicBezTo>
                    <a:pt x="10" y="0"/>
                    <a:pt x="10" y="0"/>
                    <a:pt x="10" y="0"/>
                  </a:cubicBezTo>
                  <a:cubicBezTo>
                    <a:pt x="12" y="0"/>
                    <a:pt x="12" y="0"/>
                    <a:pt x="12" y="0"/>
                  </a:cubicBezTo>
                  <a:lnTo>
                    <a:pt x="12" y="20"/>
                  </a:lnTo>
                  <a:close/>
                  <a:moveTo>
                    <a:pt x="6" y="19"/>
                  </a:moveTo>
                  <a:cubicBezTo>
                    <a:pt x="9" y="19"/>
                    <a:pt x="10" y="15"/>
                    <a:pt x="10" y="13"/>
                  </a:cubicBezTo>
                  <a:cubicBezTo>
                    <a:pt x="10" y="11"/>
                    <a:pt x="9" y="7"/>
                    <a:pt x="6" y="7"/>
                  </a:cubicBezTo>
                  <a:cubicBezTo>
                    <a:pt x="3" y="7"/>
                    <a:pt x="2" y="10"/>
                    <a:pt x="2" y="13"/>
                  </a:cubicBezTo>
                  <a:cubicBezTo>
                    <a:pt x="2" y="16"/>
                    <a:pt x="3" y="19"/>
                    <a:pt x="6" y="19"/>
                  </a:cubicBez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45" name="Freeform 44"/>
            <p:cNvSpPr>
              <a:spLocks noEditPoints="1"/>
            </p:cNvSpPr>
            <p:nvPr userDrawn="1"/>
          </p:nvSpPr>
          <p:spPr bwMode="auto">
            <a:xfrm>
              <a:off x="1140" y="425"/>
              <a:ext cx="22" cy="38"/>
            </a:xfrm>
            <a:custGeom>
              <a:avLst/>
              <a:gdLst/>
              <a:ahLst/>
              <a:cxnLst>
                <a:cxn ang="0">
                  <a:pos x="0" y="0"/>
                </a:cxn>
                <a:cxn ang="0">
                  <a:pos x="5" y="0"/>
                </a:cxn>
                <a:cxn ang="0">
                  <a:pos x="10" y="5"/>
                </a:cxn>
                <a:cxn ang="0">
                  <a:pos x="7" y="9"/>
                </a:cxn>
                <a:cxn ang="0">
                  <a:pos x="7" y="9"/>
                </a:cxn>
                <a:cxn ang="0">
                  <a:pos x="11" y="13"/>
                </a:cxn>
                <a:cxn ang="0">
                  <a:pos x="4" y="19"/>
                </a:cxn>
                <a:cxn ang="0">
                  <a:pos x="0" y="19"/>
                </a:cxn>
                <a:cxn ang="0">
                  <a:pos x="0" y="0"/>
                </a:cxn>
                <a:cxn ang="0">
                  <a:pos x="2" y="17"/>
                </a:cxn>
                <a:cxn ang="0">
                  <a:pos x="4" y="17"/>
                </a:cxn>
                <a:cxn ang="0">
                  <a:pos x="9" y="13"/>
                </a:cxn>
                <a:cxn ang="0">
                  <a:pos x="4" y="10"/>
                </a:cxn>
                <a:cxn ang="0">
                  <a:pos x="2" y="10"/>
                </a:cxn>
                <a:cxn ang="0">
                  <a:pos x="2" y="17"/>
                </a:cxn>
                <a:cxn ang="0">
                  <a:pos x="2" y="8"/>
                </a:cxn>
                <a:cxn ang="0">
                  <a:pos x="4" y="8"/>
                </a:cxn>
                <a:cxn ang="0">
                  <a:pos x="9" y="5"/>
                </a:cxn>
                <a:cxn ang="0">
                  <a:pos x="5" y="2"/>
                </a:cxn>
                <a:cxn ang="0">
                  <a:pos x="2" y="2"/>
                </a:cxn>
                <a:cxn ang="0">
                  <a:pos x="2" y="8"/>
                </a:cxn>
              </a:cxnLst>
              <a:rect l="0" t="0" r="r" b="b"/>
              <a:pathLst>
                <a:path w="11" h="19">
                  <a:moveTo>
                    <a:pt x="0" y="0"/>
                  </a:moveTo>
                  <a:cubicBezTo>
                    <a:pt x="5" y="0"/>
                    <a:pt x="5" y="0"/>
                    <a:pt x="5" y="0"/>
                  </a:cubicBezTo>
                  <a:cubicBezTo>
                    <a:pt x="8" y="0"/>
                    <a:pt x="10" y="1"/>
                    <a:pt x="10" y="5"/>
                  </a:cubicBezTo>
                  <a:cubicBezTo>
                    <a:pt x="10" y="7"/>
                    <a:pt x="9" y="9"/>
                    <a:pt x="7" y="9"/>
                  </a:cubicBezTo>
                  <a:cubicBezTo>
                    <a:pt x="7" y="9"/>
                    <a:pt x="7" y="9"/>
                    <a:pt x="7" y="9"/>
                  </a:cubicBezTo>
                  <a:cubicBezTo>
                    <a:pt x="9" y="9"/>
                    <a:pt x="11" y="11"/>
                    <a:pt x="11" y="13"/>
                  </a:cubicBezTo>
                  <a:cubicBezTo>
                    <a:pt x="11" y="17"/>
                    <a:pt x="8" y="19"/>
                    <a:pt x="4" y="19"/>
                  </a:cubicBezTo>
                  <a:cubicBezTo>
                    <a:pt x="0" y="19"/>
                    <a:pt x="0" y="19"/>
                    <a:pt x="0" y="19"/>
                  </a:cubicBezTo>
                  <a:lnTo>
                    <a:pt x="0" y="0"/>
                  </a:lnTo>
                  <a:close/>
                  <a:moveTo>
                    <a:pt x="2" y="17"/>
                  </a:moveTo>
                  <a:cubicBezTo>
                    <a:pt x="4" y="17"/>
                    <a:pt x="4" y="17"/>
                    <a:pt x="4" y="17"/>
                  </a:cubicBezTo>
                  <a:cubicBezTo>
                    <a:pt x="6" y="17"/>
                    <a:pt x="9" y="16"/>
                    <a:pt x="9" y="13"/>
                  </a:cubicBezTo>
                  <a:cubicBezTo>
                    <a:pt x="9" y="10"/>
                    <a:pt x="6" y="10"/>
                    <a:pt x="4" y="10"/>
                  </a:cubicBezTo>
                  <a:cubicBezTo>
                    <a:pt x="2" y="10"/>
                    <a:pt x="2" y="10"/>
                    <a:pt x="2" y="10"/>
                  </a:cubicBezTo>
                  <a:lnTo>
                    <a:pt x="2" y="17"/>
                  </a:lnTo>
                  <a:close/>
                  <a:moveTo>
                    <a:pt x="2" y="8"/>
                  </a:moveTo>
                  <a:cubicBezTo>
                    <a:pt x="4" y="8"/>
                    <a:pt x="4" y="8"/>
                    <a:pt x="4" y="8"/>
                  </a:cubicBezTo>
                  <a:cubicBezTo>
                    <a:pt x="6" y="8"/>
                    <a:pt x="9" y="8"/>
                    <a:pt x="9" y="5"/>
                  </a:cubicBezTo>
                  <a:cubicBezTo>
                    <a:pt x="9" y="2"/>
                    <a:pt x="6" y="2"/>
                    <a:pt x="5" y="2"/>
                  </a:cubicBezTo>
                  <a:cubicBezTo>
                    <a:pt x="2" y="2"/>
                    <a:pt x="2" y="2"/>
                    <a:pt x="2" y="2"/>
                  </a:cubicBezTo>
                  <a:lnTo>
                    <a:pt x="2" y="8"/>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46" name="Freeform 45"/>
            <p:cNvSpPr>
              <a:spLocks noEditPoints="1"/>
            </p:cNvSpPr>
            <p:nvPr userDrawn="1"/>
          </p:nvSpPr>
          <p:spPr bwMode="auto">
            <a:xfrm>
              <a:off x="1168" y="435"/>
              <a:ext cx="20" cy="28"/>
            </a:xfrm>
            <a:custGeom>
              <a:avLst/>
              <a:gdLst/>
              <a:ahLst/>
              <a:cxnLst>
                <a:cxn ang="0">
                  <a:pos x="8" y="11"/>
                </a:cxn>
                <a:cxn ang="0">
                  <a:pos x="8" y="11"/>
                </a:cxn>
                <a:cxn ang="0">
                  <a:pos x="4" y="14"/>
                </a:cxn>
                <a:cxn ang="0">
                  <a:pos x="0" y="10"/>
                </a:cxn>
                <a:cxn ang="0">
                  <a:pos x="8" y="5"/>
                </a:cxn>
                <a:cxn ang="0">
                  <a:pos x="8" y="5"/>
                </a:cxn>
                <a:cxn ang="0">
                  <a:pos x="8" y="5"/>
                </a:cxn>
                <a:cxn ang="0">
                  <a:pos x="5" y="1"/>
                </a:cxn>
                <a:cxn ang="0">
                  <a:pos x="1" y="2"/>
                </a:cxn>
                <a:cxn ang="0">
                  <a:pos x="1" y="1"/>
                </a:cxn>
                <a:cxn ang="0">
                  <a:pos x="5" y="0"/>
                </a:cxn>
                <a:cxn ang="0">
                  <a:pos x="10" y="5"/>
                </a:cxn>
                <a:cxn ang="0">
                  <a:pos x="10" y="11"/>
                </a:cxn>
                <a:cxn ang="0">
                  <a:pos x="10" y="14"/>
                </a:cxn>
                <a:cxn ang="0">
                  <a:pos x="8" y="14"/>
                </a:cxn>
                <a:cxn ang="0">
                  <a:pos x="8" y="11"/>
                </a:cxn>
                <a:cxn ang="0">
                  <a:pos x="8" y="7"/>
                </a:cxn>
                <a:cxn ang="0">
                  <a:pos x="8" y="7"/>
                </a:cxn>
                <a:cxn ang="0">
                  <a:pos x="1" y="10"/>
                </a:cxn>
                <a:cxn ang="0">
                  <a:pos x="4" y="13"/>
                </a:cxn>
                <a:cxn ang="0">
                  <a:pos x="8" y="8"/>
                </a:cxn>
                <a:cxn ang="0">
                  <a:pos x="8" y="7"/>
                </a:cxn>
              </a:cxnLst>
              <a:rect l="0" t="0" r="r" b="b"/>
              <a:pathLst>
                <a:path w="10" h="14">
                  <a:moveTo>
                    <a:pt x="8" y="11"/>
                  </a:moveTo>
                  <a:cubicBezTo>
                    <a:pt x="8" y="11"/>
                    <a:pt x="8" y="11"/>
                    <a:pt x="8" y="11"/>
                  </a:cubicBezTo>
                  <a:cubicBezTo>
                    <a:pt x="7" y="13"/>
                    <a:pt x="6" y="14"/>
                    <a:pt x="4" y="14"/>
                  </a:cubicBezTo>
                  <a:cubicBezTo>
                    <a:pt x="0" y="14"/>
                    <a:pt x="0" y="11"/>
                    <a:pt x="0" y="10"/>
                  </a:cubicBezTo>
                  <a:cubicBezTo>
                    <a:pt x="0" y="6"/>
                    <a:pt x="4" y="5"/>
                    <a:pt x="8" y="5"/>
                  </a:cubicBezTo>
                  <a:cubicBezTo>
                    <a:pt x="8" y="5"/>
                    <a:pt x="8" y="5"/>
                    <a:pt x="8" y="5"/>
                  </a:cubicBezTo>
                  <a:cubicBezTo>
                    <a:pt x="8" y="5"/>
                    <a:pt x="8" y="5"/>
                    <a:pt x="8" y="5"/>
                  </a:cubicBezTo>
                  <a:cubicBezTo>
                    <a:pt x="8" y="3"/>
                    <a:pt x="7" y="1"/>
                    <a:pt x="5" y="1"/>
                  </a:cubicBezTo>
                  <a:cubicBezTo>
                    <a:pt x="4" y="1"/>
                    <a:pt x="2" y="2"/>
                    <a:pt x="1" y="2"/>
                  </a:cubicBezTo>
                  <a:cubicBezTo>
                    <a:pt x="1" y="1"/>
                    <a:pt x="1" y="1"/>
                    <a:pt x="1" y="1"/>
                  </a:cubicBezTo>
                  <a:cubicBezTo>
                    <a:pt x="2" y="0"/>
                    <a:pt x="4" y="0"/>
                    <a:pt x="5" y="0"/>
                  </a:cubicBezTo>
                  <a:cubicBezTo>
                    <a:pt x="8" y="0"/>
                    <a:pt x="10" y="1"/>
                    <a:pt x="10" y="5"/>
                  </a:cubicBezTo>
                  <a:cubicBezTo>
                    <a:pt x="10" y="11"/>
                    <a:pt x="10" y="11"/>
                    <a:pt x="10" y="11"/>
                  </a:cubicBezTo>
                  <a:cubicBezTo>
                    <a:pt x="10" y="12"/>
                    <a:pt x="10" y="13"/>
                    <a:pt x="10" y="14"/>
                  </a:cubicBezTo>
                  <a:cubicBezTo>
                    <a:pt x="8" y="14"/>
                    <a:pt x="8" y="14"/>
                    <a:pt x="8" y="14"/>
                  </a:cubicBezTo>
                  <a:lnTo>
                    <a:pt x="8" y="11"/>
                  </a:lnTo>
                  <a:close/>
                  <a:moveTo>
                    <a:pt x="8" y="7"/>
                  </a:moveTo>
                  <a:cubicBezTo>
                    <a:pt x="8" y="7"/>
                    <a:pt x="8" y="7"/>
                    <a:pt x="8" y="7"/>
                  </a:cubicBezTo>
                  <a:cubicBezTo>
                    <a:pt x="5" y="7"/>
                    <a:pt x="1" y="7"/>
                    <a:pt x="1" y="10"/>
                  </a:cubicBezTo>
                  <a:cubicBezTo>
                    <a:pt x="1" y="12"/>
                    <a:pt x="3" y="13"/>
                    <a:pt x="4" y="13"/>
                  </a:cubicBezTo>
                  <a:cubicBezTo>
                    <a:pt x="8" y="13"/>
                    <a:pt x="8" y="9"/>
                    <a:pt x="8" y="8"/>
                  </a:cubicBezTo>
                  <a:lnTo>
                    <a:pt x="8" y="7"/>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47" name="Freeform 46"/>
            <p:cNvSpPr>
              <a:spLocks/>
            </p:cNvSpPr>
            <p:nvPr userDrawn="1"/>
          </p:nvSpPr>
          <p:spPr bwMode="auto">
            <a:xfrm>
              <a:off x="1194" y="435"/>
              <a:ext cx="22" cy="28"/>
            </a:xfrm>
            <a:custGeom>
              <a:avLst/>
              <a:gdLst/>
              <a:ahLst/>
              <a:cxnLst>
                <a:cxn ang="0">
                  <a:pos x="0" y="3"/>
                </a:cxn>
                <a:cxn ang="0">
                  <a:pos x="0" y="0"/>
                </a:cxn>
                <a:cxn ang="0">
                  <a:pos x="2" y="0"/>
                </a:cxn>
                <a:cxn ang="0">
                  <a:pos x="2" y="3"/>
                </a:cxn>
                <a:cxn ang="0">
                  <a:pos x="2" y="3"/>
                </a:cxn>
                <a:cxn ang="0">
                  <a:pos x="6" y="0"/>
                </a:cxn>
                <a:cxn ang="0">
                  <a:pos x="11" y="5"/>
                </a:cxn>
                <a:cxn ang="0">
                  <a:pos x="11" y="14"/>
                </a:cxn>
                <a:cxn ang="0">
                  <a:pos x="9" y="14"/>
                </a:cxn>
                <a:cxn ang="0">
                  <a:pos x="9" y="6"/>
                </a:cxn>
                <a:cxn ang="0">
                  <a:pos x="6" y="1"/>
                </a:cxn>
                <a:cxn ang="0">
                  <a:pos x="2" y="6"/>
                </a:cxn>
                <a:cxn ang="0">
                  <a:pos x="2" y="14"/>
                </a:cxn>
                <a:cxn ang="0">
                  <a:pos x="0" y="14"/>
                </a:cxn>
                <a:cxn ang="0">
                  <a:pos x="0" y="3"/>
                </a:cxn>
              </a:cxnLst>
              <a:rect l="0" t="0" r="r" b="b"/>
              <a:pathLst>
                <a:path w="11" h="14">
                  <a:moveTo>
                    <a:pt x="0" y="3"/>
                  </a:moveTo>
                  <a:cubicBezTo>
                    <a:pt x="0" y="2"/>
                    <a:pt x="0" y="1"/>
                    <a:pt x="0" y="0"/>
                  </a:cubicBezTo>
                  <a:cubicBezTo>
                    <a:pt x="2" y="0"/>
                    <a:pt x="2" y="0"/>
                    <a:pt x="2" y="0"/>
                  </a:cubicBezTo>
                  <a:cubicBezTo>
                    <a:pt x="2" y="3"/>
                    <a:pt x="2" y="3"/>
                    <a:pt x="2" y="3"/>
                  </a:cubicBezTo>
                  <a:cubicBezTo>
                    <a:pt x="2" y="3"/>
                    <a:pt x="2" y="3"/>
                    <a:pt x="2" y="3"/>
                  </a:cubicBezTo>
                  <a:cubicBezTo>
                    <a:pt x="2" y="1"/>
                    <a:pt x="3" y="0"/>
                    <a:pt x="6" y="0"/>
                  </a:cubicBezTo>
                  <a:cubicBezTo>
                    <a:pt x="9" y="0"/>
                    <a:pt x="11" y="2"/>
                    <a:pt x="11" y="5"/>
                  </a:cubicBezTo>
                  <a:cubicBezTo>
                    <a:pt x="11" y="14"/>
                    <a:pt x="11" y="14"/>
                    <a:pt x="11" y="14"/>
                  </a:cubicBezTo>
                  <a:cubicBezTo>
                    <a:pt x="9" y="14"/>
                    <a:pt x="9" y="14"/>
                    <a:pt x="9" y="14"/>
                  </a:cubicBezTo>
                  <a:cubicBezTo>
                    <a:pt x="9" y="6"/>
                    <a:pt x="9" y="6"/>
                    <a:pt x="9" y="6"/>
                  </a:cubicBezTo>
                  <a:cubicBezTo>
                    <a:pt x="9" y="3"/>
                    <a:pt x="8" y="1"/>
                    <a:pt x="6" y="1"/>
                  </a:cubicBezTo>
                  <a:cubicBezTo>
                    <a:pt x="3" y="1"/>
                    <a:pt x="2" y="4"/>
                    <a:pt x="2" y="6"/>
                  </a:cubicBezTo>
                  <a:cubicBezTo>
                    <a:pt x="2" y="14"/>
                    <a:pt x="2" y="14"/>
                    <a:pt x="2" y="14"/>
                  </a:cubicBezTo>
                  <a:cubicBezTo>
                    <a:pt x="0" y="14"/>
                    <a:pt x="0" y="14"/>
                    <a:pt x="0" y="14"/>
                  </a:cubicBezTo>
                  <a:lnTo>
                    <a:pt x="0" y="3"/>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48" name="Freeform 47"/>
            <p:cNvSpPr>
              <a:spLocks/>
            </p:cNvSpPr>
            <p:nvPr userDrawn="1"/>
          </p:nvSpPr>
          <p:spPr bwMode="auto">
            <a:xfrm>
              <a:off x="1224" y="423"/>
              <a:ext cx="20" cy="40"/>
            </a:xfrm>
            <a:custGeom>
              <a:avLst/>
              <a:gdLst/>
              <a:ahLst/>
              <a:cxnLst>
                <a:cxn ang="0">
                  <a:pos x="0" y="0"/>
                </a:cxn>
                <a:cxn ang="0">
                  <a:pos x="2" y="0"/>
                </a:cxn>
                <a:cxn ang="0">
                  <a:pos x="2" y="24"/>
                </a:cxn>
                <a:cxn ang="0">
                  <a:pos x="14" y="12"/>
                </a:cxn>
                <a:cxn ang="0">
                  <a:pos x="18" y="12"/>
                </a:cxn>
                <a:cxn ang="0">
                  <a:pos x="6" y="24"/>
                </a:cxn>
                <a:cxn ang="0">
                  <a:pos x="20" y="40"/>
                </a:cxn>
                <a:cxn ang="0">
                  <a:pos x="16" y="40"/>
                </a:cxn>
                <a:cxn ang="0">
                  <a:pos x="2" y="26"/>
                </a:cxn>
                <a:cxn ang="0">
                  <a:pos x="2" y="40"/>
                </a:cxn>
                <a:cxn ang="0">
                  <a:pos x="0" y="40"/>
                </a:cxn>
                <a:cxn ang="0">
                  <a:pos x="0" y="0"/>
                </a:cxn>
              </a:cxnLst>
              <a:rect l="0" t="0" r="r" b="b"/>
              <a:pathLst>
                <a:path w="20" h="40">
                  <a:moveTo>
                    <a:pt x="0" y="0"/>
                  </a:moveTo>
                  <a:lnTo>
                    <a:pt x="2" y="0"/>
                  </a:lnTo>
                  <a:lnTo>
                    <a:pt x="2" y="24"/>
                  </a:lnTo>
                  <a:lnTo>
                    <a:pt x="14" y="12"/>
                  </a:lnTo>
                  <a:lnTo>
                    <a:pt x="18" y="12"/>
                  </a:lnTo>
                  <a:lnTo>
                    <a:pt x="6" y="24"/>
                  </a:lnTo>
                  <a:lnTo>
                    <a:pt x="20" y="40"/>
                  </a:lnTo>
                  <a:lnTo>
                    <a:pt x="16" y="40"/>
                  </a:lnTo>
                  <a:lnTo>
                    <a:pt x="2" y="26"/>
                  </a:lnTo>
                  <a:lnTo>
                    <a:pt x="2" y="40"/>
                  </a:lnTo>
                  <a:lnTo>
                    <a:pt x="0" y="40"/>
                  </a:lnTo>
                  <a:lnTo>
                    <a:pt x="0" y="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49" name="Freeform 48"/>
            <p:cNvSpPr>
              <a:spLocks/>
            </p:cNvSpPr>
            <p:nvPr userDrawn="1"/>
          </p:nvSpPr>
          <p:spPr bwMode="auto">
            <a:xfrm>
              <a:off x="1262" y="425"/>
              <a:ext cx="30" cy="38"/>
            </a:xfrm>
            <a:custGeom>
              <a:avLst/>
              <a:gdLst/>
              <a:ahLst/>
              <a:cxnLst>
                <a:cxn ang="0">
                  <a:pos x="13" y="10"/>
                </a:cxn>
                <a:cxn ang="0">
                  <a:pos x="9" y="10"/>
                </a:cxn>
                <a:cxn ang="0">
                  <a:pos x="9" y="9"/>
                </a:cxn>
                <a:cxn ang="0">
                  <a:pos x="15" y="9"/>
                </a:cxn>
                <a:cxn ang="0">
                  <a:pos x="15" y="18"/>
                </a:cxn>
                <a:cxn ang="0">
                  <a:pos x="9" y="19"/>
                </a:cxn>
                <a:cxn ang="0">
                  <a:pos x="0" y="9"/>
                </a:cxn>
                <a:cxn ang="0">
                  <a:pos x="9" y="0"/>
                </a:cxn>
                <a:cxn ang="0">
                  <a:pos x="14" y="1"/>
                </a:cxn>
                <a:cxn ang="0">
                  <a:pos x="14" y="3"/>
                </a:cxn>
                <a:cxn ang="0">
                  <a:pos x="9" y="2"/>
                </a:cxn>
                <a:cxn ang="0">
                  <a:pos x="2" y="9"/>
                </a:cxn>
                <a:cxn ang="0">
                  <a:pos x="9" y="17"/>
                </a:cxn>
                <a:cxn ang="0">
                  <a:pos x="13" y="17"/>
                </a:cxn>
                <a:cxn ang="0">
                  <a:pos x="13" y="10"/>
                </a:cxn>
              </a:cxnLst>
              <a:rect l="0" t="0" r="r" b="b"/>
              <a:pathLst>
                <a:path w="15" h="19">
                  <a:moveTo>
                    <a:pt x="13" y="10"/>
                  </a:moveTo>
                  <a:cubicBezTo>
                    <a:pt x="9" y="10"/>
                    <a:pt x="9" y="10"/>
                    <a:pt x="9" y="10"/>
                  </a:cubicBezTo>
                  <a:cubicBezTo>
                    <a:pt x="9" y="9"/>
                    <a:pt x="9" y="9"/>
                    <a:pt x="9" y="9"/>
                  </a:cubicBezTo>
                  <a:cubicBezTo>
                    <a:pt x="15" y="9"/>
                    <a:pt x="15" y="9"/>
                    <a:pt x="15" y="9"/>
                  </a:cubicBezTo>
                  <a:cubicBezTo>
                    <a:pt x="15" y="18"/>
                    <a:pt x="15" y="18"/>
                    <a:pt x="15" y="18"/>
                  </a:cubicBezTo>
                  <a:cubicBezTo>
                    <a:pt x="13" y="19"/>
                    <a:pt x="11" y="19"/>
                    <a:pt x="9" y="19"/>
                  </a:cubicBezTo>
                  <a:cubicBezTo>
                    <a:pt x="3" y="19"/>
                    <a:pt x="0" y="15"/>
                    <a:pt x="0" y="9"/>
                  </a:cubicBezTo>
                  <a:cubicBezTo>
                    <a:pt x="0" y="4"/>
                    <a:pt x="4" y="0"/>
                    <a:pt x="9" y="0"/>
                  </a:cubicBezTo>
                  <a:cubicBezTo>
                    <a:pt x="11" y="0"/>
                    <a:pt x="13" y="0"/>
                    <a:pt x="14" y="1"/>
                  </a:cubicBezTo>
                  <a:cubicBezTo>
                    <a:pt x="14" y="3"/>
                    <a:pt x="14" y="3"/>
                    <a:pt x="14" y="3"/>
                  </a:cubicBezTo>
                  <a:cubicBezTo>
                    <a:pt x="12" y="2"/>
                    <a:pt x="11" y="2"/>
                    <a:pt x="9" y="2"/>
                  </a:cubicBezTo>
                  <a:cubicBezTo>
                    <a:pt x="4" y="2"/>
                    <a:pt x="2" y="5"/>
                    <a:pt x="2" y="9"/>
                  </a:cubicBezTo>
                  <a:cubicBezTo>
                    <a:pt x="2" y="14"/>
                    <a:pt x="4" y="17"/>
                    <a:pt x="9" y="17"/>
                  </a:cubicBezTo>
                  <a:cubicBezTo>
                    <a:pt x="10" y="17"/>
                    <a:pt x="12" y="17"/>
                    <a:pt x="13" y="17"/>
                  </a:cubicBezTo>
                  <a:lnTo>
                    <a:pt x="13" y="1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50" name="Freeform 49"/>
            <p:cNvSpPr>
              <a:spLocks/>
            </p:cNvSpPr>
            <p:nvPr userDrawn="1"/>
          </p:nvSpPr>
          <p:spPr bwMode="auto">
            <a:xfrm>
              <a:off x="1300" y="435"/>
              <a:ext cx="12" cy="28"/>
            </a:xfrm>
            <a:custGeom>
              <a:avLst/>
              <a:gdLst/>
              <a:ahLst/>
              <a:cxnLst>
                <a:cxn ang="0">
                  <a:pos x="0" y="3"/>
                </a:cxn>
                <a:cxn ang="0">
                  <a:pos x="0" y="0"/>
                </a:cxn>
                <a:cxn ang="0">
                  <a:pos x="1" y="0"/>
                </a:cxn>
                <a:cxn ang="0">
                  <a:pos x="1" y="3"/>
                </a:cxn>
                <a:cxn ang="0">
                  <a:pos x="2" y="3"/>
                </a:cxn>
                <a:cxn ang="0">
                  <a:pos x="5" y="0"/>
                </a:cxn>
                <a:cxn ang="0">
                  <a:pos x="6" y="0"/>
                </a:cxn>
                <a:cxn ang="0">
                  <a:pos x="6" y="2"/>
                </a:cxn>
                <a:cxn ang="0">
                  <a:pos x="5" y="2"/>
                </a:cxn>
                <a:cxn ang="0">
                  <a:pos x="2" y="7"/>
                </a:cxn>
                <a:cxn ang="0">
                  <a:pos x="2" y="14"/>
                </a:cxn>
                <a:cxn ang="0">
                  <a:pos x="0" y="14"/>
                </a:cxn>
                <a:cxn ang="0">
                  <a:pos x="0" y="3"/>
                </a:cxn>
              </a:cxnLst>
              <a:rect l="0" t="0" r="r" b="b"/>
              <a:pathLst>
                <a:path w="6" h="14">
                  <a:moveTo>
                    <a:pt x="0" y="3"/>
                  </a:moveTo>
                  <a:cubicBezTo>
                    <a:pt x="0" y="2"/>
                    <a:pt x="0" y="1"/>
                    <a:pt x="0" y="0"/>
                  </a:cubicBezTo>
                  <a:cubicBezTo>
                    <a:pt x="1" y="0"/>
                    <a:pt x="1" y="0"/>
                    <a:pt x="1" y="0"/>
                  </a:cubicBezTo>
                  <a:cubicBezTo>
                    <a:pt x="1" y="3"/>
                    <a:pt x="1" y="3"/>
                    <a:pt x="1" y="3"/>
                  </a:cubicBezTo>
                  <a:cubicBezTo>
                    <a:pt x="2" y="3"/>
                    <a:pt x="2" y="3"/>
                    <a:pt x="2" y="3"/>
                  </a:cubicBezTo>
                  <a:cubicBezTo>
                    <a:pt x="2" y="1"/>
                    <a:pt x="3" y="0"/>
                    <a:pt x="5" y="0"/>
                  </a:cubicBezTo>
                  <a:cubicBezTo>
                    <a:pt x="5" y="0"/>
                    <a:pt x="6" y="0"/>
                    <a:pt x="6" y="0"/>
                  </a:cubicBezTo>
                  <a:cubicBezTo>
                    <a:pt x="6" y="2"/>
                    <a:pt x="6" y="2"/>
                    <a:pt x="6" y="2"/>
                  </a:cubicBezTo>
                  <a:cubicBezTo>
                    <a:pt x="6" y="2"/>
                    <a:pt x="5" y="2"/>
                    <a:pt x="5" y="2"/>
                  </a:cubicBezTo>
                  <a:cubicBezTo>
                    <a:pt x="2" y="2"/>
                    <a:pt x="2" y="5"/>
                    <a:pt x="2" y="7"/>
                  </a:cubicBezTo>
                  <a:cubicBezTo>
                    <a:pt x="2" y="14"/>
                    <a:pt x="2" y="14"/>
                    <a:pt x="2" y="14"/>
                  </a:cubicBezTo>
                  <a:cubicBezTo>
                    <a:pt x="0" y="14"/>
                    <a:pt x="0" y="14"/>
                    <a:pt x="0" y="14"/>
                  </a:cubicBezTo>
                  <a:lnTo>
                    <a:pt x="0" y="3"/>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51" name="Freeform 50"/>
            <p:cNvSpPr>
              <a:spLocks noEditPoints="1"/>
            </p:cNvSpPr>
            <p:nvPr userDrawn="1"/>
          </p:nvSpPr>
          <p:spPr bwMode="auto">
            <a:xfrm>
              <a:off x="1314" y="435"/>
              <a:ext cx="24" cy="28"/>
            </a:xfrm>
            <a:custGeom>
              <a:avLst/>
              <a:gdLst/>
              <a:ahLst/>
              <a:cxnLst>
                <a:cxn ang="0">
                  <a:pos x="6" y="0"/>
                </a:cxn>
                <a:cxn ang="0">
                  <a:pos x="12" y="7"/>
                </a:cxn>
                <a:cxn ang="0">
                  <a:pos x="6" y="14"/>
                </a:cxn>
                <a:cxn ang="0">
                  <a:pos x="0" y="7"/>
                </a:cxn>
                <a:cxn ang="0">
                  <a:pos x="6" y="0"/>
                </a:cxn>
                <a:cxn ang="0">
                  <a:pos x="6" y="13"/>
                </a:cxn>
                <a:cxn ang="0">
                  <a:pos x="10" y="7"/>
                </a:cxn>
                <a:cxn ang="0">
                  <a:pos x="6" y="1"/>
                </a:cxn>
                <a:cxn ang="0">
                  <a:pos x="2" y="7"/>
                </a:cxn>
                <a:cxn ang="0">
                  <a:pos x="6" y="13"/>
                </a:cxn>
              </a:cxnLst>
              <a:rect l="0" t="0" r="r" b="b"/>
              <a:pathLst>
                <a:path w="12" h="14">
                  <a:moveTo>
                    <a:pt x="6" y="0"/>
                  </a:moveTo>
                  <a:cubicBezTo>
                    <a:pt x="10" y="0"/>
                    <a:pt x="12" y="3"/>
                    <a:pt x="12" y="7"/>
                  </a:cubicBezTo>
                  <a:cubicBezTo>
                    <a:pt x="12" y="11"/>
                    <a:pt x="10" y="14"/>
                    <a:pt x="6" y="14"/>
                  </a:cubicBezTo>
                  <a:cubicBezTo>
                    <a:pt x="2" y="14"/>
                    <a:pt x="0" y="11"/>
                    <a:pt x="0" y="7"/>
                  </a:cubicBezTo>
                  <a:cubicBezTo>
                    <a:pt x="0" y="3"/>
                    <a:pt x="2" y="0"/>
                    <a:pt x="6" y="0"/>
                  </a:cubicBezTo>
                  <a:close/>
                  <a:moveTo>
                    <a:pt x="6" y="13"/>
                  </a:moveTo>
                  <a:cubicBezTo>
                    <a:pt x="9" y="13"/>
                    <a:pt x="10" y="10"/>
                    <a:pt x="10" y="7"/>
                  </a:cubicBezTo>
                  <a:cubicBezTo>
                    <a:pt x="10" y="4"/>
                    <a:pt x="9" y="1"/>
                    <a:pt x="6" y="1"/>
                  </a:cubicBezTo>
                  <a:cubicBezTo>
                    <a:pt x="3" y="1"/>
                    <a:pt x="2" y="4"/>
                    <a:pt x="2" y="7"/>
                  </a:cubicBezTo>
                  <a:cubicBezTo>
                    <a:pt x="2" y="10"/>
                    <a:pt x="3" y="13"/>
                    <a:pt x="6" y="13"/>
                  </a:cubicBez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52" name="Freeform 51"/>
            <p:cNvSpPr>
              <a:spLocks/>
            </p:cNvSpPr>
            <p:nvPr userDrawn="1"/>
          </p:nvSpPr>
          <p:spPr bwMode="auto">
            <a:xfrm>
              <a:off x="1344" y="435"/>
              <a:ext cx="21" cy="28"/>
            </a:xfrm>
            <a:custGeom>
              <a:avLst/>
              <a:gdLst/>
              <a:ahLst/>
              <a:cxnLst>
                <a:cxn ang="0">
                  <a:pos x="11" y="10"/>
                </a:cxn>
                <a:cxn ang="0">
                  <a:pos x="11" y="14"/>
                </a:cxn>
                <a:cxn ang="0">
                  <a:pos x="9" y="14"/>
                </a:cxn>
                <a:cxn ang="0">
                  <a:pos x="9" y="11"/>
                </a:cxn>
                <a:cxn ang="0">
                  <a:pos x="9" y="11"/>
                </a:cxn>
                <a:cxn ang="0">
                  <a:pos x="5" y="14"/>
                </a:cxn>
                <a:cxn ang="0">
                  <a:pos x="0" y="9"/>
                </a:cxn>
                <a:cxn ang="0">
                  <a:pos x="0" y="0"/>
                </a:cxn>
                <a:cxn ang="0">
                  <a:pos x="2" y="0"/>
                </a:cxn>
                <a:cxn ang="0">
                  <a:pos x="2" y="8"/>
                </a:cxn>
                <a:cxn ang="0">
                  <a:pos x="5" y="13"/>
                </a:cxn>
                <a:cxn ang="0">
                  <a:pos x="9" y="8"/>
                </a:cxn>
                <a:cxn ang="0">
                  <a:pos x="9" y="0"/>
                </a:cxn>
                <a:cxn ang="0">
                  <a:pos x="11" y="0"/>
                </a:cxn>
                <a:cxn ang="0">
                  <a:pos x="11" y="10"/>
                </a:cxn>
              </a:cxnLst>
              <a:rect l="0" t="0" r="r" b="b"/>
              <a:pathLst>
                <a:path w="11" h="14">
                  <a:moveTo>
                    <a:pt x="11" y="10"/>
                  </a:moveTo>
                  <a:cubicBezTo>
                    <a:pt x="11" y="11"/>
                    <a:pt x="11" y="13"/>
                    <a:pt x="11" y="14"/>
                  </a:cubicBezTo>
                  <a:cubicBezTo>
                    <a:pt x="9" y="14"/>
                    <a:pt x="9" y="14"/>
                    <a:pt x="9" y="14"/>
                  </a:cubicBezTo>
                  <a:cubicBezTo>
                    <a:pt x="9" y="11"/>
                    <a:pt x="9" y="11"/>
                    <a:pt x="9" y="11"/>
                  </a:cubicBezTo>
                  <a:cubicBezTo>
                    <a:pt x="9" y="11"/>
                    <a:pt x="9" y="11"/>
                    <a:pt x="9" y="11"/>
                  </a:cubicBezTo>
                  <a:cubicBezTo>
                    <a:pt x="8" y="12"/>
                    <a:pt x="7" y="14"/>
                    <a:pt x="5" y="14"/>
                  </a:cubicBezTo>
                  <a:cubicBezTo>
                    <a:pt x="1" y="14"/>
                    <a:pt x="0" y="12"/>
                    <a:pt x="0" y="9"/>
                  </a:cubicBezTo>
                  <a:cubicBezTo>
                    <a:pt x="0" y="0"/>
                    <a:pt x="0" y="0"/>
                    <a:pt x="0" y="0"/>
                  </a:cubicBezTo>
                  <a:cubicBezTo>
                    <a:pt x="2" y="0"/>
                    <a:pt x="2" y="0"/>
                    <a:pt x="2" y="0"/>
                  </a:cubicBezTo>
                  <a:cubicBezTo>
                    <a:pt x="2" y="8"/>
                    <a:pt x="2" y="8"/>
                    <a:pt x="2" y="8"/>
                  </a:cubicBezTo>
                  <a:cubicBezTo>
                    <a:pt x="2" y="11"/>
                    <a:pt x="3" y="13"/>
                    <a:pt x="5" y="13"/>
                  </a:cubicBezTo>
                  <a:cubicBezTo>
                    <a:pt x="8" y="13"/>
                    <a:pt x="9" y="10"/>
                    <a:pt x="9" y="8"/>
                  </a:cubicBezTo>
                  <a:cubicBezTo>
                    <a:pt x="9" y="0"/>
                    <a:pt x="9" y="0"/>
                    <a:pt x="9" y="0"/>
                  </a:cubicBezTo>
                  <a:cubicBezTo>
                    <a:pt x="11" y="0"/>
                    <a:pt x="11" y="0"/>
                    <a:pt x="11" y="0"/>
                  </a:cubicBezTo>
                  <a:lnTo>
                    <a:pt x="11" y="1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53" name="Freeform 52"/>
            <p:cNvSpPr>
              <a:spLocks noEditPoints="1"/>
            </p:cNvSpPr>
            <p:nvPr userDrawn="1"/>
          </p:nvSpPr>
          <p:spPr bwMode="auto">
            <a:xfrm>
              <a:off x="1372" y="435"/>
              <a:ext cx="24" cy="38"/>
            </a:xfrm>
            <a:custGeom>
              <a:avLst/>
              <a:gdLst/>
              <a:ahLst/>
              <a:cxnLst>
                <a:cxn ang="0">
                  <a:pos x="0" y="0"/>
                </a:cxn>
                <a:cxn ang="0">
                  <a:pos x="2" y="0"/>
                </a:cxn>
                <a:cxn ang="0">
                  <a:pos x="2" y="3"/>
                </a:cxn>
                <a:cxn ang="0">
                  <a:pos x="2" y="3"/>
                </a:cxn>
                <a:cxn ang="0">
                  <a:pos x="6" y="0"/>
                </a:cxn>
                <a:cxn ang="0">
                  <a:pos x="12" y="7"/>
                </a:cxn>
                <a:cxn ang="0">
                  <a:pos x="6" y="14"/>
                </a:cxn>
                <a:cxn ang="0">
                  <a:pos x="2" y="11"/>
                </a:cxn>
                <a:cxn ang="0">
                  <a:pos x="2" y="11"/>
                </a:cxn>
                <a:cxn ang="0">
                  <a:pos x="2" y="19"/>
                </a:cxn>
                <a:cxn ang="0">
                  <a:pos x="0" y="19"/>
                </a:cxn>
                <a:cxn ang="0">
                  <a:pos x="0" y="0"/>
                </a:cxn>
                <a:cxn ang="0">
                  <a:pos x="6" y="1"/>
                </a:cxn>
                <a:cxn ang="0">
                  <a:pos x="2" y="7"/>
                </a:cxn>
                <a:cxn ang="0">
                  <a:pos x="6" y="13"/>
                </a:cxn>
                <a:cxn ang="0">
                  <a:pos x="10" y="7"/>
                </a:cxn>
                <a:cxn ang="0">
                  <a:pos x="6" y="1"/>
                </a:cxn>
              </a:cxnLst>
              <a:rect l="0" t="0" r="r" b="b"/>
              <a:pathLst>
                <a:path w="12" h="19">
                  <a:moveTo>
                    <a:pt x="0" y="0"/>
                  </a:moveTo>
                  <a:cubicBezTo>
                    <a:pt x="2" y="0"/>
                    <a:pt x="2" y="0"/>
                    <a:pt x="2" y="0"/>
                  </a:cubicBezTo>
                  <a:cubicBezTo>
                    <a:pt x="2" y="3"/>
                    <a:pt x="2" y="3"/>
                    <a:pt x="2" y="3"/>
                  </a:cubicBezTo>
                  <a:cubicBezTo>
                    <a:pt x="2" y="3"/>
                    <a:pt x="2" y="3"/>
                    <a:pt x="2" y="3"/>
                  </a:cubicBezTo>
                  <a:cubicBezTo>
                    <a:pt x="2" y="2"/>
                    <a:pt x="3" y="0"/>
                    <a:pt x="6" y="0"/>
                  </a:cubicBezTo>
                  <a:cubicBezTo>
                    <a:pt x="10" y="0"/>
                    <a:pt x="12" y="3"/>
                    <a:pt x="12" y="7"/>
                  </a:cubicBezTo>
                  <a:cubicBezTo>
                    <a:pt x="12" y="11"/>
                    <a:pt x="10" y="14"/>
                    <a:pt x="6" y="14"/>
                  </a:cubicBezTo>
                  <a:cubicBezTo>
                    <a:pt x="4" y="14"/>
                    <a:pt x="3" y="13"/>
                    <a:pt x="2" y="11"/>
                  </a:cubicBezTo>
                  <a:cubicBezTo>
                    <a:pt x="2" y="11"/>
                    <a:pt x="2" y="11"/>
                    <a:pt x="2" y="11"/>
                  </a:cubicBezTo>
                  <a:cubicBezTo>
                    <a:pt x="2" y="19"/>
                    <a:pt x="2" y="19"/>
                    <a:pt x="2" y="19"/>
                  </a:cubicBezTo>
                  <a:cubicBezTo>
                    <a:pt x="0" y="19"/>
                    <a:pt x="0" y="19"/>
                    <a:pt x="0" y="19"/>
                  </a:cubicBezTo>
                  <a:lnTo>
                    <a:pt x="0" y="0"/>
                  </a:lnTo>
                  <a:close/>
                  <a:moveTo>
                    <a:pt x="6" y="1"/>
                  </a:moveTo>
                  <a:cubicBezTo>
                    <a:pt x="3" y="1"/>
                    <a:pt x="2" y="5"/>
                    <a:pt x="2" y="7"/>
                  </a:cubicBezTo>
                  <a:cubicBezTo>
                    <a:pt x="2" y="9"/>
                    <a:pt x="3" y="13"/>
                    <a:pt x="6" y="13"/>
                  </a:cubicBezTo>
                  <a:cubicBezTo>
                    <a:pt x="9" y="13"/>
                    <a:pt x="10" y="10"/>
                    <a:pt x="10" y="7"/>
                  </a:cubicBezTo>
                  <a:cubicBezTo>
                    <a:pt x="10" y="4"/>
                    <a:pt x="9" y="1"/>
                    <a:pt x="6" y="1"/>
                  </a:cubicBez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54" name="Freeform 53"/>
            <p:cNvSpPr>
              <a:spLocks noEditPoints="1"/>
            </p:cNvSpPr>
            <p:nvPr userDrawn="1"/>
          </p:nvSpPr>
          <p:spPr bwMode="auto">
            <a:xfrm>
              <a:off x="257" y="248"/>
              <a:ext cx="212" cy="212"/>
            </a:xfrm>
            <a:custGeom>
              <a:avLst/>
              <a:gdLst/>
              <a:ahLst/>
              <a:cxnLst>
                <a:cxn ang="0">
                  <a:pos x="106" y="30"/>
                </a:cxn>
                <a:cxn ang="0">
                  <a:pos x="106" y="0"/>
                </a:cxn>
                <a:cxn ang="0">
                  <a:pos x="106" y="0"/>
                </a:cxn>
                <a:cxn ang="0">
                  <a:pos x="76" y="0"/>
                </a:cxn>
                <a:cxn ang="0">
                  <a:pos x="106" y="30"/>
                </a:cxn>
                <a:cxn ang="0">
                  <a:pos x="29" y="0"/>
                </a:cxn>
                <a:cxn ang="0">
                  <a:pos x="0" y="0"/>
                </a:cxn>
                <a:cxn ang="0">
                  <a:pos x="0" y="0"/>
                </a:cxn>
                <a:cxn ang="0">
                  <a:pos x="0" y="30"/>
                </a:cxn>
                <a:cxn ang="0">
                  <a:pos x="29" y="0"/>
                </a:cxn>
                <a:cxn ang="0">
                  <a:pos x="76" y="106"/>
                </a:cxn>
                <a:cxn ang="0">
                  <a:pos x="106" y="106"/>
                </a:cxn>
                <a:cxn ang="0">
                  <a:pos x="106" y="106"/>
                </a:cxn>
                <a:cxn ang="0">
                  <a:pos x="106" y="77"/>
                </a:cxn>
                <a:cxn ang="0">
                  <a:pos x="76" y="106"/>
                </a:cxn>
                <a:cxn ang="0">
                  <a:pos x="0" y="77"/>
                </a:cxn>
                <a:cxn ang="0">
                  <a:pos x="0" y="106"/>
                </a:cxn>
                <a:cxn ang="0">
                  <a:pos x="0" y="106"/>
                </a:cxn>
                <a:cxn ang="0">
                  <a:pos x="29" y="106"/>
                </a:cxn>
                <a:cxn ang="0">
                  <a:pos x="0" y="77"/>
                </a:cxn>
              </a:cxnLst>
              <a:rect l="0" t="0" r="r" b="b"/>
              <a:pathLst>
                <a:path w="106" h="106">
                  <a:moveTo>
                    <a:pt x="106" y="30"/>
                  </a:moveTo>
                  <a:cubicBezTo>
                    <a:pt x="106" y="0"/>
                    <a:pt x="106" y="0"/>
                    <a:pt x="106" y="0"/>
                  </a:cubicBezTo>
                  <a:cubicBezTo>
                    <a:pt x="106" y="0"/>
                    <a:pt x="106" y="0"/>
                    <a:pt x="106" y="0"/>
                  </a:cubicBezTo>
                  <a:cubicBezTo>
                    <a:pt x="76" y="0"/>
                    <a:pt x="76" y="0"/>
                    <a:pt x="76" y="0"/>
                  </a:cubicBezTo>
                  <a:cubicBezTo>
                    <a:pt x="90" y="6"/>
                    <a:pt x="100" y="16"/>
                    <a:pt x="106" y="30"/>
                  </a:cubicBezTo>
                  <a:close/>
                  <a:moveTo>
                    <a:pt x="29" y="0"/>
                  </a:moveTo>
                  <a:cubicBezTo>
                    <a:pt x="0" y="0"/>
                    <a:pt x="0" y="0"/>
                    <a:pt x="0" y="0"/>
                  </a:cubicBezTo>
                  <a:cubicBezTo>
                    <a:pt x="0" y="0"/>
                    <a:pt x="0" y="0"/>
                    <a:pt x="0" y="0"/>
                  </a:cubicBezTo>
                  <a:cubicBezTo>
                    <a:pt x="0" y="30"/>
                    <a:pt x="0" y="30"/>
                    <a:pt x="0" y="30"/>
                  </a:cubicBezTo>
                  <a:cubicBezTo>
                    <a:pt x="6" y="16"/>
                    <a:pt x="16" y="6"/>
                    <a:pt x="29" y="0"/>
                  </a:cubicBezTo>
                  <a:close/>
                  <a:moveTo>
                    <a:pt x="76" y="106"/>
                  </a:moveTo>
                  <a:cubicBezTo>
                    <a:pt x="106" y="106"/>
                    <a:pt x="106" y="106"/>
                    <a:pt x="106" y="106"/>
                  </a:cubicBezTo>
                  <a:cubicBezTo>
                    <a:pt x="106" y="106"/>
                    <a:pt x="106" y="106"/>
                    <a:pt x="106" y="106"/>
                  </a:cubicBezTo>
                  <a:cubicBezTo>
                    <a:pt x="106" y="77"/>
                    <a:pt x="106" y="77"/>
                    <a:pt x="106" y="77"/>
                  </a:cubicBezTo>
                  <a:cubicBezTo>
                    <a:pt x="100" y="90"/>
                    <a:pt x="90" y="101"/>
                    <a:pt x="76" y="106"/>
                  </a:cubicBezTo>
                  <a:close/>
                  <a:moveTo>
                    <a:pt x="0" y="77"/>
                  </a:moveTo>
                  <a:cubicBezTo>
                    <a:pt x="0" y="106"/>
                    <a:pt x="0" y="106"/>
                    <a:pt x="0" y="106"/>
                  </a:cubicBezTo>
                  <a:cubicBezTo>
                    <a:pt x="0" y="106"/>
                    <a:pt x="0" y="106"/>
                    <a:pt x="0" y="106"/>
                  </a:cubicBezTo>
                  <a:cubicBezTo>
                    <a:pt x="29" y="106"/>
                    <a:pt x="29" y="106"/>
                    <a:pt x="29" y="106"/>
                  </a:cubicBezTo>
                  <a:cubicBezTo>
                    <a:pt x="16" y="101"/>
                    <a:pt x="6" y="90"/>
                    <a:pt x="0" y="77"/>
                  </a:cubicBez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55" name="Freeform 54"/>
            <p:cNvSpPr>
              <a:spLocks/>
            </p:cNvSpPr>
            <p:nvPr userDrawn="1"/>
          </p:nvSpPr>
          <p:spPr bwMode="auto">
            <a:xfrm>
              <a:off x="295" y="395"/>
              <a:ext cx="56" cy="58"/>
            </a:xfrm>
            <a:custGeom>
              <a:avLst/>
              <a:gdLst/>
              <a:ahLst/>
              <a:cxnLst>
                <a:cxn ang="0">
                  <a:pos x="2" y="3"/>
                </a:cxn>
                <a:cxn ang="0">
                  <a:pos x="1" y="6"/>
                </a:cxn>
                <a:cxn ang="0">
                  <a:pos x="2" y="7"/>
                </a:cxn>
                <a:cxn ang="0">
                  <a:pos x="2" y="7"/>
                </a:cxn>
                <a:cxn ang="0">
                  <a:pos x="11" y="15"/>
                </a:cxn>
                <a:cxn ang="0">
                  <a:pos x="14" y="21"/>
                </a:cxn>
                <a:cxn ang="0">
                  <a:pos x="15" y="24"/>
                </a:cxn>
                <a:cxn ang="0">
                  <a:pos x="17" y="26"/>
                </a:cxn>
                <a:cxn ang="0">
                  <a:pos x="16" y="25"/>
                </a:cxn>
                <a:cxn ang="0">
                  <a:pos x="16" y="26"/>
                </a:cxn>
                <a:cxn ang="0">
                  <a:pos x="18" y="27"/>
                </a:cxn>
                <a:cxn ang="0">
                  <a:pos x="17" y="26"/>
                </a:cxn>
                <a:cxn ang="0">
                  <a:pos x="18" y="28"/>
                </a:cxn>
                <a:cxn ang="0">
                  <a:pos x="18" y="27"/>
                </a:cxn>
                <a:cxn ang="0">
                  <a:pos x="19" y="28"/>
                </a:cxn>
                <a:cxn ang="0">
                  <a:pos x="19" y="28"/>
                </a:cxn>
                <a:cxn ang="0">
                  <a:pos x="19" y="28"/>
                </a:cxn>
                <a:cxn ang="0">
                  <a:pos x="19" y="28"/>
                </a:cxn>
                <a:cxn ang="0">
                  <a:pos x="19" y="28"/>
                </a:cxn>
                <a:cxn ang="0">
                  <a:pos x="21" y="29"/>
                </a:cxn>
                <a:cxn ang="0">
                  <a:pos x="21" y="29"/>
                </a:cxn>
                <a:cxn ang="0">
                  <a:pos x="21" y="29"/>
                </a:cxn>
                <a:cxn ang="0">
                  <a:pos x="21" y="29"/>
                </a:cxn>
                <a:cxn ang="0">
                  <a:pos x="22" y="29"/>
                </a:cxn>
                <a:cxn ang="0">
                  <a:pos x="21" y="27"/>
                </a:cxn>
                <a:cxn ang="0">
                  <a:pos x="20" y="26"/>
                </a:cxn>
                <a:cxn ang="0">
                  <a:pos x="20" y="25"/>
                </a:cxn>
                <a:cxn ang="0">
                  <a:pos x="20" y="25"/>
                </a:cxn>
                <a:cxn ang="0">
                  <a:pos x="20" y="25"/>
                </a:cxn>
                <a:cxn ang="0">
                  <a:pos x="19" y="24"/>
                </a:cxn>
                <a:cxn ang="0">
                  <a:pos x="20" y="24"/>
                </a:cxn>
                <a:cxn ang="0">
                  <a:pos x="20" y="23"/>
                </a:cxn>
                <a:cxn ang="0">
                  <a:pos x="20" y="21"/>
                </a:cxn>
                <a:cxn ang="0">
                  <a:pos x="23" y="21"/>
                </a:cxn>
                <a:cxn ang="0">
                  <a:pos x="24" y="19"/>
                </a:cxn>
                <a:cxn ang="0">
                  <a:pos x="23" y="17"/>
                </a:cxn>
                <a:cxn ang="0">
                  <a:pos x="26" y="16"/>
                </a:cxn>
                <a:cxn ang="0">
                  <a:pos x="26" y="13"/>
                </a:cxn>
                <a:cxn ang="0">
                  <a:pos x="26" y="11"/>
                </a:cxn>
                <a:cxn ang="0">
                  <a:pos x="27" y="8"/>
                </a:cxn>
                <a:cxn ang="0">
                  <a:pos x="21" y="7"/>
                </a:cxn>
                <a:cxn ang="0">
                  <a:pos x="18" y="6"/>
                </a:cxn>
                <a:cxn ang="0">
                  <a:pos x="17" y="7"/>
                </a:cxn>
                <a:cxn ang="0">
                  <a:pos x="17" y="6"/>
                </a:cxn>
                <a:cxn ang="0">
                  <a:pos x="15" y="3"/>
                </a:cxn>
                <a:cxn ang="0">
                  <a:pos x="12" y="3"/>
                </a:cxn>
                <a:cxn ang="0">
                  <a:pos x="10" y="2"/>
                </a:cxn>
                <a:cxn ang="0">
                  <a:pos x="8" y="1"/>
                </a:cxn>
                <a:cxn ang="0">
                  <a:pos x="9" y="1"/>
                </a:cxn>
                <a:cxn ang="0">
                  <a:pos x="5" y="0"/>
                </a:cxn>
                <a:cxn ang="0">
                  <a:pos x="4" y="2"/>
                </a:cxn>
                <a:cxn ang="0">
                  <a:pos x="4" y="2"/>
                </a:cxn>
                <a:cxn ang="0">
                  <a:pos x="4" y="0"/>
                </a:cxn>
                <a:cxn ang="0">
                  <a:pos x="2" y="3"/>
                </a:cxn>
              </a:cxnLst>
              <a:rect l="0" t="0" r="r" b="b"/>
              <a:pathLst>
                <a:path w="28" h="29">
                  <a:moveTo>
                    <a:pt x="2" y="3"/>
                  </a:moveTo>
                  <a:cubicBezTo>
                    <a:pt x="2" y="5"/>
                    <a:pt x="2" y="5"/>
                    <a:pt x="1" y="6"/>
                  </a:cubicBezTo>
                  <a:cubicBezTo>
                    <a:pt x="1" y="6"/>
                    <a:pt x="1" y="7"/>
                    <a:pt x="2" y="7"/>
                  </a:cubicBezTo>
                  <a:cubicBezTo>
                    <a:pt x="2" y="7"/>
                    <a:pt x="2" y="7"/>
                    <a:pt x="2" y="7"/>
                  </a:cubicBezTo>
                  <a:cubicBezTo>
                    <a:pt x="0" y="9"/>
                    <a:pt x="9" y="13"/>
                    <a:pt x="11" y="15"/>
                  </a:cubicBezTo>
                  <a:cubicBezTo>
                    <a:pt x="12" y="16"/>
                    <a:pt x="13" y="19"/>
                    <a:pt x="14" y="21"/>
                  </a:cubicBezTo>
                  <a:cubicBezTo>
                    <a:pt x="14" y="22"/>
                    <a:pt x="14" y="23"/>
                    <a:pt x="15" y="24"/>
                  </a:cubicBezTo>
                  <a:cubicBezTo>
                    <a:pt x="16" y="24"/>
                    <a:pt x="16" y="24"/>
                    <a:pt x="17" y="26"/>
                  </a:cubicBezTo>
                  <a:cubicBezTo>
                    <a:pt x="16" y="25"/>
                    <a:pt x="16" y="25"/>
                    <a:pt x="16" y="25"/>
                  </a:cubicBezTo>
                  <a:cubicBezTo>
                    <a:pt x="16" y="25"/>
                    <a:pt x="16" y="26"/>
                    <a:pt x="16" y="26"/>
                  </a:cubicBezTo>
                  <a:cubicBezTo>
                    <a:pt x="17" y="26"/>
                    <a:pt x="17" y="26"/>
                    <a:pt x="18" y="27"/>
                  </a:cubicBezTo>
                  <a:cubicBezTo>
                    <a:pt x="17" y="26"/>
                    <a:pt x="17" y="26"/>
                    <a:pt x="17" y="26"/>
                  </a:cubicBezTo>
                  <a:cubicBezTo>
                    <a:pt x="17" y="27"/>
                    <a:pt x="18" y="27"/>
                    <a:pt x="18" y="28"/>
                  </a:cubicBezTo>
                  <a:cubicBezTo>
                    <a:pt x="18" y="27"/>
                    <a:pt x="18" y="27"/>
                    <a:pt x="18" y="27"/>
                  </a:cubicBezTo>
                  <a:cubicBezTo>
                    <a:pt x="19" y="28"/>
                    <a:pt x="19" y="28"/>
                    <a:pt x="19" y="28"/>
                  </a:cubicBezTo>
                  <a:cubicBezTo>
                    <a:pt x="18" y="27"/>
                    <a:pt x="19" y="28"/>
                    <a:pt x="19" y="28"/>
                  </a:cubicBezTo>
                  <a:cubicBezTo>
                    <a:pt x="19" y="28"/>
                    <a:pt x="19" y="28"/>
                    <a:pt x="19" y="28"/>
                  </a:cubicBezTo>
                  <a:cubicBezTo>
                    <a:pt x="19" y="28"/>
                    <a:pt x="19" y="28"/>
                    <a:pt x="19" y="28"/>
                  </a:cubicBezTo>
                  <a:cubicBezTo>
                    <a:pt x="19" y="28"/>
                    <a:pt x="19" y="28"/>
                    <a:pt x="19" y="28"/>
                  </a:cubicBezTo>
                  <a:cubicBezTo>
                    <a:pt x="20" y="28"/>
                    <a:pt x="20" y="29"/>
                    <a:pt x="21" y="29"/>
                  </a:cubicBezTo>
                  <a:cubicBezTo>
                    <a:pt x="21" y="29"/>
                    <a:pt x="21" y="29"/>
                    <a:pt x="21" y="29"/>
                  </a:cubicBezTo>
                  <a:cubicBezTo>
                    <a:pt x="21" y="29"/>
                    <a:pt x="21" y="29"/>
                    <a:pt x="21" y="29"/>
                  </a:cubicBezTo>
                  <a:cubicBezTo>
                    <a:pt x="21" y="29"/>
                    <a:pt x="21" y="29"/>
                    <a:pt x="21" y="29"/>
                  </a:cubicBezTo>
                  <a:cubicBezTo>
                    <a:pt x="22" y="29"/>
                    <a:pt x="22" y="29"/>
                    <a:pt x="22" y="29"/>
                  </a:cubicBezTo>
                  <a:cubicBezTo>
                    <a:pt x="20" y="28"/>
                    <a:pt x="22" y="28"/>
                    <a:pt x="21" y="27"/>
                  </a:cubicBezTo>
                  <a:cubicBezTo>
                    <a:pt x="21" y="26"/>
                    <a:pt x="19" y="26"/>
                    <a:pt x="20" y="26"/>
                  </a:cubicBezTo>
                  <a:cubicBezTo>
                    <a:pt x="20" y="25"/>
                    <a:pt x="20" y="25"/>
                    <a:pt x="20" y="25"/>
                  </a:cubicBezTo>
                  <a:cubicBezTo>
                    <a:pt x="20" y="25"/>
                    <a:pt x="20" y="25"/>
                    <a:pt x="20" y="25"/>
                  </a:cubicBezTo>
                  <a:cubicBezTo>
                    <a:pt x="20" y="25"/>
                    <a:pt x="20" y="25"/>
                    <a:pt x="20" y="25"/>
                  </a:cubicBezTo>
                  <a:cubicBezTo>
                    <a:pt x="20" y="25"/>
                    <a:pt x="20" y="24"/>
                    <a:pt x="19" y="24"/>
                  </a:cubicBezTo>
                  <a:cubicBezTo>
                    <a:pt x="19" y="24"/>
                    <a:pt x="20" y="24"/>
                    <a:pt x="20" y="24"/>
                  </a:cubicBezTo>
                  <a:cubicBezTo>
                    <a:pt x="20" y="23"/>
                    <a:pt x="20" y="23"/>
                    <a:pt x="20" y="23"/>
                  </a:cubicBezTo>
                  <a:cubicBezTo>
                    <a:pt x="23" y="24"/>
                    <a:pt x="22" y="22"/>
                    <a:pt x="20" y="21"/>
                  </a:cubicBezTo>
                  <a:cubicBezTo>
                    <a:pt x="22" y="22"/>
                    <a:pt x="22" y="21"/>
                    <a:pt x="23" y="21"/>
                  </a:cubicBezTo>
                  <a:cubicBezTo>
                    <a:pt x="23" y="20"/>
                    <a:pt x="23" y="20"/>
                    <a:pt x="24" y="19"/>
                  </a:cubicBezTo>
                  <a:cubicBezTo>
                    <a:pt x="24" y="18"/>
                    <a:pt x="23" y="18"/>
                    <a:pt x="23" y="17"/>
                  </a:cubicBezTo>
                  <a:cubicBezTo>
                    <a:pt x="24" y="16"/>
                    <a:pt x="25" y="17"/>
                    <a:pt x="26" y="16"/>
                  </a:cubicBezTo>
                  <a:cubicBezTo>
                    <a:pt x="26" y="15"/>
                    <a:pt x="27" y="15"/>
                    <a:pt x="26" y="13"/>
                  </a:cubicBezTo>
                  <a:cubicBezTo>
                    <a:pt x="26" y="12"/>
                    <a:pt x="26" y="12"/>
                    <a:pt x="26" y="11"/>
                  </a:cubicBezTo>
                  <a:cubicBezTo>
                    <a:pt x="27" y="10"/>
                    <a:pt x="28" y="9"/>
                    <a:pt x="27" y="8"/>
                  </a:cubicBezTo>
                  <a:cubicBezTo>
                    <a:pt x="26" y="7"/>
                    <a:pt x="22" y="6"/>
                    <a:pt x="21" y="7"/>
                  </a:cubicBezTo>
                  <a:cubicBezTo>
                    <a:pt x="20" y="6"/>
                    <a:pt x="19" y="6"/>
                    <a:pt x="18" y="6"/>
                  </a:cubicBezTo>
                  <a:cubicBezTo>
                    <a:pt x="18" y="6"/>
                    <a:pt x="17" y="6"/>
                    <a:pt x="17" y="7"/>
                  </a:cubicBezTo>
                  <a:cubicBezTo>
                    <a:pt x="17" y="6"/>
                    <a:pt x="17" y="6"/>
                    <a:pt x="17" y="6"/>
                  </a:cubicBezTo>
                  <a:cubicBezTo>
                    <a:pt x="17" y="5"/>
                    <a:pt x="16" y="4"/>
                    <a:pt x="15" y="3"/>
                  </a:cubicBezTo>
                  <a:cubicBezTo>
                    <a:pt x="14" y="3"/>
                    <a:pt x="13" y="3"/>
                    <a:pt x="12" y="3"/>
                  </a:cubicBezTo>
                  <a:cubicBezTo>
                    <a:pt x="11" y="3"/>
                    <a:pt x="11" y="2"/>
                    <a:pt x="10" y="2"/>
                  </a:cubicBezTo>
                  <a:cubicBezTo>
                    <a:pt x="9" y="2"/>
                    <a:pt x="9" y="1"/>
                    <a:pt x="8" y="1"/>
                  </a:cubicBezTo>
                  <a:cubicBezTo>
                    <a:pt x="9" y="1"/>
                    <a:pt x="9" y="1"/>
                    <a:pt x="9" y="1"/>
                  </a:cubicBezTo>
                  <a:cubicBezTo>
                    <a:pt x="7" y="1"/>
                    <a:pt x="6" y="1"/>
                    <a:pt x="5" y="0"/>
                  </a:cubicBezTo>
                  <a:cubicBezTo>
                    <a:pt x="4" y="1"/>
                    <a:pt x="4" y="1"/>
                    <a:pt x="4" y="2"/>
                  </a:cubicBezTo>
                  <a:cubicBezTo>
                    <a:pt x="4" y="2"/>
                    <a:pt x="4" y="2"/>
                    <a:pt x="4" y="2"/>
                  </a:cubicBezTo>
                  <a:cubicBezTo>
                    <a:pt x="4" y="1"/>
                    <a:pt x="4" y="1"/>
                    <a:pt x="4" y="0"/>
                  </a:cubicBezTo>
                  <a:cubicBezTo>
                    <a:pt x="2" y="1"/>
                    <a:pt x="2" y="1"/>
                    <a:pt x="2" y="3"/>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56" name="Freeform 55"/>
            <p:cNvSpPr>
              <a:spLocks/>
            </p:cNvSpPr>
            <p:nvPr userDrawn="1"/>
          </p:nvSpPr>
          <p:spPr bwMode="auto">
            <a:xfrm>
              <a:off x="295" y="389"/>
              <a:ext cx="2" cy="2"/>
            </a:xfrm>
            <a:custGeom>
              <a:avLst/>
              <a:gdLst/>
              <a:ahLst/>
              <a:cxnLst>
                <a:cxn ang="0">
                  <a:pos x="0" y="0"/>
                </a:cxn>
                <a:cxn ang="0">
                  <a:pos x="1" y="0"/>
                </a:cxn>
                <a:cxn ang="0">
                  <a:pos x="0" y="0"/>
                </a:cxn>
              </a:cxnLst>
              <a:rect l="0" t="0" r="r" b="b"/>
              <a:pathLst>
                <a:path w="1">
                  <a:moveTo>
                    <a:pt x="0" y="0"/>
                  </a:moveTo>
                  <a:cubicBezTo>
                    <a:pt x="1" y="0"/>
                    <a:pt x="1" y="0"/>
                    <a:pt x="1" y="0"/>
                  </a:cubicBezTo>
                  <a:cubicBezTo>
                    <a:pt x="1" y="0"/>
                    <a:pt x="1" y="0"/>
                    <a:pt x="0" y="0"/>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57" name="Freeform 56"/>
            <p:cNvSpPr>
              <a:spLocks/>
            </p:cNvSpPr>
            <p:nvPr userDrawn="1"/>
          </p:nvSpPr>
          <p:spPr bwMode="auto">
            <a:xfrm>
              <a:off x="295" y="389"/>
              <a:ext cx="4" cy="3"/>
            </a:xfrm>
            <a:custGeom>
              <a:avLst/>
              <a:gdLst/>
              <a:ahLst/>
              <a:cxnLst>
                <a:cxn ang="0">
                  <a:pos x="0" y="0"/>
                </a:cxn>
                <a:cxn ang="0">
                  <a:pos x="1" y="1"/>
                </a:cxn>
                <a:cxn ang="0">
                  <a:pos x="1" y="1"/>
                </a:cxn>
                <a:cxn ang="0">
                  <a:pos x="2" y="0"/>
                </a:cxn>
                <a:cxn ang="0">
                  <a:pos x="2" y="0"/>
                </a:cxn>
                <a:cxn ang="0">
                  <a:pos x="1" y="0"/>
                </a:cxn>
                <a:cxn ang="0">
                  <a:pos x="0" y="0"/>
                </a:cxn>
                <a:cxn ang="0">
                  <a:pos x="0" y="0"/>
                </a:cxn>
                <a:cxn ang="0">
                  <a:pos x="0" y="0"/>
                </a:cxn>
                <a:cxn ang="0">
                  <a:pos x="0" y="0"/>
                </a:cxn>
                <a:cxn ang="0">
                  <a:pos x="0" y="0"/>
                </a:cxn>
                <a:cxn ang="0">
                  <a:pos x="0" y="0"/>
                </a:cxn>
                <a:cxn ang="0">
                  <a:pos x="0" y="0"/>
                </a:cxn>
                <a:cxn ang="0">
                  <a:pos x="0" y="0"/>
                </a:cxn>
                <a:cxn ang="0">
                  <a:pos x="0" y="0"/>
                </a:cxn>
                <a:cxn ang="0">
                  <a:pos x="1" y="0"/>
                </a:cxn>
                <a:cxn ang="0">
                  <a:pos x="1" y="1"/>
                </a:cxn>
                <a:cxn ang="0">
                  <a:pos x="1" y="0"/>
                </a:cxn>
                <a:cxn ang="0">
                  <a:pos x="1" y="0"/>
                </a:cxn>
                <a:cxn ang="0">
                  <a:pos x="1" y="0"/>
                </a:cxn>
                <a:cxn ang="0">
                  <a:pos x="0" y="0"/>
                </a:cxn>
                <a:cxn ang="0">
                  <a:pos x="0" y="0"/>
                </a:cxn>
                <a:cxn ang="0">
                  <a:pos x="0" y="0"/>
                </a:cxn>
              </a:cxnLst>
              <a:rect l="0" t="0" r="r" b="b"/>
              <a:pathLst>
                <a:path w="2" h="1">
                  <a:moveTo>
                    <a:pt x="0" y="0"/>
                  </a:moveTo>
                  <a:cubicBezTo>
                    <a:pt x="1" y="0"/>
                    <a:pt x="1" y="1"/>
                    <a:pt x="1" y="1"/>
                  </a:cubicBezTo>
                  <a:cubicBezTo>
                    <a:pt x="1" y="1"/>
                    <a:pt x="1" y="1"/>
                    <a:pt x="1" y="1"/>
                  </a:cubicBezTo>
                  <a:cubicBezTo>
                    <a:pt x="2" y="0"/>
                    <a:pt x="2" y="0"/>
                    <a:pt x="2" y="0"/>
                  </a:cubicBezTo>
                  <a:cubicBezTo>
                    <a:pt x="2" y="0"/>
                    <a:pt x="2" y="0"/>
                    <a:pt x="2" y="0"/>
                  </a:cubicBezTo>
                  <a:cubicBezTo>
                    <a:pt x="1" y="0"/>
                    <a:pt x="1" y="0"/>
                    <a:pt x="1"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1" y="0"/>
                    <a:pt x="1" y="0"/>
                    <a:pt x="1" y="0"/>
                  </a:cubicBezTo>
                  <a:cubicBezTo>
                    <a:pt x="1" y="1"/>
                    <a:pt x="1" y="1"/>
                    <a:pt x="1" y="1"/>
                  </a:cubicBezTo>
                  <a:cubicBezTo>
                    <a:pt x="1" y="0"/>
                    <a:pt x="1" y="0"/>
                    <a:pt x="1" y="0"/>
                  </a:cubicBezTo>
                  <a:cubicBezTo>
                    <a:pt x="1" y="0"/>
                    <a:pt x="1" y="0"/>
                    <a:pt x="1" y="0"/>
                  </a:cubicBezTo>
                  <a:cubicBezTo>
                    <a:pt x="1" y="0"/>
                    <a:pt x="1" y="0"/>
                    <a:pt x="1" y="0"/>
                  </a:cubicBezTo>
                  <a:cubicBezTo>
                    <a:pt x="1" y="0"/>
                    <a:pt x="1" y="0"/>
                    <a:pt x="0" y="0"/>
                  </a:cubicBezTo>
                  <a:cubicBezTo>
                    <a:pt x="0" y="0"/>
                    <a:pt x="0" y="0"/>
                    <a:pt x="0" y="0"/>
                  </a:cubicBezTo>
                  <a:cubicBezTo>
                    <a:pt x="0" y="0"/>
                    <a:pt x="0" y="0"/>
                    <a:pt x="0" y="0"/>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58" name="Freeform 57"/>
            <p:cNvSpPr>
              <a:spLocks/>
            </p:cNvSpPr>
            <p:nvPr userDrawn="1"/>
          </p:nvSpPr>
          <p:spPr bwMode="auto">
            <a:xfrm>
              <a:off x="289" y="383"/>
              <a:ext cx="10" cy="4"/>
            </a:xfrm>
            <a:custGeom>
              <a:avLst/>
              <a:gdLst/>
              <a:ahLst/>
              <a:cxnLst>
                <a:cxn ang="0">
                  <a:pos x="0" y="1"/>
                </a:cxn>
                <a:cxn ang="0">
                  <a:pos x="1" y="1"/>
                </a:cxn>
                <a:cxn ang="0">
                  <a:pos x="3" y="2"/>
                </a:cxn>
                <a:cxn ang="0">
                  <a:pos x="5" y="2"/>
                </a:cxn>
                <a:cxn ang="0">
                  <a:pos x="0" y="1"/>
                </a:cxn>
              </a:cxnLst>
              <a:rect l="0" t="0" r="r" b="b"/>
              <a:pathLst>
                <a:path w="5" h="2">
                  <a:moveTo>
                    <a:pt x="0" y="1"/>
                  </a:moveTo>
                  <a:cubicBezTo>
                    <a:pt x="0" y="1"/>
                    <a:pt x="1" y="1"/>
                    <a:pt x="1" y="1"/>
                  </a:cubicBezTo>
                  <a:cubicBezTo>
                    <a:pt x="1" y="1"/>
                    <a:pt x="4" y="1"/>
                    <a:pt x="3" y="2"/>
                  </a:cubicBezTo>
                  <a:cubicBezTo>
                    <a:pt x="4" y="2"/>
                    <a:pt x="5" y="2"/>
                    <a:pt x="5" y="2"/>
                  </a:cubicBezTo>
                  <a:cubicBezTo>
                    <a:pt x="4" y="2"/>
                    <a:pt x="1" y="0"/>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59" name="Freeform 58"/>
            <p:cNvSpPr>
              <a:spLocks/>
            </p:cNvSpPr>
            <p:nvPr userDrawn="1"/>
          </p:nvSpPr>
          <p:spPr bwMode="auto">
            <a:xfrm>
              <a:off x="289" y="383"/>
              <a:ext cx="10" cy="5"/>
            </a:xfrm>
            <a:custGeom>
              <a:avLst/>
              <a:gdLst/>
              <a:ahLst/>
              <a:cxnLst>
                <a:cxn ang="0">
                  <a:pos x="0" y="2"/>
                </a:cxn>
                <a:cxn ang="0">
                  <a:pos x="1" y="1"/>
                </a:cxn>
                <a:cxn ang="0">
                  <a:pos x="1" y="1"/>
                </a:cxn>
                <a:cxn ang="0">
                  <a:pos x="1" y="1"/>
                </a:cxn>
                <a:cxn ang="0">
                  <a:pos x="2" y="1"/>
                </a:cxn>
                <a:cxn ang="0">
                  <a:pos x="3" y="2"/>
                </a:cxn>
                <a:cxn ang="0">
                  <a:pos x="3" y="2"/>
                </a:cxn>
                <a:cxn ang="0">
                  <a:pos x="3" y="2"/>
                </a:cxn>
                <a:cxn ang="0">
                  <a:pos x="3" y="2"/>
                </a:cxn>
                <a:cxn ang="0">
                  <a:pos x="3" y="3"/>
                </a:cxn>
                <a:cxn ang="0">
                  <a:pos x="4" y="3"/>
                </a:cxn>
                <a:cxn ang="0">
                  <a:pos x="5" y="2"/>
                </a:cxn>
                <a:cxn ang="0">
                  <a:pos x="5" y="2"/>
                </a:cxn>
                <a:cxn ang="0">
                  <a:pos x="5" y="2"/>
                </a:cxn>
                <a:cxn ang="0">
                  <a:pos x="1" y="0"/>
                </a:cxn>
                <a:cxn ang="0">
                  <a:pos x="0" y="1"/>
                </a:cxn>
                <a:cxn ang="0">
                  <a:pos x="0" y="2"/>
                </a:cxn>
                <a:cxn ang="0">
                  <a:pos x="0" y="1"/>
                </a:cxn>
                <a:cxn ang="0">
                  <a:pos x="1" y="1"/>
                </a:cxn>
                <a:cxn ang="0">
                  <a:pos x="5" y="2"/>
                </a:cxn>
                <a:cxn ang="0">
                  <a:pos x="5" y="2"/>
                </a:cxn>
                <a:cxn ang="0">
                  <a:pos x="5" y="2"/>
                </a:cxn>
                <a:cxn ang="0">
                  <a:pos x="4" y="2"/>
                </a:cxn>
                <a:cxn ang="0">
                  <a:pos x="3" y="2"/>
                </a:cxn>
                <a:cxn ang="0">
                  <a:pos x="3" y="2"/>
                </a:cxn>
                <a:cxn ang="0">
                  <a:pos x="4" y="2"/>
                </a:cxn>
                <a:cxn ang="0">
                  <a:pos x="4" y="2"/>
                </a:cxn>
                <a:cxn ang="0">
                  <a:pos x="3" y="2"/>
                </a:cxn>
                <a:cxn ang="0">
                  <a:pos x="2" y="1"/>
                </a:cxn>
                <a:cxn ang="0">
                  <a:pos x="2" y="1"/>
                </a:cxn>
                <a:cxn ang="0">
                  <a:pos x="2" y="1"/>
                </a:cxn>
                <a:cxn ang="0">
                  <a:pos x="2" y="1"/>
                </a:cxn>
                <a:cxn ang="0">
                  <a:pos x="1" y="1"/>
                </a:cxn>
                <a:cxn ang="0">
                  <a:pos x="0" y="1"/>
                </a:cxn>
                <a:cxn ang="0">
                  <a:pos x="0" y="1"/>
                </a:cxn>
                <a:cxn ang="0">
                  <a:pos x="0" y="2"/>
                </a:cxn>
              </a:cxnLst>
              <a:rect l="0" t="0" r="r" b="b"/>
              <a:pathLst>
                <a:path w="5" h="3">
                  <a:moveTo>
                    <a:pt x="0" y="2"/>
                  </a:moveTo>
                  <a:cubicBezTo>
                    <a:pt x="0" y="1"/>
                    <a:pt x="1" y="1"/>
                    <a:pt x="1" y="1"/>
                  </a:cubicBezTo>
                  <a:cubicBezTo>
                    <a:pt x="1" y="1"/>
                    <a:pt x="1" y="1"/>
                    <a:pt x="1" y="1"/>
                  </a:cubicBezTo>
                  <a:cubicBezTo>
                    <a:pt x="1" y="1"/>
                    <a:pt x="1" y="1"/>
                    <a:pt x="1" y="1"/>
                  </a:cubicBezTo>
                  <a:cubicBezTo>
                    <a:pt x="2" y="1"/>
                    <a:pt x="2" y="1"/>
                    <a:pt x="2" y="1"/>
                  </a:cubicBezTo>
                  <a:cubicBezTo>
                    <a:pt x="3" y="2"/>
                    <a:pt x="3" y="2"/>
                    <a:pt x="3" y="2"/>
                  </a:cubicBezTo>
                  <a:cubicBezTo>
                    <a:pt x="3" y="2"/>
                    <a:pt x="3" y="2"/>
                    <a:pt x="3" y="2"/>
                  </a:cubicBezTo>
                  <a:cubicBezTo>
                    <a:pt x="3" y="2"/>
                    <a:pt x="3" y="2"/>
                    <a:pt x="3" y="2"/>
                  </a:cubicBezTo>
                  <a:cubicBezTo>
                    <a:pt x="3" y="2"/>
                    <a:pt x="3" y="2"/>
                    <a:pt x="3" y="2"/>
                  </a:cubicBezTo>
                  <a:cubicBezTo>
                    <a:pt x="3" y="3"/>
                    <a:pt x="3" y="3"/>
                    <a:pt x="3" y="3"/>
                  </a:cubicBezTo>
                  <a:cubicBezTo>
                    <a:pt x="4" y="3"/>
                    <a:pt x="4" y="3"/>
                    <a:pt x="4" y="3"/>
                  </a:cubicBezTo>
                  <a:cubicBezTo>
                    <a:pt x="4" y="3"/>
                    <a:pt x="5" y="3"/>
                    <a:pt x="5" y="2"/>
                  </a:cubicBezTo>
                  <a:cubicBezTo>
                    <a:pt x="5" y="2"/>
                    <a:pt x="5" y="2"/>
                    <a:pt x="5" y="2"/>
                  </a:cubicBezTo>
                  <a:cubicBezTo>
                    <a:pt x="5" y="2"/>
                    <a:pt x="5" y="2"/>
                    <a:pt x="5" y="2"/>
                  </a:cubicBezTo>
                  <a:cubicBezTo>
                    <a:pt x="5" y="2"/>
                    <a:pt x="3" y="0"/>
                    <a:pt x="1" y="0"/>
                  </a:cubicBezTo>
                  <a:cubicBezTo>
                    <a:pt x="1" y="0"/>
                    <a:pt x="0" y="1"/>
                    <a:pt x="0" y="1"/>
                  </a:cubicBezTo>
                  <a:cubicBezTo>
                    <a:pt x="0" y="2"/>
                    <a:pt x="0" y="2"/>
                    <a:pt x="0" y="2"/>
                  </a:cubicBezTo>
                  <a:cubicBezTo>
                    <a:pt x="0" y="1"/>
                    <a:pt x="0" y="1"/>
                    <a:pt x="0" y="1"/>
                  </a:cubicBezTo>
                  <a:cubicBezTo>
                    <a:pt x="0" y="1"/>
                    <a:pt x="1" y="1"/>
                    <a:pt x="1" y="1"/>
                  </a:cubicBezTo>
                  <a:cubicBezTo>
                    <a:pt x="2" y="1"/>
                    <a:pt x="4" y="2"/>
                    <a:pt x="5" y="2"/>
                  </a:cubicBezTo>
                  <a:cubicBezTo>
                    <a:pt x="5" y="2"/>
                    <a:pt x="5" y="2"/>
                    <a:pt x="5" y="2"/>
                  </a:cubicBezTo>
                  <a:cubicBezTo>
                    <a:pt x="5" y="2"/>
                    <a:pt x="5" y="2"/>
                    <a:pt x="5" y="2"/>
                  </a:cubicBezTo>
                  <a:cubicBezTo>
                    <a:pt x="5" y="2"/>
                    <a:pt x="4" y="2"/>
                    <a:pt x="4" y="2"/>
                  </a:cubicBezTo>
                  <a:cubicBezTo>
                    <a:pt x="3" y="2"/>
                    <a:pt x="3" y="2"/>
                    <a:pt x="3" y="2"/>
                  </a:cubicBezTo>
                  <a:cubicBezTo>
                    <a:pt x="3" y="2"/>
                    <a:pt x="3" y="2"/>
                    <a:pt x="3" y="2"/>
                  </a:cubicBezTo>
                  <a:cubicBezTo>
                    <a:pt x="4" y="2"/>
                    <a:pt x="4" y="2"/>
                    <a:pt x="4" y="2"/>
                  </a:cubicBezTo>
                  <a:cubicBezTo>
                    <a:pt x="4" y="2"/>
                    <a:pt x="4" y="2"/>
                    <a:pt x="4" y="2"/>
                  </a:cubicBezTo>
                  <a:cubicBezTo>
                    <a:pt x="3" y="2"/>
                    <a:pt x="3" y="2"/>
                    <a:pt x="3" y="2"/>
                  </a:cubicBezTo>
                  <a:cubicBezTo>
                    <a:pt x="3" y="1"/>
                    <a:pt x="3" y="1"/>
                    <a:pt x="2" y="1"/>
                  </a:cubicBezTo>
                  <a:cubicBezTo>
                    <a:pt x="2" y="1"/>
                    <a:pt x="2" y="1"/>
                    <a:pt x="2" y="1"/>
                  </a:cubicBezTo>
                  <a:cubicBezTo>
                    <a:pt x="2" y="1"/>
                    <a:pt x="2" y="1"/>
                    <a:pt x="2" y="1"/>
                  </a:cubicBezTo>
                  <a:cubicBezTo>
                    <a:pt x="2" y="1"/>
                    <a:pt x="2" y="1"/>
                    <a:pt x="2" y="1"/>
                  </a:cubicBezTo>
                  <a:cubicBezTo>
                    <a:pt x="1" y="1"/>
                    <a:pt x="1" y="1"/>
                    <a:pt x="1" y="1"/>
                  </a:cubicBezTo>
                  <a:cubicBezTo>
                    <a:pt x="1" y="1"/>
                    <a:pt x="0" y="1"/>
                    <a:pt x="0" y="1"/>
                  </a:cubicBezTo>
                  <a:cubicBezTo>
                    <a:pt x="0" y="1"/>
                    <a:pt x="0" y="1"/>
                    <a:pt x="0" y="1"/>
                  </a:cubicBezTo>
                  <a:cubicBezTo>
                    <a:pt x="0" y="2"/>
                    <a:pt x="0" y="2"/>
                    <a:pt x="0"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60" name="Freeform 59"/>
            <p:cNvSpPr>
              <a:spLocks/>
            </p:cNvSpPr>
            <p:nvPr userDrawn="1"/>
          </p:nvSpPr>
          <p:spPr bwMode="auto">
            <a:xfrm>
              <a:off x="299" y="387"/>
              <a:ext cx="6" cy="2"/>
            </a:xfrm>
            <a:custGeom>
              <a:avLst/>
              <a:gdLst/>
              <a:ahLst/>
              <a:cxnLst>
                <a:cxn ang="0">
                  <a:pos x="0" y="1"/>
                </a:cxn>
                <a:cxn ang="0">
                  <a:pos x="2" y="1"/>
                </a:cxn>
                <a:cxn ang="0">
                  <a:pos x="3" y="1"/>
                </a:cxn>
                <a:cxn ang="0">
                  <a:pos x="1" y="0"/>
                </a:cxn>
                <a:cxn ang="0">
                  <a:pos x="1" y="1"/>
                </a:cxn>
                <a:cxn ang="0">
                  <a:pos x="0" y="1"/>
                </a:cxn>
              </a:cxnLst>
              <a:rect l="0" t="0" r="r" b="b"/>
              <a:pathLst>
                <a:path w="3" h="1">
                  <a:moveTo>
                    <a:pt x="0" y="1"/>
                  </a:moveTo>
                  <a:cubicBezTo>
                    <a:pt x="1" y="1"/>
                    <a:pt x="1" y="1"/>
                    <a:pt x="2" y="1"/>
                  </a:cubicBezTo>
                  <a:cubicBezTo>
                    <a:pt x="2" y="1"/>
                    <a:pt x="2" y="1"/>
                    <a:pt x="3" y="1"/>
                  </a:cubicBezTo>
                  <a:cubicBezTo>
                    <a:pt x="3" y="0"/>
                    <a:pt x="2" y="0"/>
                    <a:pt x="1" y="0"/>
                  </a:cubicBezTo>
                  <a:cubicBezTo>
                    <a:pt x="1" y="1"/>
                    <a:pt x="1" y="1"/>
                    <a:pt x="1" y="1"/>
                  </a:cubicBezTo>
                  <a:cubicBezTo>
                    <a:pt x="0" y="1"/>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61" name="Freeform 60"/>
            <p:cNvSpPr>
              <a:spLocks/>
            </p:cNvSpPr>
            <p:nvPr userDrawn="1"/>
          </p:nvSpPr>
          <p:spPr bwMode="auto">
            <a:xfrm>
              <a:off x="299" y="387"/>
              <a:ext cx="6" cy="4"/>
            </a:xfrm>
            <a:custGeom>
              <a:avLst/>
              <a:gdLst/>
              <a:ahLst/>
              <a:cxnLst>
                <a:cxn ang="0">
                  <a:pos x="0" y="1"/>
                </a:cxn>
                <a:cxn ang="0">
                  <a:pos x="2" y="2"/>
                </a:cxn>
                <a:cxn ang="0">
                  <a:pos x="2" y="2"/>
                </a:cxn>
                <a:cxn ang="0">
                  <a:pos x="3" y="1"/>
                </a:cxn>
                <a:cxn ang="0">
                  <a:pos x="3" y="1"/>
                </a:cxn>
                <a:cxn ang="0">
                  <a:pos x="3" y="1"/>
                </a:cxn>
                <a:cxn ang="0">
                  <a:pos x="3" y="1"/>
                </a:cxn>
                <a:cxn ang="0">
                  <a:pos x="2" y="0"/>
                </a:cxn>
                <a:cxn ang="0">
                  <a:pos x="1" y="0"/>
                </a:cxn>
                <a:cxn ang="0">
                  <a:pos x="0" y="0"/>
                </a:cxn>
                <a:cxn ang="0">
                  <a:pos x="0" y="1"/>
                </a:cxn>
                <a:cxn ang="0">
                  <a:pos x="1" y="1"/>
                </a:cxn>
                <a:cxn ang="0">
                  <a:pos x="1" y="1"/>
                </a:cxn>
                <a:cxn ang="0">
                  <a:pos x="1" y="1"/>
                </a:cxn>
                <a:cxn ang="0">
                  <a:pos x="0" y="1"/>
                </a:cxn>
                <a:cxn ang="0">
                  <a:pos x="0" y="1"/>
                </a:cxn>
                <a:cxn ang="0">
                  <a:pos x="0" y="1"/>
                </a:cxn>
                <a:cxn ang="0">
                  <a:pos x="1" y="1"/>
                </a:cxn>
                <a:cxn ang="0">
                  <a:pos x="2" y="1"/>
                </a:cxn>
                <a:cxn ang="0">
                  <a:pos x="1" y="1"/>
                </a:cxn>
                <a:cxn ang="0">
                  <a:pos x="1" y="0"/>
                </a:cxn>
                <a:cxn ang="0">
                  <a:pos x="1" y="0"/>
                </a:cxn>
                <a:cxn ang="0">
                  <a:pos x="1" y="1"/>
                </a:cxn>
                <a:cxn ang="0">
                  <a:pos x="2" y="1"/>
                </a:cxn>
                <a:cxn ang="0">
                  <a:pos x="3" y="1"/>
                </a:cxn>
                <a:cxn ang="0">
                  <a:pos x="3" y="1"/>
                </a:cxn>
                <a:cxn ang="0">
                  <a:pos x="3" y="1"/>
                </a:cxn>
                <a:cxn ang="0">
                  <a:pos x="3" y="1"/>
                </a:cxn>
                <a:cxn ang="0">
                  <a:pos x="2" y="1"/>
                </a:cxn>
                <a:cxn ang="0">
                  <a:pos x="2" y="1"/>
                </a:cxn>
                <a:cxn ang="0">
                  <a:pos x="2" y="1"/>
                </a:cxn>
                <a:cxn ang="0">
                  <a:pos x="0" y="1"/>
                </a:cxn>
                <a:cxn ang="0">
                  <a:pos x="0" y="1"/>
                </a:cxn>
                <a:cxn ang="0">
                  <a:pos x="0" y="1"/>
                </a:cxn>
              </a:cxnLst>
              <a:rect l="0" t="0" r="r" b="b"/>
              <a:pathLst>
                <a:path w="3" h="2">
                  <a:moveTo>
                    <a:pt x="0" y="1"/>
                  </a:moveTo>
                  <a:cubicBezTo>
                    <a:pt x="1" y="1"/>
                    <a:pt x="1" y="1"/>
                    <a:pt x="2" y="2"/>
                  </a:cubicBezTo>
                  <a:cubicBezTo>
                    <a:pt x="2" y="2"/>
                    <a:pt x="2" y="2"/>
                    <a:pt x="2" y="2"/>
                  </a:cubicBezTo>
                  <a:cubicBezTo>
                    <a:pt x="3" y="1"/>
                    <a:pt x="3" y="1"/>
                    <a:pt x="3" y="1"/>
                  </a:cubicBezTo>
                  <a:cubicBezTo>
                    <a:pt x="3" y="1"/>
                    <a:pt x="3" y="1"/>
                    <a:pt x="3" y="1"/>
                  </a:cubicBezTo>
                  <a:cubicBezTo>
                    <a:pt x="3" y="1"/>
                    <a:pt x="3" y="1"/>
                    <a:pt x="3" y="1"/>
                  </a:cubicBezTo>
                  <a:cubicBezTo>
                    <a:pt x="3" y="1"/>
                    <a:pt x="3" y="1"/>
                    <a:pt x="3" y="1"/>
                  </a:cubicBezTo>
                  <a:cubicBezTo>
                    <a:pt x="3" y="0"/>
                    <a:pt x="2" y="0"/>
                    <a:pt x="2" y="0"/>
                  </a:cubicBezTo>
                  <a:cubicBezTo>
                    <a:pt x="1" y="0"/>
                    <a:pt x="1" y="0"/>
                    <a:pt x="1" y="0"/>
                  </a:cubicBezTo>
                  <a:cubicBezTo>
                    <a:pt x="0" y="0"/>
                    <a:pt x="0" y="0"/>
                    <a:pt x="0" y="0"/>
                  </a:cubicBezTo>
                  <a:cubicBezTo>
                    <a:pt x="0" y="1"/>
                    <a:pt x="0" y="1"/>
                    <a:pt x="0" y="1"/>
                  </a:cubicBezTo>
                  <a:cubicBezTo>
                    <a:pt x="1" y="1"/>
                    <a:pt x="1" y="1"/>
                    <a:pt x="1" y="1"/>
                  </a:cubicBezTo>
                  <a:cubicBezTo>
                    <a:pt x="1" y="1"/>
                    <a:pt x="1" y="1"/>
                    <a:pt x="1" y="1"/>
                  </a:cubicBezTo>
                  <a:cubicBezTo>
                    <a:pt x="1" y="1"/>
                    <a:pt x="1" y="1"/>
                    <a:pt x="1" y="1"/>
                  </a:cubicBezTo>
                  <a:cubicBezTo>
                    <a:pt x="0" y="1"/>
                    <a:pt x="0" y="1"/>
                    <a:pt x="0" y="1"/>
                  </a:cubicBezTo>
                  <a:cubicBezTo>
                    <a:pt x="0" y="1"/>
                    <a:pt x="0" y="1"/>
                    <a:pt x="0" y="1"/>
                  </a:cubicBezTo>
                  <a:cubicBezTo>
                    <a:pt x="0" y="1"/>
                    <a:pt x="0" y="1"/>
                    <a:pt x="0" y="1"/>
                  </a:cubicBezTo>
                  <a:cubicBezTo>
                    <a:pt x="1" y="1"/>
                    <a:pt x="1" y="1"/>
                    <a:pt x="1" y="1"/>
                  </a:cubicBezTo>
                  <a:cubicBezTo>
                    <a:pt x="2" y="1"/>
                    <a:pt x="2" y="1"/>
                    <a:pt x="2" y="1"/>
                  </a:cubicBezTo>
                  <a:cubicBezTo>
                    <a:pt x="1" y="1"/>
                    <a:pt x="1" y="1"/>
                    <a:pt x="1" y="1"/>
                  </a:cubicBezTo>
                  <a:cubicBezTo>
                    <a:pt x="1" y="0"/>
                    <a:pt x="1" y="0"/>
                    <a:pt x="1" y="0"/>
                  </a:cubicBezTo>
                  <a:cubicBezTo>
                    <a:pt x="1" y="0"/>
                    <a:pt x="1" y="0"/>
                    <a:pt x="1" y="0"/>
                  </a:cubicBezTo>
                  <a:cubicBezTo>
                    <a:pt x="1" y="1"/>
                    <a:pt x="1" y="1"/>
                    <a:pt x="1" y="1"/>
                  </a:cubicBezTo>
                  <a:cubicBezTo>
                    <a:pt x="2" y="1"/>
                    <a:pt x="2" y="1"/>
                    <a:pt x="2" y="1"/>
                  </a:cubicBezTo>
                  <a:cubicBezTo>
                    <a:pt x="2" y="1"/>
                    <a:pt x="3" y="1"/>
                    <a:pt x="3" y="1"/>
                  </a:cubicBezTo>
                  <a:cubicBezTo>
                    <a:pt x="3" y="1"/>
                    <a:pt x="3" y="1"/>
                    <a:pt x="3" y="1"/>
                  </a:cubicBezTo>
                  <a:cubicBezTo>
                    <a:pt x="3" y="1"/>
                    <a:pt x="3" y="1"/>
                    <a:pt x="3" y="1"/>
                  </a:cubicBezTo>
                  <a:cubicBezTo>
                    <a:pt x="3" y="1"/>
                    <a:pt x="3" y="1"/>
                    <a:pt x="3" y="1"/>
                  </a:cubicBezTo>
                  <a:cubicBezTo>
                    <a:pt x="2" y="1"/>
                    <a:pt x="2" y="1"/>
                    <a:pt x="2" y="1"/>
                  </a:cubicBezTo>
                  <a:cubicBezTo>
                    <a:pt x="2" y="1"/>
                    <a:pt x="2" y="1"/>
                    <a:pt x="2" y="1"/>
                  </a:cubicBezTo>
                  <a:cubicBezTo>
                    <a:pt x="2" y="1"/>
                    <a:pt x="2" y="1"/>
                    <a:pt x="2" y="1"/>
                  </a:cubicBezTo>
                  <a:cubicBezTo>
                    <a:pt x="1" y="1"/>
                    <a:pt x="1" y="1"/>
                    <a:pt x="0" y="1"/>
                  </a:cubicBezTo>
                  <a:cubicBezTo>
                    <a:pt x="0" y="1"/>
                    <a:pt x="0" y="1"/>
                    <a:pt x="0" y="1"/>
                  </a:cubicBezTo>
                  <a:cubicBezTo>
                    <a:pt x="0" y="1"/>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62" name="Freeform 61"/>
            <p:cNvSpPr>
              <a:spLocks/>
            </p:cNvSpPr>
            <p:nvPr userDrawn="1"/>
          </p:nvSpPr>
          <p:spPr bwMode="auto">
            <a:xfrm>
              <a:off x="307" y="389"/>
              <a:ext cx="2" cy="2"/>
            </a:xfrm>
            <a:custGeom>
              <a:avLst/>
              <a:gdLst/>
              <a:ahLst/>
              <a:cxnLst>
                <a:cxn ang="0">
                  <a:pos x="0" y="0"/>
                </a:cxn>
                <a:cxn ang="0">
                  <a:pos x="1" y="0"/>
                </a:cxn>
                <a:cxn ang="0">
                  <a:pos x="0" y="0"/>
                </a:cxn>
              </a:cxnLst>
              <a:rect l="0" t="0" r="r" b="b"/>
              <a:pathLst>
                <a:path w="1">
                  <a:moveTo>
                    <a:pt x="0" y="0"/>
                  </a:moveTo>
                  <a:cubicBezTo>
                    <a:pt x="1" y="0"/>
                    <a:pt x="1" y="0"/>
                    <a:pt x="1" y="0"/>
                  </a:cubicBezTo>
                  <a:cubicBezTo>
                    <a:pt x="0" y="0"/>
                    <a:pt x="0"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63" name="Freeform 62"/>
            <p:cNvSpPr>
              <a:spLocks/>
            </p:cNvSpPr>
            <p:nvPr userDrawn="1"/>
          </p:nvSpPr>
          <p:spPr bwMode="auto">
            <a:xfrm>
              <a:off x="307" y="389"/>
              <a:ext cx="2" cy="2"/>
            </a:xfrm>
            <a:custGeom>
              <a:avLst/>
              <a:gdLst/>
              <a:ahLst/>
              <a:cxnLst>
                <a:cxn ang="0">
                  <a:pos x="0" y="0"/>
                </a:cxn>
                <a:cxn ang="0">
                  <a:pos x="2" y="0"/>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2" y="0"/>
                </a:cxn>
                <a:cxn ang="0">
                  <a:pos x="2" y="0"/>
                </a:cxn>
                <a:cxn ang="0">
                  <a:pos x="2" y="0"/>
                </a:cxn>
                <a:cxn ang="0">
                  <a:pos x="0" y="0"/>
                </a:cxn>
                <a:cxn ang="0">
                  <a:pos x="0" y="0"/>
                </a:cxn>
                <a:cxn ang="0">
                  <a:pos x="0" y="0"/>
                </a:cxn>
              </a:cxnLst>
              <a:rect l="0" t="0" r="r" b="b"/>
              <a:pathLst>
                <a:path w="2">
                  <a:moveTo>
                    <a:pt x="0" y="0"/>
                  </a:moveTo>
                  <a:lnTo>
                    <a:pt x="2" y="0"/>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2" y="0"/>
                  </a:lnTo>
                  <a:lnTo>
                    <a:pt x="2" y="0"/>
                  </a:lnTo>
                  <a:lnTo>
                    <a:pt x="2" y="0"/>
                  </a:lnTo>
                  <a:lnTo>
                    <a:pt x="0" y="0"/>
                  </a:lnTo>
                  <a:lnTo>
                    <a:pt x="0" y="0"/>
                  </a:lnTo>
                  <a:lnTo>
                    <a:pt x="0" y="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64" name="Freeform 63"/>
            <p:cNvSpPr>
              <a:spLocks/>
            </p:cNvSpPr>
            <p:nvPr userDrawn="1"/>
          </p:nvSpPr>
          <p:spPr bwMode="auto">
            <a:xfrm>
              <a:off x="299" y="314"/>
              <a:ext cx="2" cy="6"/>
            </a:xfrm>
            <a:custGeom>
              <a:avLst/>
              <a:gdLst/>
              <a:ahLst/>
              <a:cxnLst>
                <a:cxn ang="0">
                  <a:pos x="0" y="2"/>
                </a:cxn>
                <a:cxn ang="0">
                  <a:pos x="0" y="2"/>
                </a:cxn>
              </a:cxnLst>
              <a:rect l="0" t="0" r="r" b="b"/>
              <a:pathLst>
                <a:path w="1" h="3">
                  <a:moveTo>
                    <a:pt x="0" y="2"/>
                  </a:moveTo>
                  <a:cubicBezTo>
                    <a:pt x="0" y="3"/>
                    <a:pt x="1" y="0"/>
                    <a:pt x="0"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65" name="Freeform 64"/>
            <p:cNvSpPr>
              <a:spLocks/>
            </p:cNvSpPr>
            <p:nvPr userDrawn="1"/>
          </p:nvSpPr>
          <p:spPr bwMode="auto">
            <a:xfrm>
              <a:off x="299" y="316"/>
              <a:ext cx="2" cy="3"/>
            </a:xfrm>
            <a:custGeom>
              <a:avLst/>
              <a:gdLst/>
              <a:ahLst/>
              <a:cxnLst>
                <a:cxn ang="0">
                  <a:pos x="0" y="1"/>
                </a:cxn>
                <a:cxn ang="0">
                  <a:pos x="0" y="1"/>
                </a:cxn>
                <a:cxn ang="0">
                  <a:pos x="1" y="0"/>
                </a:cxn>
                <a:cxn ang="0">
                  <a:pos x="1" y="0"/>
                </a:cxn>
                <a:cxn ang="0">
                  <a:pos x="0" y="0"/>
                </a:cxn>
                <a:cxn ang="0">
                  <a:pos x="0" y="0"/>
                </a:cxn>
                <a:cxn ang="0">
                  <a:pos x="0" y="1"/>
                </a:cxn>
                <a:cxn ang="0">
                  <a:pos x="0" y="1"/>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Lst>
              <a:rect l="0" t="0" r="r" b="b"/>
              <a:pathLst>
                <a:path w="1" h="1">
                  <a:moveTo>
                    <a:pt x="0" y="1"/>
                  </a:moveTo>
                  <a:cubicBezTo>
                    <a:pt x="0" y="1"/>
                    <a:pt x="0" y="1"/>
                    <a:pt x="0" y="1"/>
                  </a:cubicBezTo>
                  <a:cubicBezTo>
                    <a:pt x="1" y="1"/>
                    <a:pt x="1" y="1"/>
                    <a:pt x="1" y="0"/>
                  </a:cubicBezTo>
                  <a:cubicBezTo>
                    <a:pt x="1" y="0"/>
                    <a:pt x="1" y="0"/>
                    <a:pt x="1" y="0"/>
                  </a:cubicBezTo>
                  <a:cubicBezTo>
                    <a:pt x="0" y="0"/>
                    <a:pt x="0" y="0"/>
                    <a:pt x="0" y="0"/>
                  </a:cubicBezTo>
                  <a:cubicBezTo>
                    <a:pt x="0" y="0"/>
                    <a:pt x="0" y="0"/>
                    <a:pt x="0" y="0"/>
                  </a:cubicBezTo>
                  <a:cubicBezTo>
                    <a:pt x="0" y="1"/>
                    <a:pt x="0" y="1"/>
                    <a:pt x="0" y="1"/>
                  </a:cubicBezTo>
                  <a:cubicBezTo>
                    <a:pt x="0" y="1"/>
                    <a:pt x="0" y="1"/>
                    <a:pt x="0" y="1"/>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1"/>
                    <a:pt x="0" y="1"/>
                    <a:pt x="0" y="1"/>
                  </a:cubicBezTo>
                  <a:cubicBezTo>
                    <a:pt x="0" y="1"/>
                    <a:pt x="0" y="1"/>
                    <a:pt x="0" y="1"/>
                  </a:cubicBezTo>
                  <a:cubicBezTo>
                    <a:pt x="0" y="1"/>
                    <a:pt x="0" y="1"/>
                    <a:pt x="0" y="1"/>
                  </a:cubicBezTo>
                  <a:cubicBezTo>
                    <a:pt x="0" y="1"/>
                    <a:pt x="0" y="1"/>
                    <a:pt x="0" y="1"/>
                  </a:cubicBezTo>
                  <a:cubicBezTo>
                    <a:pt x="0" y="1"/>
                    <a:pt x="0" y="1"/>
                    <a:pt x="0" y="1"/>
                  </a:cubicBezTo>
                  <a:cubicBezTo>
                    <a:pt x="0" y="1"/>
                    <a:pt x="0" y="1"/>
                    <a:pt x="0" y="1"/>
                  </a:cubicBezTo>
                  <a:cubicBezTo>
                    <a:pt x="0" y="1"/>
                    <a:pt x="0" y="1"/>
                    <a:pt x="0" y="1"/>
                  </a:cubicBezTo>
                  <a:cubicBezTo>
                    <a:pt x="0" y="1"/>
                    <a:pt x="0" y="1"/>
                    <a:pt x="0" y="1"/>
                  </a:cubicBezTo>
                  <a:cubicBezTo>
                    <a:pt x="0" y="0"/>
                    <a:pt x="0" y="0"/>
                    <a:pt x="0" y="0"/>
                  </a:cubicBezTo>
                  <a:cubicBezTo>
                    <a:pt x="0" y="0"/>
                    <a:pt x="0" y="0"/>
                    <a:pt x="0" y="0"/>
                  </a:cubicBezTo>
                  <a:cubicBezTo>
                    <a:pt x="0" y="1"/>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66" name="Freeform 65"/>
            <p:cNvSpPr>
              <a:spLocks/>
            </p:cNvSpPr>
            <p:nvPr userDrawn="1"/>
          </p:nvSpPr>
          <p:spPr bwMode="auto">
            <a:xfrm>
              <a:off x="297" y="302"/>
              <a:ext cx="8" cy="8"/>
            </a:xfrm>
            <a:custGeom>
              <a:avLst/>
              <a:gdLst/>
              <a:ahLst/>
              <a:cxnLst>
                <a:cxn ang="0">
                  <a:pos x="2" y="1"/>
                </a:cxn>
                <a:cxn ang="0">
                  <a:pos x="2" y="1"/>
                </a:cxn>
              </a:cxnLst>
              <a:rect l="0" t="0" r="r" b="b"/>
              <a:pathLst>
                <a:path w="4" h="4">
                  <a:moveTo>
                    <a:pt x="2" y="1"/>
                  </a:moveTo>
                  <a:cubicBezTo>
                    <a:pt x="0" y="4"/>
                    <a:pt x="4" y="0"/>
                    <a:pt x="2"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67" name="Freeform 66"/>
            <p:cNvSpPr>
              <a:spLocks/>
            </p:cNvSpPr>
            <p:nvPr userDrawn="1"/>
          </p:nvSpPr>
          <p:spPr bwMode="auto">
            <a:xfrm>
              <a:off x="299" y="304"/>
              <a:ext cx="4" cy="2"/>
            </a:xfrm>
            <a:custGeom>
              <a:avLst/>
              <a:gdLst/>
              <a:ahLst/>
              <a:cxnLst>
                <a:cxn ang="0">
                  <a:pos x="0" y="0"/>
                </a:cxn>
                <a:cxn ang="0">
                  <a:pos x="0" y="1"/>
                </a:cxn>
                <a:cxn ang="0">
                  <a:pos x="0" y="1"/>
                </a:cxn>
                <a:cxn ang="0">
                  <a:pos x="0" y="1"/>
                </a:cxn>
                <a:cxn ang="0">
                  <a:pos x="1" y="1"/>
                </a:cxn>
                <a:cxn ang="0">
                  <a:pos x="2" y="0"/>
                </a:cxn>
                <a:cxn ang="0">
                  <a:pos x="2" y="0"/>
                </a:cxn>
                <a:cxn ang="0">
                  <a:pos x="1"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1"/>
                </a:cxn>
                <a:cxn ang="0">
                  <a:pos x="0" y="1"/>
                </a:cxn>
                <a:cxn ang="0">
                  <a:pos x="1" y="1"/>
                </a:cxn>
                <a:cxn ang="0">
                  <a:pos x="0" y="1"/>
                </a:cxn>
                <a:cxn ang="0">
                  <a:pos x="0" y="1"/>
                </a:cxn>
                <a:cxn ang="0">
                  <a:pos x="1" y="1"/>
                </a:cxn>
                <a:cxn ang="0">
                  <a:pos x="0" y="1"/>
                </a:cxn>
                <a:cxn ang="0">
                  <a:pos x="1" y="1"/>
                </a:cxn>
                <a:cxn ang="0">
                  <a:pos x="1" y="1"/>
                </a:cxn>
                <a:cxn ang="0">
                  <a:pos x="0" y="1"/>
                </a:cxn>
                <a:cxn ang="0">
                  <a:pos x="1" y="1"/>
                </a:cxn>
                <a:cxn ang="0">
                  <a:pos x="1" y="1"/>
                </a:cxn>
                <a:cxn ang="0">
                  <a:pos x="1" y="0"/>
                </a:cxn>
                <a:cxn ang="0">
                  <a:pos x="1" y="0"/>
                </a:cxn>
                <a:cxn ang="0">
                  <a:pos x="0" y="0"/>
                </a:cxn>
              </a:cxnLst>
              <a:rect l="0" t="0" r="r" b="b"/>
              <a:pathLst>
                <a:path w="2" h="1">
                  <a:moveTo>
                    <a:pt x="0" y="0"/>
                  </a:moveTo>
                  <a:cubicBezTo>
                    <a:pt x="0" y="0"/>
                    <a:pt x="0" y="0"/>
                    <a:pt x="0" y="1"/>
                  </a:cubicBezTo>
                  <a:cubicBezTo>
                    <a:pt x="0" y="1"/>
                    <a:pt x="0" y="1"/>
                    <a:pt x="0" y="1"/>
                  </a:cubicBezTo>
                  <a:cubicBezTo>
                    <a:pt x="0" y="1"/>
                    <a:pt x="0" y="1"/>
                    <a:pt x="0" y="1"/>
                  </a:cubicBezTo>
                  <a:cubicBezTo>
                    <a:pt x="1" y="1"/>
                    <a:pt x="1" y="1"/>
                    <a:pt x="1" y="1"/>
                  </a:cubicBezTo>
                  <a:cubicBezTo>
                    <a:pt x="2" y="0"/>
                    <a:pt x="2" y="0"/>
                    <a:pt x="2" y="0"/>
                  </a:cubicBezTo>
                  <a:cubicBezTo>
                    <a:pt x="2" y="0"/>
                    <a:pt x="2" y="0"/>
                    <a:pt x="2" y="0"/>
                  </a:cubicBezTo>
                  <a:cubicBezTo>
                    <a:pt x="1" y="0"/>
                    <a:pt x="1" y="0"/>
                    <a:pt x="1" y="0"/>
                  </a:cubicBezTo>
                  <a:cubicBezTo>
                    <a:pt x="0" y="0"/>
                    <a:pt x="0" y="0"/>
                    <a:pt x="0" y="0"/>
                  </a:cubicBezTo>
                  <a:cubicBezTo>
                    <a:pt x="0" y="0"/>
                    <a:pt x="0" y="0"/>
                    <a:pt x="0"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0" y="1"/>
                    <a:pt x="0" y="1"/>
                    <a:pt x="0" y="1"/>
                  </a:cubicBezTo>
                  <a:cubicBezTo>
                    <a:pt x="0" y="1"/>
                    <a:pt x="0" y="1"/>
                    <a:pt x="0" y="1"/>
                  </a:cubicBezTo>
                  <a:cubicBezTo>
                    <a:pt x="1" y="1"/>
                    <a:pt x="1" y="1"/>
                    <a:pt x="1" y="1"/>
                  </a:cubicBezTo>
                  <a:cubicBezTo>
                    <a:pt x="0" y="1"/>
                    <a:pt x="0" y="1"/>
                    <a:pt x="0" y="1"/>
                  </a:cubicBezTo>
                  <a:cubicBezTo>
                    <a:pt x="0" y="1"/>
                    <a:pt x="0" y="1"/>
                    <a:pt x="0" y="1"/>
                  </a:cubicBezTo>
                  <a:cubicBezTo>
                    <a:pt x="1" y="1"/>
                    <a:pt x="1" y="1"/>
                    <a:pt x="1" y="1"/>
                  </a:cubicBezTo>
                  <a:cubicBezTo>
                    <a:pt x="0" y="1"/>
                    <a:pt x="0" y="1"/>
                    <a:pt x="0" y="1"/>
                  </a:cubicBezTo>
                  <a:cubicBezTo>
                    <a:pt x="1" y="1"/>
                    <a:pt x="1" y="1"/>
                    <a:pt x="1" y="1"/>
                  </a:cubicBezTo>
                  <a:cubicBezTo>
                    <a:pt x="1" y="1"/>
                    <a:pt x="1" y="1"/>
                    <a:pt x="1" y="1"/>
                  </a:cubicBezTo>
                  <a:cubicBezTo>
                    <a:pt x="0" y="1"/>
                    <a:pt x="0" y="1"/>
                    <a:pt x="0" y="1"/>
                  </a:cubicBezTo>
                  <a:cubicBezTo>
                    <a:pt x="1" y="1"/>
                    <a:pt x="1" y="1"/>
                    <a:pt x="1" y="1"/>
                  </a:cubicBezTo>
                  <a:cubicBezTo>
                    <a:pt x="1" y="1"/>
                    <a:pt x="1" y="1"/>
                    <a:pt x="1" y="1"/>
                  </a:cubicBezTo>
                  <a:cubicBezTo>
                    <a:pt x="1" y="1"/>
                    <a:pt x="1" y="0"/>
                    <a:pt x="1" y="0"/>
                  </a:cubicBezTo>
                  <a:cubicBezTo>
                    <a:pt x="1" y="0"/>
                    <a:pt x="1" y="0"/>
                    <a:pt x="1" y="0"/>
                  </a:cubicBezTo>
                  <a:cubicBezTo>
                    <a:pt x="0" y="0"/>
                    <a:pt x="0"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68" name="Freeform 67"/>
            <p:cNvSpPr>
              <a:spLocks/>
            </p:cNvSpPr>
            <p:nvPr userDrawn="1"/>
          </p:nvSpPr>
          <p:spPr bwMode="auto">
            <a:xfrm>
              <a:off x="293" y="300"/>
              <a:ext cx="3" cy="3"/>
            </a:xfrm>
            <a:custGeom>
              <a:avLst/>
              <a:gdLst/>
              <a:ahLst/>
              <a:cxnLst>
                <a:cxn ang="0">
                  <a:pos x="0" y="0"/>
                </a:cxn>
                <a:cxn ang="0">
                  <a:pos x="1" y="1"/>
                </a:cxn>
                <a:cxn ang="0">
                  <a:pos x="1" y="0"/>
                </a:cxn>
                <a:cxn ang="0">
                  <a:pos x="0" y="0"/>
                </a:cxn>
              </a:cxnLst>
              <a:rect l="0" t="0" r="r" b="b"/>
              <a:pathLst>
                <a:path w="1" h="1">
                  <a:moveTo>
                    <a:pt x="0" y="0"/>
                  </a:moveTo>
                  <a:cubicBezTo>
                    <a:pt x="1" y="1"/>
                    <a:pt x="1" y="1"/>
                    <a:pt x="1" y="1"/>
                  </a:cubicBezTo>
                  <a:cubicBezTo>
                    <a:pt x="1" y="0"/>
                    <a:pt x="1" y="0"/>
                    <a:pt x="1" y="0"/>
                  </a:cubicBezTo>
                  <a:cubicBezTo>
                    <a:pt x="0" y="0"/>
                    <a:pt x="0" y="0"/>
                    <a:pt x="0" y="0"/>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69" name="Freeform 68"/>
            <p:cNvSpPr>
              <a:spLocks/>
            </p:cNvSpPr>
            <p:nvPr userDrawn="1"/>
          </p:nvSpPr>
          <p:spPr bwMode="auto">
            <a:xfrm>
              <a:off x="293" y="298"/>
              <a:ext cx="3" cy="4"/>
            </a:xfrm>
            <a:custGeom>
              <a:avLst/>
              <a:gdLst/>
              <a:ahLst/>
              <a:cxnLst>
                <a:cxn ang="0">
                  <a:pos x="0" y="2"/>
                </a:cxn>
                <a:cxn ang="0">
                  <a:pos x="0" y="2"/>
                </a:cxn>
                <a:cxn ang="0">
                  <a:pos x="1" y="2"/>
                </a:cxn>
                <a:cxn ang="0">
                  <a:pos x="1" y="2"/>
                </a:cxn>
                <a:cxn ang="0">
                  <a:pos x="1" y="1"/>
                </a:cxn>
                <a:cxn ang="0">
                  <a:pos x="1" y="1"/>
                </a:cxn>
                <a:cxn ang="0">
                  <a:pos x="1" y="0"/>
                </a:cxn>
                <a:cxn ang="0">
                  <a:pos x="0" y="1"/>
                </a:cxn>
                <a:cxn ang="0">
                  <a:pos x="0" y="1"/>
                </a:cxn>
                <a:cxn ang="0">
                  <a:pos x="0" y="2"/>
                </a:cxn>
                <a:cxn ang="0">
                  <a:pos x="0" y="2"/>
                </a:cxn>
                <a:cxn ang="0">
                  <a:pos x="1" y="1"/>
                </a:cxn>
                <a:cxn ang="0">
                  <a:pos x="1" y="1"/>
                </a:cxn>
                <a:cxn ang="0">
                  <a:pos x="1" y="1"/>
                </a:cxn>
                <a:cxn ang="0">
                  <a:pos x="1" y="1"/>
                </a:cxn>
                <a:cxn ang="0">
                  <a:pos x="0" y="2"/>
                </a:cxn>
                <a:cxn ang="0">
                  <a:pos x="1" y="2"/>
                </a:cxn>
                <a:cxn ang="0">
                  <a:pos x="1" y="2"/>
                </a:cxn>
                <a:cxn ang="0">
                  <a:pos x="0" y="1"/>
                </a:cxn>
                <a:cxn ang="0">
                  <a:pos x="0" y="1"/>
                </a:cxn>
                <a:cxn ang="0">
                  <a:pos x="0" y="2"/>
                </a:cxn>
              </a:cxnLst>
              <a:rect l="0" t="0" r="r" b="b"/>
              <a:pathLst>
                <a:path w="1" h="2">
                  <a:moveTo>
                    <a:pt x="0" y="2"/>
                  </a:moveTo>
                  <a:cubicBezTo>
                    <a:pt x="0" y="2"/>
                    <a:pt x="0" y="2"/>
                    <a:pt x="0" y="2"/>
                  </a:cubicBezTo>
                  <a:cubicBezTo>
                    <a:pt x="1" y="2"/>
                    <a:pt x="1" y="2"/>
                    <a:pt x="1" y="2"/>
                  </a:cubicBezTo>
                  <a:cubicBezTo>
                    <a:pt x="1" y="2"/>
                    <a:pt x="1" y="2"/>
                    <a:pt x="1" y="2"/>
                  </a:cubicBezTo>
                  <a:cubicBezTo>
                    <a:pt x="1" y="2"/>
                    <a:pt x="1" y="1"/>
                    <a:pt x="1" y="1"/>
                  </a:cubicBezTo>
                  <a:cubicBezTo>
                    <a:pt x="1" y="1"/>
                    <a:pt x="1" y="1"/>
                    <a:pt x="1" y="1"/>
                  </a:cubicBezTo>
                  <a:cubicBezTo>
                    <a:pt x="1" y="0"/>
                    <a:pt x="1" y="0"/>
                    <a:pt x="1" y="0"/>
                  </a:cubicBezTo>
                  <a:cubicBezTo>
                    <a:pt x="0" y="1"/>
                    <a:pt x="0" y="1"/>
                    <a:pt x="0" y="1"/>
                  </a:cubicBezTo>
                  <a:cubicBezTo>
                    <a:pt x="0" y="1"/>
                    <a:pt x="0" y="1"/>
                    <a:pt x="0" y="1"/>
                  </a:cubicBezTo>
                  <a:cubicBezTo>
                    <a:pt x="0" y="2"/>
                    <a:pt x="0" y="2"/>
                    <a:pt x="0" y="2"/>
                  </a:cubicBezTo>
                  <a:cubicBezTo>
                    <a:pt x="0" y="2"/>
                    <a:pt x="0" y="2"/>
                    <a:pt x="0" y="2"/>
                  </a:cubicBezTo>
                  <a:cubicBezTo>
                    <a:pt x="1" y="1"/>
                    <a:pt x="1" y="1"/>
                    <a:pt x="1" y="1"/>
                  </a:cubicBezTo>
                  <a:cubicBezTo>
                    <a:pt x="1" y="1"/>
                    <a:pt x="1" y="1"/>
                    <a:pt x="1" y="1"/>
                  </a:cubicBezTo>
                  <a:cubicBezTo>
                    <a:pt x="1" y="1"/>
                    <a:pt x="1" y="1"/>
                    <a:pt x="1" y="1"/>
                  </a:cubicBezTo>
                  <a:cubicBezTo>
                    <a:pt x="1" y="1"/>
                    <a:pt x="1" y="1"/>
                    <a:pt x="1" y="1"/>
                  </a:cubicBezTo>
                  <a:cubicBezTo>
                    <a:pt x="1" y="1"/>
                    <a:pt x="0" y="1"/>
                    <a:pt x="0" y="2"/>
                  </a:cubicBezTo>
                  <a:cubicBezTo>
                    <a:pt x="1" y="2"/>
                    <a:pt x="1" y="2"/>
                    <a:pt x="1" y="2"/>
                  </a:cubicBezTo>
                  <a:cubicBezTo>
                    <a:pt x="1" y="2"/>
                    <a:pt x="1" y="2"/>
                    <a:pt x="1" y="2"/>
                  </a:cubicBezTo>
                  <a:cubicBezTo>
                    <a:pt x="0" y="1"/>
                    <a:pt x="0" y="1"/>
                    <a:pt x="0" y="1"/>
                  </a:cubicBezTo>
                  <a:cubicBezTo>
                    <a:pt x="0" y="1"/>
                    <a:pt x="0" y="1"/>
                    <a:pt x="0" y="1"/>
                  </a:cubicBezTo>
                  <a:cubicBezTo>
                    <a:pt x="0" y="2"/>
                    <a:pt x="0" y="2"/>
                    <a:pt x="0" y="2"/>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70" name="Freeform 69"/>
            <p:cNvSpPr>
              <a:spLocks/>
            </p:cNvSpPr>
            <p:nvPr userDrawn="1"/>
          </p:nvSpPr>
          <p:spPr bwMode="auto">
            <a:xfrm>
              <a:off x="297" y="284"/>
              <a:ext cx="6" cy="12"/>
            </a:xfrm>
            <a:custGeom>
              <a:avLst/>
              <a:gdLst/>
              <a:ahLst/>
              <a:cxnLst>
                <a:cxn ang="0">
                  <a:pos x="1" y="2"/>
                </a:cxn>
                <a:cxn ang="0">
                  <a:pos x="2" y="3"/>
                </a:cxn>
                <a:cxn ang="0">
                  <a:pos x="3" y="0"/>
                </a:cxn>
                <a:cxn ang="0">
                  <a:pos x="1" y="2"/>
                </a:cxn>
              </a:cxnLst>
              <a:rect l="0" t="0" r="r" b="b"/>
              <a:pathLst>
                <a:path w="3" h="6">
                  <a:moveTo>
                    <a:pt x="1" y="2"/>
                  </a:moveTo>
                  <a:cubicBezTo>
                    <a:pt x="1" y="3"/>
                    <a:pt x="0" y="6"/>
                    <a:pt x="2" y="3"/>
                  </a:cubicBezTo>
                  <a:cubicBezTo>
                    <a:pt x="3" y="2"/>
                    <a:pt x="2" y="1"/>
                    <a:pt x="3" y="0"/>
                  </a:cubicBezTo>
                  <a:cubicBezTo>
                    <a:pt x="2" y="0"/>
                    <a:pt x="2" y="1"/>
                    <a:pt x="1" y="2"/>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71" name="Freeform 70"/>
            <p:cNvSpPr>
              <a:spLocks/>
            </p:cNvSpPr>
            <p:nvPr userDrawn="1"/>
          </p:nvSpPr>
          <p:spPr bwMode="auto">
            <a:xfrm>
              <a:off x="299" y="282"/>
              <a:ext cx="4" cy="10"/>
            </a:xfrm>
            <a:custGeom>
              <a:avLst/>
              <a:gdLst/>
              <a:ahLst/>
              <a:cxnLst>
                <a:cxn ang="0">
                  <a:pos x="0" y="3"/>
                </a:cxn>
                <a:cxn ang="0">
                  <a:pos x="0" y="5"/>
                </a:cxn>
                <a:cxn ang="0">
                  <a:pos x="0" y="5"/>
                </a:cxn>
                <a:cxn ang="0">
                  <a:pos x="0" y="5"/>
                </a:cxn>
                <a:cxn ang="0">
                  <a:pos x="1" y="5"/>
                </a:cxn>
                <a:cxn ang="0">
                  <a:pos x="1" y="4"/>
                </a:cxn>
                <a:cxn ang="0">
                  <a:pos x="2" y="3"/>
                </a:cxn>
                <a:cxn ang="0">
                  <a:pos x="2" y="1"/>
                </a:cxn>
                <a:cxn ang="0">
                  <a:pos x="2" y="1"/>
                </a:cxn>
                <a:cxn ang="0">
                  <a:pos x="2" y="0"/>
                </a:cxn>
                <a:cxn ang="0">
                  <a:pos x="2" y="0"/>
                </a:cxn>
                <a:cxn ang="0">
                  <a:pos x="0" y="2"/>
                </a:cxn>
                <a:cxn ang="0">
                  <a:pos x="0" y="3"/>
                </a:cxn>
                <a:cxn ang="0">
                  <a:pos x="1" y="3"/>
                </a:cxn>
                <a:cxn ang="0">
                  <a:pos x="2" y="1"/>
                </a:cxn>
                <a:cxn ang="0">
                  <a:pos x="2" y="1"/>
                </a:cxn>
                <a:cxn ang="0">
                  <a:pos x="1" y="1"/>
                </a:cxn>
                <a:cxn ang="0">
                  <a:pos x="1" y="1"/>
                </a:cxn>
                <a:cxn ang="0">
                  <a:pos x="2" y="3"/>
                </a:cxn>
                <a:cxn ang="0">
                  <a:pos x="1" y="4"/>
                </a:cxn>
                <a:cxn ang="0">
                  <a:pos x="0" y="5"/>
                </a:cxn>
                <a:cxn ang="0">
                  <a:pos x="0" y="5"/>
                </a:cxn>
                <a:cxn ang="0">
                  <a:pos x="0" y="5"/>
                </a:cxn>
                <a:cxn ang="0">
                  <a:pos x="0" y="5"/>
                </a:cxn>
                <a:cxn ang="0">
                  <a:pos x="0" y="5"/>
                </a:cxn>
                <a:cxn ang="0">
                  <a:pos x="0" y="5"/>
                </a:cxn>
                <a:cxn ang="0">
                  <a:pos x="0" y="5"/>
                </a:cxn>
                <a:cxn ang="0">
                  <a:pos x="0" y="5"/>
                </a:cxn>
                <a:cxn ang="0">
                  <a:pos x="0" y="5"/>
                </a:cxn>
                <a:cxn ang="0">
                  <a:pos x="0" y="5"/>
                </a:cxn>
                <a:cxn ang="0">
                  <a:pos x="0" y="5"/>
                </a:cxn>
                <a:cxn ang="0">
                  <a:pos x="0" y="5"/>
                </a:cxn>
                <a:cxn ang="0">
                  <a:pos x="0" y="5"/>
                </a:cxn>
                <a:cxn ang="0">
                  <a:pos x="0" y="5"/>
                </a:cxn>
                <a:cxn ang="0">
                  <a:pos x="1" y="3"/>
                </a:cxn>
                <a:cxn ang="0">
                  <a:pos x="0" y="2"/>
                </a:cxn>
                <a:cxn ang="0">
                  <a:pos x="0" y="3"/>
                </a:cxn>
              </a:cxnLst>
              <a:rect l="0" t="0" r="r" b="b"/>
              <a:pathLst>
                <a:path w="2" h="5">
                  <a:moveTo>
                    <a:pt x="0" y="3"/>
                  </a:moveTo>
                  <a:cubicBezTo>
                    <a:pt x="0" y="3"/>
                    <a:pt x="0" y="4"/>
                    <a:pt x="0" y="5"/>
                  </a:cubicBezTo>
                  <a:cubicBezTo>
                    <a:pt x="0" y="5"/>
                    <a:pt x="0" y="5"/>
                    <a:pt x="0" y="5"/>
                  </a:cubicBezTo>
                  <a:cubicBezTo>
                    <a:pt x="0" y="5"/>
                    <a:pt x="0" y="5"/>
                    <a:pt x="0" y="5"/>
                  </a:cubicBezTo>
                  <a:cubicBezTo>
                    <a:pt x="1" y="5"/>
                    <a:pt x="1" y="5"/>
                    <a:pt x="1" y="5"/>
                  </a:cubicBezTo>
                  <a:cubicBezTo>
                    <a:pt x="1" y="5"/>
                    <a:pt x="1" y="5"/>
                    <a:pt x="1" y="4"/>
                  </a:cubicBezTo>
                  <a:cubicBezTo>
                    <a:pt x="2" y="4"/>
                    <a:pt x="2" y="3"/>
                    <a:pt x="2" y="3"/>
                  </a:cubicBezTo>
                  <a:cubicBezTo>
                    <a:pt x="2" y="2"/>
                    <a:pt x="2" y="2"/>
                    <a:pt x="2" y="1"/>
                  </a:cubicBezTo>
                  <a:cubicBezTo>
                    <a:pt x="2" y="1"/>
                    <a:pt x="2" y="1"/>
                    <a:pt x="2" y="1"/>
                  </a:cubicBezTo>
                  <a:cubicBezTo>
                    <a:pt x="2" y="0"/>
                    <a:pt x="2" y="0"/>
                    <a:pt x="2" y="0"/>
                  </a:cubicBezTo>
                  <a:cubicBezTo>
                    <a:pt x="2" y="0"/>
                    <a:pt x="2" y="0"/>
                    <a:pt x="2" y="0"/>
                  </a:cubicBezTo>
                  <a:cubicBezTo>
                    <a:pt x="1" y="1"/>
                    <a:pt x="1" y="2"/>
                    <a:pt x="0" y="2"/>
                  </a:cubicBezTo>
                  <a:cubicBezTo>
                    <a:pt x="0" y="3"/>
                    <a:pt x="0" y="3"/>
                    <a:pt x="0" y="3"/>
                  </a:cubicBezTo>
                  <a:cubicBezTo>
                    <a:pt x="1" y="3"/>
                    <a:pt x="1" y="3"/>
                    <a:pt x="1" y="3"/>
                  </a:cubicBezTo>
                  <a:cubicBezTo>
                    <a:pt x="1" y="2"/>
                    <a:pt x="1" y="1"/>
                    <a:pt x="2" y="1"/>
                  </a:cubicBezTo>
                  <a:cubicBezTo>
                    <a:pt x="2" y="1"/>
                    <a:pt x="2" y="1"/>
                    <a:pt x="2" y="1"/>
                  </a:cubicBezTo>
                  <a:cubicBezTo>
                    <a:pt x="1" y="1"/>
                    <a:pt x="1" y="1"/>
                    <a:pt x="1" y="1"/>
                  </a:cubicBezTo>
                  <a:cubicBezTo>
                    <a:pt x="1" y="1"/>
                    <a:pt x="1" y="1"/>
                    <a:pt x="1" y="1"/>
                  </a:cubicBezTo>
                  <a:cubicBezTo>
                    <a:pt x="1" y="2"/>
                    <a:pt x="2" y="2"/>
                    <a:pt x="2" y="3"/>
                  </a:cubicBezTo>
                  <a:cubicBezTo>
                    <a:pt x="2" y="3"/>
                    <a:pt x="1" y="3"/>
                    <a:pt x="1" y="4"/>
                  </a:cubicBezTo>
                  <a:cubicBezTo>
                    <a:pt x="1" y="4"/>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4"/>
                    <a:pt x="1" y="3"/>
                    <a:pt x="1" y="3"/>
                  </a:cubicBezTo>
                  <a:cubicBezTo>
                    <a:pt x="0" y="2"/>
                    <a:pt x="0" y="2"/>
                    <a:pt x="0" y="2"/>
                  </a:cubicBezTo>
                  <a:cubicBezTo>
                    <a:pt x="0" y="3"/>
                    <a:pt x="0" y="3"/>
                    <a:pt x="0" y="3"/>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72" name="Freeform 71"/>
            <p:cNvSpPr>
              <a:spLocks/>
            </p:cNvSpPr>
            <p:nvPr userDrawn="1"/>
          </p:nvSpPr>
          <p:spPr bwMode="auto">
            <a:xfrm>
              <a:off x="293" y="288"/>
              <a:ext cx="4" cy="6"/>
            </a:xfrm>
            <a:custGeom>
              <a:avLst/>
              <a:gdLst/>
              <a:ahLst/>
              <a:cxnLst>
                <a:cxn ang="0">
                  <a:pos x="1" y="1"/>
                </a:cxn>
                <a:cxn ang="0">
                  <a:pos x="1" y="3"/>
                </a:cxn>
                <a:cxn ang="0">
                  <a:pos x="2" y="1"/>
                </a:cxn>
                <a:cxn ang="0">
                  <a:pos x="1" y="2"/>
                </a:cxn>
                <a:cxn ang="0">
                  <a:pos x="1" y="1"/>
                </a:cxn>
              </a:cxnLst>
              <a:rect l="0" t="0" r="r" b="b"/>
              <a:pathLst>
                <a:path w="2" h="3">
                  <a:moveTo>
                    <a:pt x="1" y="1"/>
                  </a:moveTo>
                  <a:cubicBezTo>
                    <a:pt x="0" y="1"/>
                    <a:pt x="1" y="2"/>
                    <a:pt x="1" y="3"/>
                  </a:cubicBezTo>
                  <a:cubicBezTo>
                    <a:pt x="2" y="3"/>
                    <a:pt x="2" y="2"/>
                    <a:pt x="2" y="1"/>
                  </a:cubicBezTo>
                  <a:cubicBezTo>
                    <a:pt x="2" y="2"/>
                    <a:pt x="2" y="2"/>
                    <a:pt x="1" y="2"/>
                  </a:cubicBezTo>
                  <a:cubicBezTo>
                    <a:pt x="2" y="2"/>
                    <a:pt x="2" y="0"/>
                    <a:pt x="1"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73" name="Freeform 72"/>
            <p:cNvSpPr>
              <a:spLocks/>
            </p:cNvSpPr>
            <p:nvPr userDrawn="1"/>
          </p:nvSpPr>
          <p:spPr bwMode="auto">
            <a:xfrm>
              <a:off x="293" y="288"/>
              <a:ext cx="4" cy="6"/>
            </a:xfrm>
            <a:custGeom>
              <a:avLst/>
              <a:gdLst/>
              <a:ahLst/>
              <a:cxnLst>
                <a:cxn ang="0">
                  <a:pos x="0" y="1"/>
                </a:cxn>
                <a:cxn ang="0">
                  <a:pos x="0" y="1"/>
                </a:cxn>
                <a:cxn ang="0">
                  <a:pos x="1" y="3"/>
                </a:cxn>
                <a:cxn ang="0">
                  <a:pos x="1" y="3"/>
                </a:cxn>
                <a:cxn ang="0">
                  <a:pos x="2" y="2"/>
                </a:cxn>
                <a:cxn ang="0">
                  <a:pos x="2" y="1"/>
                </a:cxn>
                <a:cxn ang="0">
                  <a:pos x="2" y="1"/>
                </a:cxn>
                <a:cxn ang="0">
                  <a:pos x="2" y="1"/>
                </a:cxn>
                <a:cxn ang="0">
                  <a:pos x="1" y="2"/>
                </a:cxn>
                <a:cxn ang="0">
                  <a:pos x="1" y="2"/>
                </a:cxn>
                <a:cxn ang="0">
                  <a:pos x="2" y="2"/>
                </a:cxn>
                <a:cxn ang="0">
                  <a:pos x="2" y="1"/>
                </a:cxn>
                <a:cxn ang="0">
                  <a:pos x="2" y="1"/>
                </a:cxn>
                <a:cxn ang="0">
                  <a:pos x="1" y="0"/>
                </a:cxn>
                <a:cxn ang="0">
                  <a:pos x="0" y="0"/>
                </a:cxn>
                <a:cxn ang="0">
                  <a:pos x="0" y="1"/>
                </a:cxn>
                <a:cxn ang="0">
                  <a:pos x="1" y="1"/>
                </a:cxn>
                <a:cxn ang="0">
                  <a:pos x="1" y="1"/>
                </a:cxn>
                <a:cxn ang="0">
                  <a:pos x="1" y="1"/>
                </a:cxn>
                <a:cxn ang="0">
                  <a:pos x="1" y="1"/>
                </a:cxn>
                <a:cxn ang="0">
                  <a:pos x="1" y="2"/>
                </a:cxn>
                <a:cxn ang="0">
                  <a:pos x="1" y="3"/>
                </a:cxn>
                <a:cxn ang="0">
                  <a:pos x="2" y="2"/>
                </a:cxn>
                <a:cxn ang="0">
                  <a:pos x="2" y="1"/>
                </a:cxn>
                <a:cxn ang="0">
                  <a:pos x="2" y="1"/>
                </a:cxn>
                <a:cxn ang="0">
                  <a:pos x="2" y="1"/>
                </a:cxn>
                <a:cxn ang="0">
                  <a:pos x="2" y="2"/>
                </a:cxn>
                <a:cxn ang="0">
                  <a:pos x="1" y="3"/>
                </a:cxn>
                <a:cxn ang="0">
                  <a:pos x="1" y="3"/>
                </a:cxn>
                <a:cxn ang="0">
                  <a:pos x="1" y="3"/>
                </a:cxn>
                <a:cxn ang="0">
                  <a:pos x="1" y="1"/>
                </a:cxn>
                <a:cxn ang="0">
                  <a:pos x="1" y="1"/>
                </a:cxn>
                <a:cxn ang="0">
                  <a:pos x="1" y="0"/>
                </a:cxn>
                <a:cxn ang="0">
                  <a:pos x="0" y="1"/>
                </a:cxn>
              </a:cxnLst>
              <a:rect l="0" t="0" r="r" b="b"/>
              <a:pathLst>
                <a:path w="2" h="3">
                  <a:moveTo>
                    <a:pt x="0" y="1"/>
                  </a:moveTo>
                  <a:cubicBezTo>
                    <a:pt x="0" y="1"/>
                    <a:pt x="0" y="1"/>
                    <a:pt x="0" y="1"/>
                  </a:cubicBezTo>
                  <a:cubicBezTo>
                    <a:pt x="0" y="2"/>
                    <a:pt x="0" y="3"/>
                    <a:pt x="1" y="3"/>
                  </a:cubicBezTo>
                  <a:cubicBezTo>
                    <a:pt x="1" y="3"/>
                    <a:pt x="1" y="3"/>
                    <a:pt x="1" y="3"/>
                  </a:cubicBezTo>
                  <a:cubicBezTo>
                    <a:pt x="2" y="3"/>
                    <a:pt x="2" y="3"/>
                    <a:pt x="2" y="2"/>
                  </a:cubicBezTo>
                  <a:cubicBezTo>
                    <a:pt x="2" y="1"/>
                    <a:pt x="2" y="1"/>
                    <a:pt x="2" y="1"/>
                  </a:cubicBezTo>
                  <a:cubicBezTo>
                    <a:pt x="2" y="1"/>
                    <a:pt x="2" y="1"/>
                    <a:pt x="2" y="1"/>
                  </a:cubicBezTo>
                  <a:cubicBezTo>
                    <a:pt x="2" y="1"/>
                    <a:pt x="2" y="1"/>
                    <a:pt x="2" y="1"/>
                  </a:cubicBezTo>
                  <a:cubicBezTo>
                    <a:pt x="2" y="1"/>
                    <a:pt x="1" y="2"/>
                    <a:pt x="1" y="2"/>
                  </a:cubicBezTo>
                  <a:cubicBezTo>
                    <a:pt x="1" y="2"/>
                    <a:pt x="1" y="2"/>
                    <a:pt x="1" y="2"/>
                  </a:cubicBezTo>
                  <a:cubicBezTo>
                    <a:pt x="2" y="2"/>
                    <a:pt x="2" y="2"/>
                    <a:pt x="2" y="2"/>
                  </a:cubicBezTo>
                  <a:cubicBezTo>
                    <a:pt x="2" y="2"/>
                    <a:pt x="2" y="2"/>
                    <a:pt x="2" y="1"/>
                  </a:cubicBezTo>
                  <a:cubicBezTo>
                    <a:pt x="2" y="1"/>
                    <a:pt x="2" y="1"/>
                    <a:pt x="2" y="1"/>
                  </a:cubicBezTo>
                  <a:cubicBezTo>
                    <a:pt x="1" y="0"/>
                    <a:pt x="1" y="0"/>
                    <a:pt x="1" y="0"/>
                  </a:cubicBezTo>
                  <a:cubicBezTo>
                    <a:pt x="0" y="0"/>
                    <a:pt x="0" y="0"/>
                    <a:pt x="0" y="0"/>
                  </a:cubicBezTo>
                  <a:cubicBezTo>
                    <a:pt x="0" y="1"/>
                    <a:pt x="0" y="1"/>
                    <a:pt x="0" y="1"/>
                  </a:cubicBezTo>
                  <a:cubicBezTo>
                    <a:pt x="1" y="1"/>
                    <a:pt x="1" y="1"/>
                    <a:pt x="1" y="1"/>
                  </a:cubicBezTo>
                  <a:cubicBezTo>
                    <a:pt x="1" y="1"/>
                    <a:pt x="1" y="1"/>
                    <a:pt x="1" y="1"/>
                  </a:cubicBezTo>
                  <a:cubicBezTo>
                    <a:pt x="1" y="1"/>
                    <a:pt x="1" y="1"/>
                    <a:pt x="1" y="1"/>
                  </a:cubicBezTo>
                  <a:cubicBezTo>
                    <a:pt x="1" y="1"/>
                    <a:pt x="1" y="1"/>
                    <a:pt x="1" y="1"/>
                  </a:cubicBezTo>
                  <a:cubicBezTo>
                    <a:pt x="1" y="2"/>
                    <a:pt x="1" y="2"/>
                    <a:pt x="1" y="2"/>
                  </a:cubicBezTo>
                  <a:cubicBezTo>
                    <a:pt x="1" y="3"/>
                    <a:pt x="1" y="3"/>
                    <a:pt x="1" y="3"/>
                  </a:cubicBezTo>
                  <a:cubicBezTo>
                    <a:pt x="2" y="2"/>
                    <a:pt x="2" y="2"/>
                    <a:pt x="2" y="2"/>
                  </a:cubicBezTo>
                  <a:cubicBezTo>
                    <a:pt x="2" y="2"/>
                    <a:pt x="2" y="2"/>
                    <a:pt x="2" y="1"/>
                  </a:cubicBezTo>
                  <a:cubicBezTo>
                    <a:pt x="2" y="1"/>
                    <a:pt x="2" y="1"/>
                    <a:pt x="2" y="1"/>
                  </a:cubicBezTo>
                  <a:cubicBezTo>
                    <a:pt x="2" y="1"/>
                    <a:pt x="2" y="1"/>
                    <a:pt x="2" y="1"/>
                  </a:cubicBezTo>
                  <a:cubicBezTo>
                    <a:pt x="2" y="2"/>
                    <a:pt x="2" y="2"/>
                    <a:pt x="2" y="2"/>
                  </a:cubicBezTo>
                  <a:cubicBezTo>
                    <a:pt x="2" y="2"/>
                    <a:pt x="1" y="2"/>
                    <a:pt x="1" y="3"/>
                  </a:cubicBezTo>
                  <a:cubicBezTo>
                    <a:pt x="1" y="3"/>
                    <a:pt x="1" y="3"/>
                    <a:pt x="1" y="3"/>
                  </a:cubicBezTo>
                  <a:cubicBezTo>
                    <a:pt x="1" y="3"/>
                    <a:pt x="1" y="3"/>
                    <a:pt x="1" y="3"/>
                  </a:cubicBezTo>
                  <a:cubicBezTo>
                    <a:pt x="1" y="2"/>
                    <a:pt x="1" y="2"/>
                    <a:pt x="1" y="1"/>
                  </a:cubicBezTo>
                  <a:cubicBezTo>
                    <a:pt x="1" y="1"/>
                    <a:pt x="1" y="1"/>
                    <a:pt x="1" y="1"/>
                  </a:cubicBezTo>
                  <a:cubicBezTo>
                    <a:pt x="1" y="0"/>
                    <a:pt x="1" y="0"/>
                    <a:pt x="1" y="0"/>
                  </a:cubicBezTo>
                  <a:cubicBezTo>
                    <a:pt x="0" y="1"/>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74" name="Freeform 73"/>
            <p:cNvSpPr>
              <a:spLocks/>
            </p:cNvSpPr>
            <p:nvPr userDrawn="1"/>
          </p:nvSpPr>
          <p:spPr bwMode="auto">
            <a:xfrm>
              <a:off x="295" y="294"/>
              <a:ext cx="2" cy="2"/>
            </a:xfrm>
            <a:custGeom>
              <a:avLst/>
              <a:gdLst/>
              <a:ahLst/>
              <a:cxnLst>
                <a:cxn ang="0">
                  <a:pos x="0" y="0"/>
                </a:cxn>
                <a:cxn ang="0">
                  <a:pos x="1" y="0"/>
                </a:cxn>
                <a:cxn ang="0">
                  <a:pos x="0" y="0"/>
                </a:cxn>
              </a:cxnLst>
              <a:rect l="0" t="0" r="r" b="b"/>
              <a:pathLst>
                <a:path w="1" h="1">
                  <a:moveTo>
                    <a:pt x="0" y="0"/>
                  </a:moveTo>
                  <a:cubicBezTo>
                    <a:pt x="1" y="0"/>
                    <a:pt x="1" y="1"/>
                    <a:pt x="1" y="0"/>
                  </a:cubicBezTo>
                  <a:cubicBezTo>
                    <a:pt x="1" y="0"/>
                    <a:pt x="1" y="0"/>
                    <a:pt x="0" y="0"/>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75" name="Freeform 74"/>
            <p:cNvSpPr>
              <a:spLocks/>
            </p:cNvSpPr>
            <p:nvPr userDrawn="1"/>
          </p:nvSpPr>
          <p:spPr bwMode="auto">
            <a:xfrm>
              <a:off x="295" y="292"/>
              <a:ext cx="4" cy="4"/>
            </a:xfrm>
            <a:custGeom>
              <a:avLst/>
              <a:gdLst/>
              <a:ahLst/>
              <a:cxnLst>
                <a:cxn ang="0">
                  <a:pos x="0" y="1"/>
                </a:cxn>
                <a:cxn ang="0">
                  <a:pos x="1" y="2"/>
                </a:cxn>
                <a:cxn ang="0">
                  <a:pos x="2" y="1"/>
                </a:cxn>
                <a:cxn ang="0">
                  <a:pos x="2" y="1"/>
                </a:cxn>
                <a:cxn ang="0">
                  <a:pos x="2" y="1"/>
                </a:cxn>
                <a:cxn ang="0">
                  <a:pos x="1" y="0"/>
                </a:cxn>
                <a:cxn ang="0">
                  <a:pos x="0"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0" y="1"/>
                </a:cxn>
              </a:cxnLst>
              <a:rect l="0" t="0" r="r" b="b"/>
              <a:pathLst>
                <a:path w="2" h="2">
                  <a:moveTo>
                    <a:pt x="0" y="1"/>
                  </a:moveTo>
                  <a:cubicBezTo>
                    <a:pt x="1" y="1"/>
                    <a:pt x="1" y="1"/>
                    <a:pt x="1" y="2"/>
                  </a:cubicBezTo>
                  <a:cubicBezTo>
                    <a:pt x="1" y="2"/>
                    <a:pt x="2" y="1"/>
                    <a:pt x="2" y="1"/>
                  </a:cubicBezTo>
                  <a:cubicBezTo>
                    <a:pt x="2" y="1"/>
                    <a:pt x="2" y="1"/>
                    <a:pt x="2" y="1"/>
                  </a:cubicBezTo>
                  <a:cubicBezTo>
                    <a:pt x="2" y="1"/>
                    <a:pt x="2" y="1"/>
                    <a:pt x="2" y="1"/>
                  </a:cubicBezTo>
                  <a:cubicBezTo>
                    <a:pt x="1" y="0"/>
                    <a:pt x="1" y="0"/>
                    <a:pt x="1" y="0"/>
                  </a:cubicBezTo>
                  <a:cubicBezTo>
                    <a:pt x="0" y="1"/>
                    <a:pt x="0" y="1"/>
                    <a:pt x="0" y="1"/>
                  </a:cubicBezTo>
                  <a:cubicBezTo>
                    <a:pt x="0" y="1"/>
                    <a:pt x="0" y="1"/>
                    <a:pt x="0" y="1"/>
                  </a:cubicBezTo>
                  <a:cubicBezTo>
                    <a:pt x="0" y="1"/>
                    <a:pt x="0" y="1"/>
                    <a:pt x="0"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0" y="1"/>
                    <a:pt x="0" y="1"/>
                    <a:pt x="0" y="1"/>
                  </a:cubicBezTo>
                  <a:cubicBezTo>
                    <a:pt x="0" y="1"/>
                    <a:pt x="0" y="1"/>
                    <a:pt x="0" y="1"/>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76" name="Freeform 75"/>
            <p:cNvSpPr>
              <a:spLocks/>
            </p:cNvSpPr>
            <p:nvPr userDrawn="1"/>
          </p:nvSpPr>
          <p:spPr bwMode="auto">
            <a:xfrm>
              <a:off x="291" y="290"/>
              <a:ext cx="4" cy="16"/>
            </a:xfrm>
            <a:custGeom>
              <a:avLst/>
              <a:gdLst/>
              <a:ahLst/>
              <a:cxnLst>
                <a:cxn ang="0">
                  <a:pos x="0" y="3"/>
                </a:cxn>
                <a:cxn ang="0">
                  <a:pos x="0" y="5"/>
                </a:cxn>
                <a:cxn ang="0">
                  <a:pos x="0" y="5"/>
                </a:cxn>
                <a:cxn ang="0">
                  <a:pos x="0" y="4"/>
                </a:cxn>
                <a:cxn ang="0">
                  <a:pos x="0" y="3"/>
                </a:cxn>
              </a:cxnLst>
              <a:rect l="0" t="0" r="r" b="b"/>
              <a:pathLst>
                <a:path w="2" h="8">
                  <a:moveTo>
                    <a:pt x="0" y="3"/>
                  </a:moveTo>
                  <a:cubicBezTo>
                    <a:pt x="0" y="4"/>
                    <a:pt x="0" y="4"/>
                    <a:pt x="0" y="5"/>
                  </a:cubicBezTo>
                  <a:cubicBezTo>
                    <a:pt x="0" y="5"/>
                    <a:pt x="0" y="5"/>
                    <a:pt x="0" y="5"/>
                  </a:cubicBezTo>
                  <a:cubicBezTo>
                    <a:pt x="0" y="8"/>
                    <a:pt x="2" y="0"/>
                    <a:pt x="0" y="4"/>
                  </a:cubicBezTo>
                  <a:cubicBezTo>
                    <a:pt x="1" y="4"/>
                    <a:pt x="0" y="3"/>
                    <a:pt x="0" y="3"/>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77" name="Freeform 76"/>
            <p:cNvSpPr>
              <a:spLocks/>
            </p:cNvSpPr>
            <p:nvPr userDrawn="1"/>
          </p:nvSpPr>
          <p:spPr bwMode="auto">
            <a:xfrm>
              <a:off x="291" y="296"/>
              <a:ext cx="2" cy="6"/>
            </a:xfrm>
            <a:custGeom>
              <a:avLst/>
              <a:gdLst/>
              <a:ahLst/>
              <a:cxnLst>
                <a:cxn ang="0">
                  <a:pos x="0" y="2"/>
                </a:cxn>
                <a:cxn ang="0">
                  <a:pos x="0" y="2"/>
                </a:cxn>
                <a:cxn ang="0">
                  <a:pos x="0" y="2"/>
                </a:cxn>
                <a:cxn ang="0">
                  <a:pos x="0" y="2"/>
                </a:cxn>
                <a:cxn ang="0">
                  <a:pos x="0" y="3"/>
                </a:cxn>
                <a:cxn ang="0">
                  <a:pos x="1" y="0"/>
                </a:cxn>
                <a:cxn ang="0">
                  <a:pos x="1" y="0"/>
                </a:cxn>
                <a:cxn ang="0">
                  <a:pos x="0" y="1"/>
                </a:cxn>
                <a:cxn ang="0">
                  <a:pos x="1" y="1"/>
                </a:cxn>
                <a:cxn ang="0">
                  <a:pos x="1" y="0"/>
                </a:cxn>
                <a:cxn ang="0">
                  <a:pos x="0" y="0"/>
                </a:cxn>
                <a:cxn ang="0">
                  <a:pos x="0" y="0"/>
                </a:cxn>
                <a:cxn ang="0">
                  <a:pos x="0" y="0"/>
                </a:cxn>
                <a:cxn ang="0">
                  <a:pos x="0" y="0"/>
                </a:cxn>
                <a:cxn ang="0">
                  <a:pos x="0" y="1"/>
                </a:cxn>
                <a:cxn ang="0">
                  <a:pos x="0" y="1"/>
                </a:cxn>
                <a:cxn ang="0">
                  <a:pos x="1" y="1"/>
                </a:cxn>
                <a:cxn ang="0">
                  <a:pos x="1" y="0"/>
                </a:cxn>
                <a:cxn ang="0">
                  <a:pos x="1" y="0"/>
                </a:cxn>
                <a:cxn ang="0">
                  <a:pos x="1" y="0"/>
                </a:cxn>
                <a:cxn ang="0">
                  <a:pos x="1" y="0"/>
                </a:cxn>
                <a:cxn ang="0">
                  <a:pos x="1" y="0"/>
                </a:cxn>
                <a:cxn ang="0">
                  <a:pos x="1" y="0"/>
                </a:cxn>
                <a:cxn ang="0">
                  <a:pos x="1" y="0"/>
                </a:cxn>
                <a:cxn ang="0">
                  <a:pos x="1" y="0"/>
                </a:cxn>
                <a:cxn ang="0">
                  <a:pos x="1" y="0"/>
                </a:cxn>
                <a:cxn ang="0">
                  <a:pos x="1" y="1"/>
                </a:cxn>
                <a:cxn ang="0">
                  <a:pos x="0" y="2"/>
                </a:cxn>
                <a:cxn ang="0">
                  <a:pos x="0" y="2"/>
                </a:cxn>
                <a:cxn ang="0">
                  <a:pos x="0" y="2"/>
                </a:cxn>
                <a:cxn ang="0">
                  <a:pos x="0" y="2"/>
                </a:cxn>
                <a:cxn ang="0">
                  <a:pos x="1" y="2"/>
                </a:cxn>
                <a:cxn ang="0">
                  <a:pos x="0" y="2"/>
                </a:cxn>
                <a:cxn ang="0">
                  <a:pos x="0" y="2"/>
                </a:cxn>
                <a:cxn ang="0">
                  <a:pos x="1" y="2"/>
                </a:cxn>
                <a:cxn ang="0">
                  <a:pos x="1" y="2"/>
                </a:cxn>
                <a:cxn ang="0">
                  <a:pos x="1" y="2"/>
                </a:cxn>
                <a:cxn ang="0">
                  <a:pos x="0" y="1"/>
                </a:cxn>
                <a:cxn ang="0">
                  <a:pos x="0" y="2"/>
                </a:cxn>
                <a:cxn ang="0">
                  <a:pos x="0" y="0"/>
                </a:cxn>
                <a:cxn ang="0">
                  <a:pos x="0" y="0"/>
                </a:cxn>
              </a:cxnLst>
              <a:rect l="0" t="0" r="r" b="b"/>
              <a:pathLst>
                <a:path w="1" h="3">
                  <a:moveTo>
                    <a:pt x="0" y="0"/>
                  </a:moveTo>
                  <a:cubicBezTo>
                    <a:pt x="0" y="1"/>
                    <a:pt x="0" y="1"/>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3"/>
                    <a:pt x="0" y="3"/>
                    <a:pt x="0" y="3"/>
                  </a:cubicBezTo>
                  <a:cubicBezTo>
                    <a:pt x="1" y="3"/>
                    <a:pt x="1" y="3"/>
                    <a:pt x="1" y="3"/>
                  </a:cubicBezTo>
                  <a:cubicBezTo>
                    <a:pt x="1" y="2"/>
                    <a:pt x="1" y="1"/>
                    <a:pt x="1" y="0"/>
                  </a:cubicBezTo>
                  <a:cubicBezTo>
                    <a:pt x="1" y="0"/>
                    <a:pt x="1" y="0"/>
                    <a:pt x="1" y="0"/>
                  </a:cubicBezTo>
                  <a:cubicBezTo>
                    <a:pt x="1" y="0"/>
                    <a:pt x="1" y="0"/>
                    <a:pt x="1" y="0"/>
                  </a:cubicBezTo>
                  <a:cubicBezTo>
                    <a:pt x="1" y="0"/>
                    <a:pt x="1" y="0"/>
                    <a:pt x="1" y="0"/>
                  </a:cubicBezTo>
                  <a:cubicBezTo>
                    <a:pt x="1" y="0"/>
                    <a:pt x="0" y="1"/>
                    <a:pt x="0" y="1"/>
                  </a:cubicBezTo>
                  <a:cubicBezTo>
                    <a:pt x="0" y="1"/>
                    <a:pt x="0" y="1"/>
                    <a:pt x="0" y="1"/>
                  </a:cubicBezTo>
                  <a:cubicBezTo>
                    <a:pt x="1" y="1"/>
                    <a:pt x="1" y="1"/>
                    <a:pt x="1" y="1"/>
                  </a:cubicBezTo>
                  <a:cubicBezTo>
                    <a:pt x="1" y="1"/>
                    <a:pt x="1" y="1"/>
                    <a:pt x="1" y="1"/>
                  </a:cubicBezTo>
                  <a:cubicBezTo>
                    <a:pt x="1" y="0"/>
                    <a:pt x="1" y="0"/>
                    <a:pt x="1"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1"/>
                    <a:pt x="0" y="1"/>
                    <a:pt x="0" y="1"/>
                  </a:cubicBezTo>
                  <a:cubicBezTo>
                    <a:pt x="0" y="1"/>
                    <a:pt x="0" y="1"/>
                    <a:pt x="0" y="1"/>
                  </a:cubicBezTo>
                  <a:cubicBezTo>
                    <a:pt x="0" y="1"/>
                    <a:pt x="0" y="1"/>
                    <a:pt x="0" y="1"/>
                  </a:cubicBezTo>
                  <a:cubicBezTo>
                    <a:pt x="0" y="1"/>
                    <a:pt x="0" y="1"/>
                    <a:pt x="0" y="1"/>
                  </a:cubicBezTo>
                  <a:cubicBezTo>
                    <a:pt x="1" y="1"/>
                    <a:pt x="1" y="1"/>
                    <a:pt x="1" y="1"/>
                  </a:cubicBezTo>
                  <a:cubicBezTo>
                    <a:pt x="1" y="1"/>
                    <a:pt x="1" y="1"/>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1"/>
                    <a:pt x="1" y="1"/>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1" y="2"/>
                    <a:pt x="1" y="2"/>
                    <a:pt x="1" y="2"/>
                  </a:cubicBezTo>
                  <a:cubicBezTo>
                    <a:pt x="0" y="2"/>
                    <a:pt x="0" y="2"/>
                    <a:pt x="0" y="2"/>
                  </a:cubicBezTo>
                  <a:cubicBezTo>
                    <a:pt x="0" y="2"/>
                    <a:pt x="0" y="2"/>
                    <a:pt x="0" y="2"/>
                  </a:cubicBezTo>
                  <a:cubicBezTo>
                    <a:pt x="1" y="2"/>
                    <a:pt x="1" y="2"/>
                    <a:pt x="1" y="2"/>
                  </a:cubicBezTo>
                  <a:cubicBezTo>
                    <a:pt x="0" y="2"/>
                    <a:pt x="0" y="2"/>
                    <a:pt x="0" y="2"/>
                  </a:cubicBezTo>
                  <a:cubicBezTo>
                    <a:pt x="1" y="2"/>
                    <a:pt x="1" y="2"/>
                    <a:pt x="1" y="2"/>
                  </a:cubicBezTo>
                  <a:cubicBezTo>
                    <a:pt x="1" y="2"/>
                    <a:pt x="1" y="2"/>
                    <a:pt x="1" y="2"/>
                  </a:cubicBezTo>
                  <a:cubicBezTo>
                    <a:pt x="0" y="2"/>
                    <a:pt x="0" y="2"/>
                    <a:pt x="0" y="2"/>
                  </a:cubicBezTo>
                  <a:cubicBezTo>
                    <a:pt x="1" y="2"/>
                    <a:pt x="1" y="2"/>
                    <a:pt x="1" y="2"/>
                  </a:cubicBezTo>
                  <a:cubicBezTo>
                    <a:pt x="1" y="2"/>
                    <a:pt x="1" y="2"/>
                    <a:pt x="1" y="2"/>
                  </a:cubicBezTo>
                  <a:cubicBezTo>
                    <a:pt x="1" y="2"/>
                    <a:pt x="1" y="2"/>
                    <a:pt x="1" y="2"/>
                  </a:cubicBezTo>
                  <a:cubicBezTo>
                    <a:pt x="0" y="1"/>
                    <a:pt x="0" y="1"/>
                    <a:pt x="0" y="1"/>
                  </a:cubicBezTo>
                  <a:cubicBezTo>
                    <a:pt x="0" y="1"/>
                    <a:pt x="0" y="1"/>
                    <a:pt x="0" y="1"/>
                  </a:cubicBezTo>
                  <a:cubicBezTo>
                    <a:pt x="0" y="2"/>
                    <a:pt x="0" y="2"/>
                    <a:pt x="0" y="2"/>
                  </a:cubicBezTo>
                  <a:cubicBezTo>
                    <a:pt x="0" y="2"/>
                    <a:pt x="0" y="2"/>
                    <a:pt x="0" y="2"/>
                  </a:cubicBezTo>
                  <a:cubicBezTo>
                    <a:pt x="0" y="2"/>
                    <a:pt x="0" y="2"/>
                    <a:pt x="0" y="2"/>
                  </a:cubicBezTo>
                  <a:cubicBezTo>
                    <a:pt x="0" y="1"/>
                    <a:pt x="0" y="1"/>
                    <a:pt x="0" y="0"/>
                  </a:cubicBezTo>
                  <a:cubicBezTo>
                    <a:pt x="0" y="0"/>
                    <a:pt x="0" y="0"/>
                    <a:pt x="0" y="0"/>
                  </a:cubicBezTo>
                  <a:cubicBezTo>
                    <a:pt x="0" y="0"/>
                    <a:pt x="0"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78" name="Freeform 77"/>
            <p:cNvSpPr>
              <a:spLocks/>
            </p:cNvSpPr>
            <p:nvPr userDrawn="1"/>
          </p:nvSpPr>
          <p:spPr bwMode="auto">
            <a:xfrm>
              <a:off x="289" y="298"/>
              <a:ext cx="2" cy="2"/>
            </a:xfrm>
            <a:custGeom>
              <a:avLst/>
              <a:gdLst/>
              <a:ahLst/>
              <a:cxnLst>
                <a:cxn ang="0">
                  <a:pos x="0" y="1"/>
                </a:cxn>
                <a:cxn ang="0">
                  <a:pos x="1" y="1"/>
                </a:cxn>
                <a:cxn ang="0">
                  <a:pos x="0" y="1"/>
                </a:cxn>
              </a:cxnLst>
              <a:rect l="0" t="0" r="r" b="b"/>
              <a:pathLst>
                <a:path w="1" h="1">
                  <a:moveTo>
                    <a:pt x="0" y="1"/>
                  </a:moveTo>
                  <a:cubicBezTo>
                    <a:pt x="1" y="1"/>
                    <a:pt x="1" y="1"/>
                    <a:pt x="1" y="1"/>
                  </a:cubicBezTo>
                  <a:cubicBezTo>
                    <a:pt x="1" y="0"/>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79" name="Freeform 78"/>
            <p:cNvSpPr>
              <a:spLocks/>
            </p:cNvSpPr>
            <p:nvPr userDrawn="1"/>
          </p:nvSpPr>
          <p:spPr bwMode="auto">
            <a:xfrm>
              <a:off x="289" y="298"/>
              <a:ext cx="2" cy="2"/>
            </a:xfrm>
            <a:custGeom>
              <a:avLst/>
              <a:gdLst/>
              <a:ahLst/>
              <a:cxnLst>
                <a:cxn ang="0">
                  <a:pos x="0" y="2"/>
                </a:cxn>
                <a:cxn ang="0">
                  <a:pos x="0" y="2"/>
                </a:cxn>
                <a:cxn ang="0">
                  <a:pos x="0" y="2"/>
                </a:cxn>
                <a:cxn ang="0">
                  <a:pos x="0" y="2"/>
                </a:cxn>
                <a:cxn ang="0">
                  <a:pos x="0" y="2"/>
                </a:cxn>
                <a:cxn ang="0">
                  <a:pos x="0" y="2"/>
                </a:cxn>
                <a:cxn ang="0">
                  <a:pos x="2" y="2"/>
                </a:cxn>
                <a:cxn ang="0">
                  <a:pos x="2" y="2"/>
                </a:cxn>
                <a:cxn ang="0">
                  <a:pos x="2" y="0"/>
                </a:cxn>
                <a:cxn ang="0">
                  <a:pos x="0" y="2"/>
                </a:cxn>
                <a:cxn ang="0">
                  <a:pos x="0" y="2"/>
                </a:cxn>
                <a:cxn ang="0">
                  <a:pos x="0" y="2"/>
                </a:cxn>
                <a:cxn ang="0">
                  <a:pos x="0" y="2"/>
                </a:cxn>
                <a:cxn ang="0">
                  <a:pos x="0" y="2"/>
                </a:cxn>
                <a:cxn ang="0">
                  <a:pos x="2" y="2"/>
                </a:cxn>
                <a:cxn ang="0">
                  <a:pos x="2" y="2"/>
                </a:cxn>
                <a:cxn ang="0">
                  <a:pos x="2" y="2"/>
                </a:cxn>
                <a:cxn ang="0">
                  <a:pos x="2" y="2"/>
                </a:cxn>
                <a:cxn ang="0">
                  <a:pos x="2" y="2"/>
                </a:cxn>
                <a:cxn ang="0">
                  <a:pos x="2" y="2"/>
                </a:cxn>
                <a:cxn ang="0">
                  <a:pos x="0" y="2"/>
                </a:cxn>
                <a:cxn ang="0">
                  <a:pos x="0" y="2"/>
                </a:cxn>
                <a:cxn ang="0">
                  <a:pos x="0" y="2"/>
                </a:cxn>
                <a:cxn ang="0">
                  <a:pos x="0" y="2"/>
                </a:cxn>
                <a:cxn ang="0">
                  <a:pos x="0" y="2"/>
                </a:cxn>
                <a:cxn ang="0">
                  <a:pos x="0" y="2"/>
                </a:cxn>
                <a:cxn ang="0">
                  <a:pos x="0" y="2"/>
                </a:cxn>
                <a:cxn ang="0">
                  <a:pos x="2" y="2"/>
                </a:cxn>
                <a:cxn ang="0">
                  <a:pos x="0" y="2"/>
                </a:cxn>
                <a:cxn ang="0">
                  <a:pos x="2" y="2"/>
                </a:cxn>
                <a:cxn ang="0">
                  <a:pos x="2" y="2"/>
                </a:cxn>
                <a:cxn ang="0">
                  <a:pos x="2" y="2"/>
                </a:cxn>
                <a:cxn ang="0">
                  <a:pos x="0" y="2"/>
                </a:cxn>
                <a:cxn ang="0">
                  <a:pos x="0" y="2"/>
                </a:cxn>
              </a:cxnLst>
              <a:rect l="0" t="0" r="r" b="b"/>
              <a:pathLst>
                <a:path w="2" h="2">
                  <a:moveTo>
                    <a:pt x="0" y="2"/>
                  </a:move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2" y="2"/>
                  </a:lnTo>
                  <a:lnTo>
                    <a:pt x="2" y="2"/>
                  </a:lnTo>
                  <a:lnTo>
                    <a:pt x="2" y="2"/>
                  </a:lnTo>
                  <a:lnTo>
                    <a:pt x="2" y="0"/>
                  </a:ln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2" y="2"/>
                  </a:lnTo>
                  <a:lnTo>
                    <a:pt x="2" y="2"/>
                  </a:lnTo>
                  <a:lnTo>
                    <a:pt x="2" y="2"/>
                  </a:lnTo>
                  <a:lnTo>
                    <a:pt x="2" y="2"/>
                  </a:lnTo>
                  <a:lnTo>
                    <a:pt x="2" y="2"/>
                  </a:lnTo>
                  <a:lnTo>
                    <a:pt x="2" y="2"/>
                  </a:lnTo>
                  <a:lnTo>
                    <a:pt x="2" y="2"/>
                  </a:lnTo>
                  <a:lnTo>
                    <a:pt x="0" y="2"/>
                  </a:lnTo>
                  <a:lnTo>
                    <a:pt x="2" y="2"/>
                  </a:lnTo>
                  <a:lnTo>
                    <a:pt x="2"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0" y="2"/>
                  </a:lnTo>
                  <a:lnTo>
                    <a:pt x="2" y="2"/>
                  </a:lnTo>
                  <a:lnTo>
                    <a:pt x="2" y="2"/>
                  </a:lnTo>
                  <a:lnTo>
                    <a:pt x="2" y="2"/>
                  </a:lnTo>
                  <a:lnTo>
                    <a:pt x="2" y="2"/>
                  </a:lnTo>
                  <a:lnTo>
                    <a:pt x="2" y="2"/>
                  </a:lnTo>
                  <a:lnTo>
                    <a:pt x="2" y="2"/>
                  </a:lnTo>
                  <a:lnTo>
                    <a:pt x="2" y="2"/>
                  </a:lnTo>
                  <a:lnTo>
                    <a:pt x="0" y="2"/>
                  </a:lnTo>
                  <a:lnTo>
                    <a:pt x="0" y="2"/>
                  </a:lnTo>
                  <a:lnTo>
                    <a:pt x="0" y="2"/>
                  </a:lnTo>
                  <a:lnTo>
                    <a:pt x="0" y="2"/>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80" name="Freeform 79"/>
            <p:cNvSpPr>
              <a:spLocks/>
            </p:cNvSpPr>
            <p:nvPr userDrawn="1"/>
          </p:nvSpPr>
          <p:spPr bwMode="auto">
            <a:xfrm>
              <a:off x="291" y="290"/>
              <a:ext cx="2" cy="2"/>
            </a:xfrm>
            <a:custGeom>
              <a:avLst/>
              <a:gdLst/>
              <a:ahLst/>
              <a:cxnLst>
                <a:cxn ang="0">
                  <a:pos x="0" y="1"/>
                </a:cxn>
                <a:cxn ang="0">
                  <a:pos x="1" y="1"/>
                </a:cxn>
                <a:cxn ang="0">
                  <a:pos x="0" y="1"/>
                </a:cxn>
              </a:cxnLst>
              <a:rect l="0" t="0" r="r" b="b"/>
              <a:pathLst>
                <a:path w="1" h="1">
                  <a:moveTo>
                    <a:pt x="0" y="1"/>
                  </a:moveTo>
                  <a:cubicBezTo>
                    <a:pt x="0" y="1"/>
                    <a:pt x="0" y="1"/>
                    <a:pt x="1" y="1"/>
                  </a:cubicBezTo>
                  <a:cubicBezTo>
                    <a:pt x="0" y="0"/>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81" name="Freeform 80"/>
            <p:cNvSpPr>
              <a:spLocks/>
            </p:cNvSpPr>
            <p:nvPr userDrawn="1"/>
          </p:nvSpPr>
          <p:spPr bwMode="auto">
            <a:xfrm>
              <a:off x="289" y="290"/>
              <a:ext cx="4" cy="2"/>
            </a:xfrm>
            <a:custGeom>
              <a:avLst/>
              <a:gdLst/>
              <a:ahLst/>
              <a:cxnLst>
                <a:cxn ang="0">
                  <a:pos x="1" y="1"/>
                </a:cxn>
                <a:cxn ang="0">
                  <a:pos x="1" y="1"/>
                </a:cxn>
                <a:cxn ang="0">
                  <a:pos x="2" y="1"/>
                </a:cxn>
                <a:cxn ang="0">
                  <a:pos x="2" y="1"/>
                </a:cxn>
                <a:cxn ang="0">
                  <a:pos x="1" y="0"/>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2" y="1"/>
                </a:cxn>
                <a:cxn ang="0">
                  <a:pos x="1" y="1"/>
                </a:cxn>
                <a:cxn ang="0">
                  <a:pos x="1" y="1"/>
                </a:cxn>
                <a:cxn ang="0">
                  <a:pos x="1" y="0"/>
                </a:cxn>
                <a:cxn ang="0">
                  <a:pos x="0" y="1"/>
                </a:cxn>
                <a:cxn ang="0">
                  <a:pos x="1" y="1"/>
                </a:cxn>
              </a:cxnLst>
              <a:rect l="0" t="0" r="r" b="b"/>
              <a:pathLst>
                <a:path w="2" h="1">
                  <a:moveTo>
                    <a:pt x="1" y="1"/>
                  </a:moveTo>
                  <a:cubicBezTo>
                    <a:pt x="1" y="1"/>
                    <a:pt x="1" y="1"/>
                    <a:pt x="1" y="1"/>
                  </a:cubicBezTo>
                  <a:cubicBezTo>
                    <a:pt x="2" y="1"/>
                    <a:pt x="2" y="1"/>
                    <a:pt x="2" y="1"/>
                  </a:cubicBezTo>
                  <a:cubicBezTo>
                    <a:pt x="2" y="1"/>
                    <a:pt x="2" y="1"/>
                    <a:pt x="2" y="1"/>
                  </a:cubicBezTo>
                  <a:cubicBezTo>
                    <a:pt x="1" y="0"/>
                    <a:pt x="1" y="0"/>
                    <a:pt x="1" y="0"/>
                  </a:cubicBezTo>
                  <a:cubicBezTo>
                    <a:pt x="1" y="0"/>
                    <a:pt x="1" y="0"/>
                    <a:pt x="1" y="1"/>
                  </a:cubicBezTo>
                  <a:cubicBezTo>
                    <a:pt x="0" y="1"/>
                    <a:pt x="0" y="1"/>
                    <a:pt x="0"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2" y="1"/>
                    <a:pt x="2" y="1"/>
                    <a:pt x="2" y="1"/>
                  </a:cubicBezTo>
                  <a:cubicBezTo>
                    <a:pt x="1" y="1"/>
                    <a:pt x="1" y="1"/>
                    <a:pt x="1" y="1"/>
                  </a:cubicBezTo>
                  <a:cubicBezTo>
                    <a:pt x="1" y="1"/>
                    <a:pt x="1" y="1"/>
                    <a:pt x="1" y="1"/>
                  </a:cubicBezTo>
                  <a:cubicBezTo>
                    <a:pt x="1" y="0"/>
                    <a:pt x="1" y="0"/>
                    <a:pt x="1" y="0"/>
                  </a:cubicBezTo>
                  <a:cubicBezTo>
                    <a:pt x="0" y="1"/>
                    <a:pt x="0" y="1"/>
                    <a:pt x="0" y="1"/>
                  </a:cubicBezTo>
                  <a:cubicBezTo>
                    <a:pt x="1" y="1"/>
                    <a:pt x="1" y="1"/>
                    <a:pt x="1"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82" name="Freeform 81"/>
            <p:cNvSpPr>
              <a:spLocks/>
            </p:cNvSpPr>
            <p:nvPr userDrawn="1"/>
          </p:nvSpPr>
          <p:spPr bwMode="auto">
            <a:xfrm>
              <a:off x="289" y="292"/>
              <a:ext cx="2" cy="3"/>
            </a:xfrm>
            <a:custGeom>
              <a:avLst/>
              <a:gdLst/>
              <a:ahLst/>
              <a:cxnLst>
                <a:cxn ang="0">
                  <a:pos x="0" y="0"/>
                </a:cxn>
                <a:cxn ang="0">
                  <a:pos x="1" y="0"/>
                </a:cxn>
                <a:cxn ang="0">
                  <a:pos x="0" y="0"/>
                </a:cxn>
              </a:cxnLst>
              <a:rect l="0" t="0" r="r" b="b"/>
              <a:pathLst>
                <a:path w="1" h="1">
                  <a:moveTo>
                    <a:pt x="0" y="0"/>
                  </a:moveTo>
                  <a:cubicBezTo>
                    <a:pt x="0" y="1"/>
                    <a:pt x="1" y="1"/>
                    <a:pt x="1" y="0"/>
                  </a:cubicBezTo>
                  <a:cubicBezTo>
                    <a:pt x="0" y="0"/>
                    <a:pt x="0"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83" name="Freeform 82"/>
            <p:cNvSpPr>
              <a:spLocks/>
            </p:cNvSpPr>
            <p:nvPr userDrawn="1"/>
          </p:nvSpPr>
          <p:spPr bwMode="auto">
            <a:xfrm>
              <a:off x="289" y="292"/>
              <a:ext cx="2" cy="3"/>
            </a:xfrm>
            <a:custGeom>
              <a:avLst/>
              <a:gdLst/>
              <a:ahLst/>
              <a:cxnLst>
                <a:cxn ang="0">
                  <a:pos x="0" y="0"/>
                </a:cxn>
                <a:cxn ang="0">
                  <a:pos x="0" y="2"/>
                </a:cxn>
                <a:cxn ang="0">
                  <a:pos x="0" y="2"/>
                </a:cxn>
                <a:cxn ang="0">
                  <a:pos x="0" y="2"/>
                </a:cxn>
                <a:cxn ang="0">
                  <a:pos x="2" y="2"/>
                </a:cxn>
                <a:cxn ang="0">
                  <a:pos x="2" y="0"/>
                </a:cxn>
                <a:cxn ang="0">
                  <a:pos x="2" y="0"/>
                </a:cxn>
                <a:cxn ang="0">
                  <a:pos x="2" y="0"/>
                </a:cxn>
                <a:cxn ang="0">
                  <a:pos x="0" y="0"/>
                </a:cxn>
                <a:cxn ang="0">
                  <a:pos x="0" y="2"/>
                </a:cxn>
                <a:cxn ang="0">
                  <a:pos x="0" y="2"/>
                </a:cxn>
                <a:cxn ang="0">
                  <a:pos x="2" y="0"/>
                </a:cxn>
                <a:cxn ang="0">
                  <a:pos x="2" y="0"/>
                </a:cxn>
                <a:cxn ang="0">
                  <a:pos x="2" y="0"/>
                </a:cxn>
                <a:cxn ang="0">
                  <a:pos x="2" y="2"/>
                </a:cxn>
                <a:cxn ang="0">
                  <a:pos x="0" y="2"/>
                </a:cxn>
                <a:cxn ang="0">
                  <a:pos x="0" y="2"/>
                </a:cxn>
                <a:cxn ang="0">
                  <a:pos x="0" y="2"/>
                </a:cxn>
                <a:cxn ang="0">
                  <a:pos x="0" y="2"/>
                </a:cxn>
                <a:cxn ang="0">
                  <a:pos x="0" y="2"/>
                </a:cxn>
                <a:cxn ang="0">
                  <a:pos x="0" y="2"/>
                </a:cxn>
                <a:cxn ang="0">
                  <a:pos x="0" y="2"/>
                </a:cxn>
                <a:cxn ang="0">
                  <a:pos x="0" y="2"/>
                </a:cxn>
                <a:cxn ang="0">
                  <a:pos x="2" y="2"/>
                </a:cxn>
                <a:cxn ang="0">
                  <a:pos x="0" y="2"/>
                </a:cxn>
                <a:cxn ang="0">
                  <a:pos x="0" y="2"/>
                </a:cxn>
                <a:cxn ang="0">
                  <a:pos x="2" y="2"/>
                </a:cxn>
                <a:cxn ang="0">
                  <a:pos x="2" y="2"/>
                </a:cxn>
                <a:cxn ang="0">
                  <a:pos x="2" y="0"/>
                </a:cxn>
                <a:cxn ang="0">
                  <a:pos x="0" y="0"/>
                </a:cxn>
                <a:cxn ang="0">
                  <a:pos x="0" y="0"/>
                </a:cxn>
              </a:cxnLst>
              <a:rect l="0" t="0" r="r" b="b"/>
              <a:pathLst>
                <a:path w="2" h="2">
                  <a:moveTo>
                    <a:pt x="0" y="0"/>
                  </a:moveTo>
                  <a:lnTo>
                    <a:pt x="0" y="2"/>
                  </a:lnTo>
                  <a:lnTo>
                    <a:pt x="0" y="2"/>
                  </a:lnTo>
                  <a:lnTo>
                    <a:pt x="0" y="2"/>
                  </a:lnTo>
                  <a:lnTo>
                    <a:pt x="2" y="2"/>
                  </a:lnTo>
                  <a:lnTo>
                    <a:pt x="2" y="0"/>
                  </a:lnTo>
                  <a:lnTo>
                    <a:pt x="2" y="0"/>
                  </a:lnTo>
                  <a:lnTo>
                    <a:pt x="2" y="0"/>
                  </a:lnTo>
                  <a:lnTo>
                    <a:pt x="0" y="0"/>
                  </a:lnTo>
                  <a:lnTo>
                    <a:pt x="0" y="2"/>
                  </a:lnTo>
                  <a:lnTo>
                    <a:pt x="0" y="2"/>
                  </a:lnTo>
                  <a:lnTo>
                    <a:pt x="2" y="0"/>
                  </a:lnTo>
                  <a:lnTo>
                    <a:pt x="2" y="0"/>
                  </a:lnTo>
                  <a:lnTo>
                    <a:pt x="2" y="0"/>
                  </a:lnTo>
                  <a:lnTo>
                    <a:pt x="2" y="2"/>
                  </a:lnTo>
                  <a:lnTo>
                    <a:pt x="0" y="2"/>
                  </a:lnTo>
                  <a:lnTo>
                    <a:pt x="0" y="2"/>
                  </a:lnTo>
                  <a:lnTo>
                    <a:pt x="0" y="2"/>
                  </a:lnTo>
                  <a:lnTo>
                    <a:pt x="0" y="2"/>
                  </a:lnTo>
                  <a:lnTo>
                    <a:pt x="0" y="2"/>
                  </a:lnTo>
                  <a:lnTo>
                    <a:pt x="0" y="2"/>
                  </a:lnTo>
                  <a:lnTo>
                    <a:pt x="0" y="2"/>
                  </a:lnTo>
                  <a:lnTo>
                    <a:pt x="0" y="2"/>
                  </a:lnTo>
                  <a:lnTo>
                    <a:pt x="2" y="2"/>
                  </a:lnTo>
                  <a:lnTo>
                    <a:pt x="0" y="2"/>
                  </a:lnTo>
                  <a:lnTo>
                    <a:pt x="0" y="2"/>
                  </a:lnTo>
                  <a:lnTo>
                    <a:pt x="2" y="2"/>
                  </a:lnTo>
                  <a:lnTo>
                    <a:pt x="2" y="2"/>
                  </a:lnTo>
                  <a:lnTo>
                    <a:pt x="2" y="0"/>
                  </a:lnTo>
                  <a:lnTo>
                    <a:pt x="0" y="0"/>
                  </a:lnTo>
                  <a:lnTo>
                    <a:pt x="0" y="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84" name="Freeform 83"/>
            <p:cNvSpPr>
              <a:spLocks/>
            </p:cNvSpPr>
            <p:nvPr userDrawn="1"/>
          </p:nvSpPr>
          <p:spPr bwMode="auto">
            <a:xfrm>
              <a:off x="285" y="298"/>
              <a:ext cx="2" cy="1"/>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85" name="Freeform 84"/>
            <p:cNvSpPr>
              <a:spLocks/>
            </p:cNvSpPr>
            <p:nvPr userDrawn="1"/>
          </p:nvSpPr>
          <p:spPr bwMode="auto">
            <a:xfrm>
              <a:off x="285" y="296"/>
              <a:ext cx="3" cy="2"/>
            </a:xfrm>
            <a:custGeom>
              <a:avLst/>
              <a:gdLst/>
              <a:ahLst/>
              <a:cxnLst>
                <a:cxn ang="0">
                  <a:pos x="0" y="1"/>
                </a:cxn>
                <a:cxn ang="0">
                  <a:pos x="0" y="1"/>
                </a:cxn>
                <a:cxn ang="0">
                  <a:pos x="0" y="1"/>
                </a:cxn>
                <a:cxn ang="0">
                  <a:pos x="0" y="1"/>
                </a:cxn>
                <a:cxn ang="0">
                  <a:pos x="0" y="1"/>
                </a:cxn>
                <a:cxn ang="0">
                  <a:pos x="0" y="1"/>
                </a:cxn>
                <a:cxn ang="0">
                  <a:pos x="1" y="1"/>
                </a:cxn>
                <a:cxn ang="0">
                  <a:pos x="1" y="0"/>
                </a:cxn>
                <a:cxn ang="0">
                  <a:pos x="0" y="0"/>
                </a:cxn>
                <a:cxn ang="0">
                  <a:pos x="0" y="1"/>
                </a:cxn>
                <a:cxn ang="0">
                  <a:pos x="0" y="1"/>
                </a:cxn>
                <a:cxn ang="0">
                  <a:pos x="0" y="1"/>
                </a:cxn>
                <a:cxn ang="0">
                  <a:pos x="1" y="1"/>
                </a:cxn>
                <a:cxn ang="0">
                  <a:pos x="0" y="1"/>
                </a:cxn>
                <a:cxn ang="0">
                  <a:pos x="0" y="0"/>
                </a:cxn>
                <a:cxn ang="0">
                  <a:pos x="0" y="1"/>
                </a:cxn>
                <a:cxn ang="0">
                  <a:pos x="0" y="1"/>
                </a:cxn>
                <a:cxn ang="0">
                  <a:pos x="0" y="1"/>
                </a:cxn>
                <a:cxn ang="0">
                  <a:pos x="0" y="1"/>
                </a:cxn>
              </a:cxnLst>
              <a:rect l="0" t="0" r="r" b="b"/>
              <a:pathLst>
                <a:path w="1" h="1">
                  <a:moveTo>
                    <a:pt x="0" y="1"/>
                  </a:moveTo>
                  <a:cubicBezTo>
                    <a:pt x="0" y="1"/>
                    <a:pt x="0" y="1"/>
                    <a:pt x="0" y="1"/>
                  </a:cubicBezTo>
                  <a:cubicBezTo>
                    <a:pt x="0" y="1"/>
                    <a:pt x="0" y="1"/>
                    <a:pt x="0" y="1"/>
                  </a:cubicBezTo>
                  <a:cubicBezTo>
                    <a:pt x="0" y="1"/>
                    <a:pt x="0" y="1"/>
                    <a:pt x="0" y="1"/>
                  </a:cubicBezTo>
                  <a:cubicBezTo>
                    <a:pt x="0" y="1"/>
                    <a:pt x="0" y="1"/>
                    <a:pt x="0" y="1"/>
                  </a:cubicBezTo>
                  <a:cubicBezTo>
                    <a:pt x="0" y="1"/>
                    <a:pt x="0" y="1"/>
                    <a:pt x="0" y="1"/>
                  </a:cubicBezTo>
                  <a:cubicBezTo>
                    <a:pt x="0" y="1"/>
                    <a:pt x="0" y="1"/>
                    <a:pt x="1" y="1"/>
                  </a:cubicBezTo>
                  <a:cubicBezTo>
                    <a:pt x="1" y="0"/>
                    <a:pt x="1" y="0"/>
                    <a:pt x="1" y="0"/>
                  </a:cubicBezTo>
                  <a:cubicBezTo>
                    <a:pt x="0" y="0"/>
                    <a:pt x="0" y="0"/>
                    <a:pt x="0" y="0"/>
                  </a:cubicBezTo>
                  <a:cubicBezTo>
                    <a:pt x="0" y="1"/>
                    <a:pt x="0" y="1"/>
                    <a:pt x="0" y="1"/>
                  </a:cubicBezTo>
                  <a:cubicBezTo>
                    <a:pt x="0" y="1"/>
                    <a:pt x="0" y="1"/>
                    <a:pt x="0" y="1"/>
                  </a:cubicBezTo>
                  <a:cubicBezTo>
                    <a:pt x="0" y="1"/>
                    <a:pt x="0" y="1"/>
                    <a:pt x="0" y="1"/>
                  </a:cubicBezTo>
                  <a:cubicBezTo>
                    <a:pt x="1" y="1"/>
                    <a:pt x="1" y="1"/>
                    <a:pt x="1" y="1"/>
                  </a:cubicBezTo>
                  <a:cubicBezTo>
                    <a:pt x="0" y="1"/>
                    <a:pt x="0" y="1"/>
                    <a:pt x="0" y="1"/>
                  </a:cubicBezTo>
                  <a:cubicBezTo>
                    <a:pt x="0" y="0"/>
                    <a:pt x="0" y="0"/>
                    <a:pt x="0" y="0"/>
                  </a:cubicBezTo>
                  <a:cubicBezTo>
                    <a:pt x="0" y="1"/>
                    <a:pt x="0" y="1"/>
                    <a:pt x="0" y="1"/>
                  </a:cubicBezTo>
                  <a:cubicBezTo>
                    <a:pt x="0" y="1"/>
                    <a:pt x="0" y="1"/>
                    <a:pt x="0" y="1"/>
                  </a:cubicBezTo>
                  <a:cubicBezTo>
                    <a:pt x="0" y="1"/>
                    <a:pt x="0" y="1"/>
                    <a:pt x="0" y="1"/>
                  </a:cubicBezTo>
                  <a:cubicBezTo>
                    <a:pt x="0" y="1"/>
                    <a:pt x="0" y="1"/>
                    <a:pt x="0" y="1"/>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86" name="Freeform 85"/>
            <p:cNvSpPr>
              <a:spLocks/>
            </p:cNvSpPr>
            <p:nvPr userDrawn="1"/>
          </p:nvSpPr>
          <p:spPr bwMode="auto">
            <a:xfrm>
              <a:off x="283" y="294"/>
              <a:ext cx="6" cy="4"/>
            </a:xfrm>
            <a:custGeom>
              <a:avLst/>
              <a:gdLst/>
              <a:ahLst/>
              <a:cxnLst>
                <a:cxn ang="0">
                  <a:pos x="0" y="1"/>
                </a:cxn>
                <a:cxn ang="0">
                  <a:pos x="2" y="1"/>
                </a:cxn>
                <a:cxn ang="0">
                  <a:pos x="2" y="1"/>
                </a:cxn>
                <a:cxn ang="0">
                  <a:pos x="3" y="0"/>
                </a:cxn>
                <a:cxn ang="0">
                  <a:pos x="0" y="1"/>
                </a:cxn>
              </a:cxnLst>
              <a:rect l="0" t="0" r="r" b="b"/>
              <a:pathLst>
                <a:path w="3" h="2">
                  <a:moveTo>
                    <a:pt x="0" y="1"/>
                  </a:moveTo>
                  <a:cubicBezTo>
                    <a:pt x="1" y="2"/>
                    <a:pt x="1" y="2"/>
                    <a:pt x="2" y="1"/>
                  </a:cubicBezTo>
                  <a:cubicBezTo>
                    <a:pt x="2" y="1"/>
                    <a:pt x="2" y="1"/>
                    <a:pt x="2" y="1"/>
                  </a:cubicBezTo>
                  <a:cubicBezTo>
                    <a:pt x="2" y="1"/>
                    <a:pt x="3" y="0"/>
                    <a:pt x="3" y="0"/>
                  </a:cubicBezTo>
                  <a:cubicBezTo>
                    <a:pt x="2" y="0"/>
                    <a:pt x="1" y="0"/>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87" name="Freeform 86"/>
            <p:cNvSpPr>
              <a:spLocks/>
            </p:cNvSpPr>
            <p:nvPr userDrawn="1"/>
          </p:nvSpPr>
          <p:spPr bwMode="auto">
            <a:xfrm>
              <a:off x="283" y="292"/>
              <a:ext cx="6" cy="6"/>
            </a:xfrm>
            <a:custGeom>
              <a:avLst/>
              <a:gdLst/>
              <a:ahLst/>
              <a:cxnLst>
                <a:cxn ang="0">
                  <a:pos x="0" y="2"/>
                </a:cxn>
                <a:cxn ang="0">
                  <a:pos x="0" y="3"/>
                </a:cxn>
                <a:cxn ang="0">
                  <a:pos x="1" y="3"/>
                </a:cxn>
                <a:cxn ang="0">
                  <a:pos x="2" y="2"/>
                </a:cxn>
                <a:cxn ang="0">
                  <a:pos x="2" y="2"/>
                </a:cxn>
                <a:cxn ang="0">
                  <a:pos x="1" y="2"/>
                </a:cxn>
                <a:cxn ang="0">
                  <a:pos x="1" y="2"/>
                </a:cxn>
                <a:cxn ang="0">
                  <a:pos x="2" y="3"/>
                </a:cxn>
                <a:cxn ang="0">
                  <a:pos x="2" y="2"/>
                </a:cxn>
                <a:cxn ang="0">
                  <a:pos x="3" y="1"/>
                </a:cxn>
                <a:cxn ang="0">
                  <a:pos x="3" y="0"/>
                </a:cxn>
                <a:cxn ang="0">
                  <a:pos x="3" y="0"/>
                </a:cxn>
                <a:cxn ang="0">
                  <a:pos x="0" y="2"/>
                </a:cxn>
                <a:cxn ang="0">
                  <a:pos x="0" y="2"/>
                </a:cxn>
                <a:cxn ang="0">
                  <a:pos x="1" y="2"/>
                </a:cxn>
                <a:cxn ang="0">
                  <a:pos x="3" y="1"/>
                </a:cxn>
                <a:cxn ang="0">
                  <a:pos x="3" y="1"/>
                </a:cxn>
                <a:cxn ang="0">
                  <a:pos x="2" y="1"/>
                </a:cxn>
                <a:cxn ang="0">
                  <a:pos x="1" y="2"/>
                </a:cxn>
                <a:cxn ang="0">
                  <a:pos x="2" y="2"/>
                </a:cxn>
                <a:cxn ang="0">
                  <a:pos x="2" y="2"/>
                </a:cxn>
                <a:cxn ang="0">
                  <a:pos x="2" y="2"/>
                </a:cxn>
                <a:cxn ang="0">
                  <a:pos x="2" y="2"/>
                </a:cxn>
                <a:cxn ang="0">
                  <a:pos x="1" y="2"/>
                </a:cxn>
                <a:cxn ang="0">
                  <a:pos x="1" y="2"/>
                </a:cxn>
                <a:cxn ang="0">
                  <a:pos x="1" y="2"/>
                </a:cxn>
                <a:cxn ang="0">
                  <a:pos x="1" y="2"/>
                </a:cxn>
                <a:cxn ang="0">
                  <a:pos x="1" y="2"/>
                </a:cxn>
                <a:cxn ang="0">
                  <a:pos x="1" y="2"/>
                </a:cxn>
                <a:cxn ang="0">
                  <a:pos x="1" y="2"/>
                </a:cxn>
                <a:cxn ang="0">
                  <a:pos x="1" y="2"/>
                </a:cxn>
                <a:cxn ang="0">
                  <a:pos x="1" y="2"/>
                </a:cxn>
                <a:cxn ang="0">
                  <a:pos x="1" y="3"/>
                </a:cxn>
                <a:cxn ang="0">
                  <a:pos x="1" y="2"/>
                </a:cxn>
                <a:cxn ang="0">
                  <a:pos x="1" y="2"/>
                </a:cxn>
                <a:cxn ang="0">
                  <a:pos x="1" y="3"/>
                </a:cxn>
                <a:cxn ang="0">
                  <a:pos x="1" y="2"/>
                </a:cxn>
                <a:cxn ang="0">
                  <a:pos x="1" y="2"/>
                </a:cxn>
                <a:cxn ang="0">
                  <a:pos x="1" y="2"/>
                </a:cxn>
                <a:cxn ang="0">
                  <a:pos x="1" y="2"/>
                </a:cxn>
                <a:cxn ang="0">
                  <a:pos x="1" y="2"/>
                </a:cxn>
                <a:cxn ang="0">
                  <a:pos x="1" y="2"/>
                </a:cxn>
                <a:cxn ang="0">
                  <a:pos x="1" y="2"/>
                </a:cxn>
                <a:cxn ang="0">
                  <a:pos x="0" y="2"/>
                </a:cxn>
                <a:cxn ang="0">
                  <a:pos x="0" y="2"/>
                </a:cxn>
              </a:cxnLst>
              <a:rect l="0" t="0" r="r" b="b"/>
              <a:pathLst>
                <a:path w="3" h="3">
                  <a:moveTo>
                    <a:pt x="0" y="2"/>
                  </a:moveTo>
                  <a:cubicBezTo>
                    <a:pt x="0" y="3"/>
                    <a:pt x="0" y="3"/>
                    <a:pt x="0" y="3"/>
                  </a:cubicBezTo>
                  <a:cubicBezTo>
                    <a:pt x="1" y="3"/>
                    <a:pt x="1" y="3"/>
                    <a:pt x="1" y="3"/>
                  </a:cubicBezTo>
                  <a:cubicBezTo>
                    <a:pt x="1" y="3"/>
                    <a:pt x="1" y="3"/>
                    <a:pt x="2" y="2"/>
                  </a:cubicBezTo>
                  <a:cubicBezTo>
                    <a:pt x="2" y="2"/>
                    <a:pt x="2" y="2"/>
                    <a:pt x="2" y="2"/>
                  </a:cubicBezTo>
                  <a:cubicBezTo>
                    <a:pt x="1" y="2"/>
                    <a:pt x="1" y="2"/>
                    <a:pt x="1" y="2"/>
                  </a:cubicBezTo>
                  <a:cubicBezTo>
                    <a:pt x="1" y="2"/>
                    <a:pt x="1" y="2"/>
                    <a:pt x="1" y="2"/>
                  </a:cubicBezTo>
                  <a:cubicBezTo>
                    <a:pt x="2" y="3"/>
                    <a:pt x="2" y="3"/>
                    <a:pt x="2" y="3"/>
                  </a:cubicBezTo>
                  <a:cubicBezTo>
                    <a:pt x="2" y="2"/>
                    <a:pt x="2" y="2"/>
                    <a:pt x="2" y="2"/>
                  </a:cubicBezTo>
                  <a:cubicBezTo>
                    <a:pt x="2" y="2"/>
                    <a:pt x="3" y="1"/>
                    <a:pt x="3" y="1"/>
                  </a:cubicBezTo>
                  <a:cubicBezTo>
                    <a:pt x="3" y="0"/>
                    <a:pt x="3" y="0"/>
                    <a:pt x="3" y="0"/>
                  </a:cubicBezTo>
                  <a:cubicBezTo>
                    <a:pt x="3" y="0"/>
                    <a:pt x="3" y="0"/>
                    <a:pt x="3" y="0"/>
                  </a:cubicBezTo>
                  <a:cubicBezTo>
                    <a:pt x="2" y="1"/>
                    <a:pt x="1" y="1"/>
                    <a:pt x="0" y="2"/>
                  </a:cubicBezTo>
                  <a:cubicBezTo>
                    <a:pt x="0" y="2"/>
                    <a:pt x="0" y="2"/>
                    <a:pt x="0" y="2"/>
                  </a:cubicBezTo>
                  <a:cubicBezTo>
                    <a:pt x="1" y="2"/>
                    <a:pt x="1" y="2"/>
                    <a:pt x="1" y="2"/>
                  </a:cubicBezTo>
                  <a:cubicBezTo>
                    <a:pt x="1" y="2"/>
                    <a:pt x="2" y="1"/>
                    <a:pt x="3" y="1"/>
                  </a:cubicBezTo>
                  <a:cubicBezTo>
                    <a:pt x="3" y="1"/>
                    <a:pt x="3" y="1"/>
                    <a:pt x="3" y="1"/>
                  </a:cubicBezTo>
                  <a:cubicBezTo>
                    <a:pt x="2" y="1"/>
                    <a:pt x="2" y="1"/>
                    <a:pt x="2" y="1"/>
                  </a:cubicBezTo>
                  <a:cubicBezTo>
                    <a:pt x="2" y="1"/>
                    <a:pt x="2" y="2"/>
                    <a:pt x="1" y="2"/>
                  </a:cubicBezTo>
                  <a:cubicBezTo>
                    <a:pt x="2" y="2"/>
                    <a:pt x="2" y="2"/>
                    <a:pt x="2" y="2"/>
                  </a:cubicBezTo>
                  <a:cubicBezTo>
                    <a:pt x="2" y="2"/>
                    <a:pt x="2" y="2"/>
                    <a:pt x="2" y="2"/>
                  </a:cubicBezTo>
                  <a:cubicBezTo>
                    <a:pt x="2" y="2"/>
                    <a:pt x="2" y="2"/>
                    <a:pt x="2" y="2"/>
                  </a:cubicBezTo>
                  <a:cubicBezTo>
                    <a:pt x="2" y="2"/>
                    <a:pt x="2" y="2"/>
                    <a:pt x="2" y="2"/>
                  </a:cubicBezTo>
                  <a:cubicBezTo>
                    <a:pt x="1" y="2"/>
                    <a:pt x="1" y="2"/>
                    <a:pt x="1" y="2"/>
                  </a:cubicBezTo>
                  <a:cubicBezTo>
                    <a:pt x="1" y="2"/>
                    <a:pt x="1" y="2"/>
                    <a:pt x="1" y="2"/>
                  </a:cubicBezTo>
                  <a:cubicBezTo>
                    <a:pt x="1" y="2"/>
                    <a:pt x="1" y="2"/>
                    <a:pt x="1" y="2"/>
                  </a:cubicBezTo>
                  <a:cubicBezTo>
                    <a:pt x="1" y="2"/>
                    <a:pt x="1" y="2"/>
                    <a:pt x="1" y="2"/>
                  </a:cubicBezTo>
                  <a:cubicBezTo>
                    <a:pt x="1" y="2"/>
                    <a:pt x="1" y="2"/>
                    <a:pt x="1" y="2"/>
                  </a:cubicBezTo>
                  <a:cubicBezTo>
                    <a:pt x="1" y="2"/>
                    <a:pt x="1" y="2"/>
                    <a:pt x="1" y="2"/>
                  </a:cubicBezTo>
                  <a:cubicBezTo>
                    <a:pt x="1" y="2"/>
                    <a:pt x="1" y="2"/>
                    <a:pt x="1" y="2"/>
                  </a:cubicBezTo>
                  <a:cubicBezTo>
                    <a:pt x="1" y="2"/>
                    <a:pt x="1" y="2"/>
                    <a:pt x="1" y="2"/>
                  </a:cubicBezTo>
                  <a:cubicBezTo>
                    <a:pt x="1" y="2"/>
                    <a:pt x="1" y="2"/>
                    <a:pt x="1" y="2"/>
                  </a:cubicBezTo>
                  <a:cubicBezTo>
                    <a:pt x="1" y="3"/>
                    <a:pt x="1" y="3"/>
                    <a:pt x="1" y="3"/>
                  </a:cubicBezTo>
                  <a:cubicBezTo>
                    <a:pt x="1" y="2"/>
                    <a:pt x="1" y="2"/>
                    <a:pt x="1" y="2"/>
                  </a:cubicBezTo>
                  <a:cubicBezTo>
                    <a:pt x="1" y="2"/>
                    <a:pt x="1" y="2"/>
                    <a:pt x="1" y="2"/>
                  </a:cubicBezTo>
                  <a:cubicBezTo>
                    <a:pt x="1" y="3"/>
                    <a:pt x="1" y="3"/>
                    <a:pt x="1" y="3"/>
                  </a:cubicBezTo>
                  <a:cubicBezTo>
                    <a:pt x="1" y="2"/>
                    <a:pt x="1" y="2"/>
                    <a:pt x="1" y="2"/>
                  </a:cubicBezTo>
                  <a:cubicBezTo>
                    <a:pt x="1" y="2"/>
                    <a:pt x="1" y="2"/>
                    <a:pt x="1" y="2"/>
                  </a:cubicBezTo>
                  <a:cubicBezTo>
                    <a:pt x="1" y="2"/>
                    <a:pt x="1" y="2"/>
                    <a:pt x="1" y="2"/>
                  </a:cubicBezTo>
                  <a:cubicBezTo>
                    <a:pt x="1" y="2"/>
                    <a:pt x="1" y="2"/>
                    <a:pt x="1" y="2"/>
                  </a:cubicBezTo>
                  <a:cubicBezTo>
                    <a:pt x="1" y="2"/>
                    <a:pt x="1" y="2"/>
                    <a:pt x="1" y="2"/>
                  </a:cubicBezTo>
                  <a:cubicBezTo>
                    <a:pt x="1" y="2"/>
                    <a:pt x="1" y="2"/>
                    <a:pt x="1" y="2"/>
                  </a:cubicBezTo>
                  <a:cubicBezTo>
                    <a:pt x="1" y="2"/>
                    <a:pt x="1" y="2"/>
                    <a:pt x="1" y="2"/>
                  </a:cubicBezTo>
                  <a:cubicBezTo>
                    <a:pt x="0" y="2"/>
                    <a:pt x="0" y="2"/>
                    <a:pt x="0" y="2"/>
                  </a:cubicBezTo>
                  <a:cubicBezTo>
                    <a:pt x="0" y="2"/>
                    <a:pt x="0" y="2"/>
                    <a:pt x="0"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88" name="Freeform 87"/>
            <p:cNvSpPr>
              <a:spLocks/>
            </p:cNvSpPr>
            <p:nvPr userDrawn="1"/>
          </p:nvSpPr>
          <p:spPr bwMode="auto">
            <a:xfrm>
              <a:off x="285" y="296"/>
              <a:ext cx="4" cy="6"/>
            </a:xfrm>
            <a:custGeom>
              <a:avLst/>
              <a:gdLst/>
              <a:ahLst/>
              <a:cxnLst>
                <a:cxn ang="0">
                  <a:pos x="0" y="2"/>
                </a:cxn>
                <a:cxn ang="0">
                  <a:pos x="1" y="2"/>
                </a:cxn>
                <a:cxn ang="0">
                  <a:pos x="1" y="2"/>
                </a:cxn>
                <a:cxn ang="0">
                  <a:pos x="2" y="0"/>
                </a:cxn>
                <a:cxn ang="0">
                  <a:pos x="2" y="2"/>
                </a:cxn>
                <a:cxn ang="0">
                  <a:pos x="0" y="2"/>
                </a:cxn>
              </a:cxnLst>
              <a:rect l="0" t="0" r="r" b="b"/>
              <a:pathLst>
                <a:path w="2" h="3">
                  <a:moveTo>
                    <a:pt x="0" y="2"/>
                  </a:moveTo>
                  <a:cubicBezTo>
                    <a:pt x="0" y="2"/>
                    <a:pt x="0" y="2"/>
                    <a:pt x="1" y="2"/>
                  </a:cubicBezTo>
                  <a:cubicBezTo>
                    <a:pt x="0" y="3"/>
                    <a:pt x="0" y="3"/>
                    <a:pt x="1" y="2"/>
                  </a:cubicBezTo>
                  <a:cubicBezTo>
                    <a:pt x="2" y="2"/>
                    <a:pt x="2" y="2"/>
                    <a:pt x="2" y="0"/>
                  </a:cubicBezTo>
                  <a:cubicBezTo>
                    <a:pt x="2" y="1"/>
                    <a:pt x="2" y="1"/>
                    <a:pt x="2" y="2"/>
                  </a:cubicBezTo>
                  <a:cubicBezTo>
                    <a:pt x="1" y="0"/>
                    <a:pt x="1" y="0"/>
                    <a:pt x="0"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89" name="Freeform 88"/>
            <p:cNvSpPr>
              <a:spLocks/>
            </p:cNvSpPr>
            <p:nvPr userDrawn="1"/>
          </p:nvSpPr>
          <p:spPr bwMode="auto">
            <a:xfrm>
              <a:off x="285" y="296"/>
              <a:ext cx="6" cy="6"/>
            </a:xfrm>
            <a:custGeom>
              <a:avLst/>
              <a:gdLst/>
              <a:ahLst/>
              <a:cxnLst>
                <a:cxn ang="0">
                  <a:pos x="0" y="2"/>
                </a:cxn>
                <a:cxn ang="0">
                  <a:pos x="0" y="2"/>
                </a:cxn>
                <a:cxn ang="0">
                  <a:pos x="1" y="2"/>
                </a:cxn>
                <a:cxn ang="0">
                  <a:pos x="0" y="3"/>
                </a:cxn>
                <a:cxn ang="0">
                  <a:pos x="0" y="3"/>
                </a:cxn>
                <a:cxn ang="0">
                  <a:pos x="3" y="2"/>
                </a:cxn>
                <a:cxn ang="0">
                  <a:pos x="3" y="0"/>
                </a:cxn>
                <a:cxn ang="0">
                  <a:pos x="1" y="2"/>
                </a:cxn>
                <a:cxn ang="0">
                  <a:pos x="2" y="2"/>
                </a:cxn>
                <a:cxn ang="0">
                  <a:pos x="1" y="0"/>
                </a:cxn>
                <a:cxn ang="0">
                  <a:pos x="0" y="2"/>
                </a:cxn>
                <a:cxn ang="0">
                  <a:pos x="1" y="1"/>
                </a:cxn>
                <a:cxn ang="0">
                  <a:pos x="1" y="1"/>
                </a:cxn>
                <a:cxn ang="0">
                  <a:pos x="2" y="2"/>
                </a:cxn>
                <a:cxn ang="0">
                  <a:pos x="3" y="0"/>
                </a:cxn>
                <a:cxn ang="0">
                  <a:pos x="2" y="0"/>
                </a:cxn>
                <a:cxn ang="0">
                  <a:pos x="1" y="2"/>
                </a:cxn>
                <a:cxn ang="0">
                  <a:pos x="0" y="3"/>
                </a:cxn>
                <a:cxn ang="0">
                  <a:pos x="0" y="2"/>
                </a:cxn>
                <a:cxn ang="0">
                  <a:pos x="0" y="2"/>
                </a:cxn>
                <a:cxn ang="0">
                  <a:pos x="0" y="3"/>
                </a:cxn>
                <a:cxn ang="0">
                  <a:pos x="0" y="3"/>
                </a:cxn>
                <a:cxn ang="0">
                  <a:pos x="1" y="2"/>
                </a:cxn>
                <a:cxn ang="0">
                  <a:pos x="0" y="2"/>
                </a:cxn>
                <a:cxn ang="0">
                  <a:pos x="0" y="2"/>
                </a:cxn>
                <a:cxn ang="0">
                  <a:pos x="0" y="2"/>
                </a:cxn>
                <a:cxn ang="0">
                  <a:pos x="0" y="2"/>
                </a:cxn>
                <a:cxn ang="0">
                  <a:pos x="0" y="2"/>
                </a:cxn>
                <a:cxn ang="0">
                  <a:pos x="0" y="2"/>
                </a:cxn>
                <a:cxn ang="0">
                  <a:pos x="0" y="2"/>
                </a:cxn>
                <a:cxn ang="0">
                  <a:pos x="0" y="2"/>
                </a:cxn>
                <a:cxn ang="0">
                  <a:pos x="0" y="2"/>
                </a:cxn>
                <a:cxn ang="0">
                  <a:pos x="0" y="1"/>
                </a:cxn>
                <a:cxn ang="0">
                  <a:pos x="0" y="2"/>
                </a:cxn>
              </a:cxnLst>
              <a:rect l="0" t="0" r="r" b="b"/>
              <a:pathLst>
                <a:path w="3" h="3">
                  <a:moveTo>
                    <a:pt x="0" y="2"/>
                  </a:moveTo>
                  <a:cubicBezTo>
                    <a:pt x="0" y="2"/>
                    <a:pt x="0" y="2"/>
                    <a:pt x="0" y="2"/>
                  </a:cubicBezTo>
                  <a:cubicBezTo>
                    <a:pt x="0" y="2"/>
                    <a:pt x="0" y="2"/>
                    <a:pt x="0" y="2"/>
                  </a:cubicBezTo>
                  <a:cubicBezTo>
                    <a:pt x="0" y="2"/>
                    <a:pt x="0" y="2"/>
                    <a:pt x="0" y="2"/>
                  </a:cubicBezTo>
                  <a:cubicBezTo>
                    <a:pt x="1" y="2"/>
                    <a:pt x="1" y="2"/>
                    <a:pt x="1" y="2"/>
                  </a:cubicBezTo>
                  <a:cubicBezTo>
                    <a:pt x="1" y="2"/>
                    <a:pt x="1" y="2"/>
                    <a:pt x="1" y="2"/>
                  </a:cubicBezTo>
                  <a:cubicBezTo>
                    <a:pt x="0" y="2"/>
                    <a:pt x="0" y="2"/>
                    <a:pt x="0" y="2"/>
                  </a:cubicBezTo>
                  <a:cubicBezTo>
                    <a:pt x="0" y="2"/>
                    <a:pt x="0" y="2"/>
                    <a:pt x="0" y="3"/>
                  </a:cubicBezTo>
                  <a:cubicBezTo>
                    <a:pt x="0" y="3"/>
                    <a:pt x="0" y="3"/>
                    <a:pt x="0" y="3"/>
                  </a:cubicBezTo>
                  <a:cubicBezTo>
                    <a:pt x="0" y="3"/>
                    <a:pt x="0" y="3"/>
                    <a:pt x="0" y="3"/>
                  </a:cubicBezTo>
                  <a:cubicBezTo>
                    <a:pt x="1" y="3"/>
                    <a:pt x="1" y="3"/>
                    <a:pt x="1" y="2"/>
                  </a:cubicBezTo>
                  <a:cubicBezTo>
                    <a:pt x="2" y="2"/>
                    <a:pt x="2" y="2"/>
                    <a:pt x="3" y="2"/>
                  </a:cubicBezTo>
                  <a:cubicBezTo>
                    <a:pt x="3" y="1"/>
                    <a:pt x="3" y="1"/>
                    <a:pt x="3" y="0"/>
                  </a:cubicBezTo>
                  <a:cubicBezTo>
                    <a:pt x="3" y="0"/>
                    <a:pt x="3" y="0"/>
                    <a:pt x="3" y="0"/>
                  </a:cubicBezTo>
                  <a:cubicBezTo>
                    <a:pt x="2" y="0"/>
                    <a:pt x="2" y="0"/>
                    <a:pt x="2" y="0"/>
                  </a:cubicBezTo>
                  <a:cubicBezTo>
                    <a:pt x="2" y="0"/>
                    <a:pt x="2" y="1"/>
                    <a:pt x="1" y="2"/>
                  </a:cubicBezTo>
                  <a:cubicBezTo>
                    <a:pt x="2" y="2"/>
                    <a:pt x="2" y="2"/>
                    <a:pt x="2" y="2"/>
                  </a:cubicBezTo>
                  <a:cubicBezTo>
                    <a:pt x="2" y="2"/>
                    <a:pt x="2" y="2"/>
                    <a:pt x="2" y="2"/>
                  </a:cubicBezTo>
                  <a:cubicBezTo>
                    <a:pt x="2" y="1"/>
                    <a:pt x="2" y="1"/>
                    <a:pt x="2" y="1"/>
                  </a:cubicBezTo>
                  <a:cubicBezTo>
                    <a:pt x="1" y="0"/>
                    <a:pt x="1" y="0"/>
                    <a:pt x="1" y="0"/>
                  </a:cubicBezTo>
                  <a:cubicBezTo>
                    <a:pt x="0" y="0"/>
                    <a:pt x="0" y="1"/>
                    <a:pt x="0" y="2"/>
                  </a:cubicBezTo>
                  <a:cubicBezTo>
                    <a:pt x="0" y="2"/>
                    <a:pt x="0" y="2"/>
                    <a:pt x="0" y="2"/>
                  </a:cubicBezTo>
                  <a:cubicBezTo>
                    <a:pt x="0" y="2"/>
                    <a:pt x="0" y="2"/>
                    <a:pt x="0" y="2"/>
                  </a:cubicBezTo>
                  <a:cubicBezTo>
                    <a:pt x="0" y="1"/>
                    <a:pt x="1" y="1"/>
                    <a:pt x="1" y="1"/>
                  </a:cubicBezTo>
                  <a:cubicBezTo>
                    <a:pt x="1" y="1"/>
                    <a:pt x="1" y="1"/>
                    <a:pt x="1" y="1"/>
                  </a:cubicBezTo>
                  <a:cubicBezTo>
                    <a:pt x="1" y="1"/>
                    <a:pt x="1" y="1"/>
                    <a:pt x="1" y="1"/>
                  </a:cubicBezTo>
                  <a:cubicBezTo>
                    <a:pt x="1" y="2"/>
                    <a:pt x="1" y="2"/>
                    <a:pt x="1" y="2"/>
                  </a:cubicBezTo>
                  <a:cubicBezTo>
                    <a:pt x="2" y="2"/>
                    <a:pt x="2" y="2"/>
                    <a:pt x="2" y="2"/>
                  </a:cubicBezTo>
                  <a:cubicBezTo>
                    <a:pt x="2" y="2"/>
                    <a:pt x="2" y="2"/>
                    <a:pt x="2" y="2"/>
                  </a:cubicBezTo>
                  <a:cubicBezTo>
                    <a:pt x="2" y="1"/>
                    <a:pt x="2" y="1"/>
                    <a:pt x="3" y="0"/>
                  </a:cubicBezTo>
                  <a:cubicBezTo>
                    <a:pt x="2" y="0"/>
                    <a:pt x="2" y="0"/>
                    <a:pt x="2" y="0"/>
                  </a:cubicBezTo>
                  <a:cubicBezTo>
                    <a:pt x="2" y="0"/>
                    <a:pt x="2" y="0"/>
                    <a:pt x="2" y="0"/>
                  </a:cubicBezTo>
                  <a:cubicBezTo>
                    <a:pt x="2" y="1"/>
                    <a:pt x="2" y="1"/>
                    <a:pt x="2" y="1"/>
                  </a:cubicBezTo>
                  <a:cubicBezTo>
                    <a:pt x="2" y="1"/>
                    <a:pt x="2" y="2"/>
                    <a:pt x="1" y="2"/>
                  </a:cubicBezTo>
                  <a:cubicBezTo>
                    <a:pt x="1" y="2"/>
                    <a:pt x="0" y="2"/>
                    <a:pt x="0" y="2"/>
                  </a:cubicBezTo>
                  <a:cubicBezTo>
                    <a:pt x="0" y="3"/>
                    <a:pt x="0" y="3"/>
                    <a:pt x="0" y="3"/>
                  </a:cubicBezTo>
                  <a:cubicBezTo>
                    <a:pt x="0" y="2"/>
                    <a:pt x="0" y="2"/>
                    <a:pt x="0" y="2"/>
                  </a:cubicBezTo>
                  <a:cubicBezTo>
                    <a:pt x="0" y="2"/>
                    <a:pt x="0" y="2"/>
                    <a:pt x="0" y="2"/>
                  </a:cubicBezTo>
                  <a:cubicBezTo>
                    <a:pt x="0" y="3"/>
                    <a:pt x="0" y="3"/>
                    <a:pt x="0" y="3"/>
                  </a:cubicBezTo>
                  <a:cubicBezTo>
                    <a:pt x="0" y="2"/>
                    <a:pt x="0" y="2"/>
                    <a:pt x="0" y="2"/>
                  </a:cubicBezTo>
                  <a:cubicBezTo>
                    <a:pt x="0" y="3"/>
                    <a:pt x="0" y="3"/>
                    <a:pt x="0" y="3"/>
                  </a:cubicBezTo>
                  <a:cubicBezTo>
                    <a:pt x="0" y="3"/>
                    <a:pt x="0" y="3"/>
                    <a:pt x="0" y="3"/>
                  </a:cubicBezTo>
                  <a:cubicBezTo>
                    <a:pt x="0" y="2"/>
                    <a:pt x="0" y="2"/>
                    <a:pt x="0" y="2"/>
                  </a:cubicBezTo>
                  <a:cubicBezTo>
                    <a:pt x="0" y="3"/>
                    <a:pt x="0" y="3"/>
                    <a:pt x="0" y="3"/>
                  </a:cubicBezTo>
                  <a:cubicBezTo>
                    <a:pt x="0" y="3"/>
                    <a:pt x="0" y="3"/>
                    <a:pt x="0" y="3"/>
                  </a:cubicBezTo>
                  <a:cubicBezTo>
                    <a:pt x="0" y="3"/>
                    <a:pt x="1" y="2"/>
                    <a:pt x="1" y="2"/>
                  </a:cubicBezTo>
                  <a:cubicBezTo>
                    <a:pt x="1" y="2"/>
                    <a:pt x="1" y="2"/>
                    <a:pt x="1"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1"/>
                    <a:pt x="0" y="1"/>
                  </a:cubicBezTo>
                  <a:cubicBezTo>
                    <a:pt x="0" y="2"/>
                    <a:pt x="0" y="2"/>
                    <a:pt x="0" y="2"/>
                  </a:cubicBezTo>
                  <a:cubicBezTo>
                    <a:pt x="0" y="2"/>
                    <a:pt x="0" y="2"/>
                    <a:pt x="0"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90" name="Freeform 89"/>
            <p:cNvSpPr>
              <a:spLocks/>
            </p:cNvSpPr>
            <p:nvPr userDrawn="1"/>
          </p:nvSpPr>
          <p:spPr bwMode="auto">
            <a:xfrm>
              <a:off x="279" y="298"/>
              <a:ext cx="5" cy="10"/>
            </a:xfrm>
            <a:custGeom>
              <a:avLst/>
              <a:gdLst/>
              <a:ahLst/>
              <a:cxnLst>
                <a:cxn ang="0">
                  <a:pos x="0" y="4"/>
                </a:cxn>
                <a:cxn ang="0">
                  <a:pos x="0" y="5"/>
                </a:cxn>
                <a:cxn ang="0">
                  <a:pos x="2" y="2"/>
                </a:cxn>
                <a:cxn ang="0">
                  <a:pos x="0" y="4"/>
                </a:cxn>
              </a:cxnLst>
              <a:rect l="0" t="0" r="r" b="b"/>
              <a:pathLst>
                <a:path w="3" h="5">
                  <a:moveTo>
                    <a:pt x="0" y="4"/>
                  </a:moveTo>
                  <a:cubicBezTo>
                    <a:pt x="0" y="5"/>
                    <a:pt x="0" y="5"/>
                    <a:pt x="0" y="5"/>
                  </a:cubicBezTo>
                  <a:cubicBezTo>
                    <a:pt x="1" y="5"/>
                    <a:pt x="2" y="3"/>
                    <a:pt x="2" y="2"/>
                  </a:cubicBezTo>
                  <a:cubicBezTo>
                    <a:pt x="3" y="0"/>
                    <a:pt x="0" y="4"/>
                    <a:pt x="0" y="4"/>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91" name="Freeform 90"/>
            <p:cNvSpPr>
              <a:spLocks/>
            </p:cNvSpPr>
            <p:nvPr userDrawn="1"/>
          </p:nvSpPr>
          <p:spPr bwMode="auto">
            <a:xfrm>
              <a:off x="277" y="300"/>
              <a:ext cx="8" cy="11"/>
            </a:xfrm>
            <a:custGeom>
              <a:avLst/>
              <a:gdLst/>
              <a:ahLst/>
              <a:cxnLst>
                <a:cxn ang="0">
                  <a:pos x="0" y="3"/>
                </a:cxn>
                <a:cxn ang="0">
                  <a:pos x="0" y="4"/>
                </a:cxn>
                <a:cxn ang="0">
                  <a:pos x="0" y="5"/>
                </a:cxn>
                <a:cxn ang="0">
                  <a:pos x="1" y="5"/>
                </a:cxn>
                <a:cxn ang="0">
                  <a:pos x="2" y="3"/>
                </a:cxn>
                <a:cxn ang="0">
                  <a:pos x="4" y="1"/>
                </a:cxn>
                <a:cxn ang="0">
                  <a:pos x="4" y="1"/>
                </a:cxn>
                <a:cxn ang="0">
                  <a:pos x="3" y="0"/>
                </a:cxn>
                <a:cxn ang="0">
                  <a:pos x="3" y="0"/>
                </a:cxn>
                <a:cxn ang="0">
                  <a:pos x="2" y="1"/>
                </a:cxn>
                <a:cxn ang="0">
                  <a:pos x="1" y="3"/>
                </a:cxn>
                <a:cxn ang="0">
                  <a:pos x="1" y="3"/>
                </a:cxn>
                <a:cxn ang="0">
                  <a:pos x="1" y="3"/>
                </a:cxn>
                <a:cxn ang="0">
                  <a:pos x="2" y="2"/>
                </a:cxn>
                <a:cxn ang="0">
                  <a:pos x="3" y="1"/>
                </a:cxn>
                <a:cxn ang="0">
                  <a:pos x="3" y="1"/>
                </a:cxn>
                <a:cxn ang="0">
                  <a:pos x="3" y="1"/>
                </a:cxn>
                <a:cxn ang="0">
                  <a:pos x="3" y="1"/>
                </a:cxn>
                <a:cxn ang="0">
                  <a:pos x="3" y="1"/>
                </a:cxn>
                <a:cxn ang="0">
                  <a:pos x="3" y="1"/>
                </a:cxn>
                <a:cxn ang="0">
                  <a:pos x="3" y="1"/>
                </a:cxn>
                <a:cxn ang="0">
                  <a:pos x="3" y="1"/>
                </a:cxn>
                <a:cxn ang="0">
                  <a:pos x="3" y="1"/>
                </a:cxn>
                <a:cxn ang="0">
                  <a:pos x="3" y="1"/>
                </a:cxn>
                <a:cxn ang="0">
                  <a:pos x="3" y="1"/>
                </a:cxn>
                <a:cxn ang="0">
                  <a:pos x="3" y="1"/>
                </a:cxn>
                <a:cxn ang="0">
                  <a:pos x="3" y="1"/>
                </a:cxn>
                <a:cxn ang="0">
                  <a:pos x="3" y="1"/>
                </a:cxn>
                <a:cxn ang="0">
                  <a:pos x="3" y="1"/>
                </a:cxn>
                <a:cxn ang="0">
                  <a:pos x="3" y="1"/>
                </a:cxn>
                <a:cxn ang="0">
                  <a:pos x="2" y="3"/>
                </a:cxn>
                <a:cxn ang="0">
                  <a:pos x="0" y="4"/>
                </a:cxn>
                <a:cxn ang="0">
                  <a:pos x="1" y="4"/>
                </a:cxn>
                <a:cxn ang="0">
                  <a:pos x="1" y="4"/>
                </a:cxn>
                <a:cxn ang="0">
                  <a:pos x="1" y="3"/>
                </a:cxn>
                <a:cxn ang="0">
                  <a:pos x="1" y="3"/>
                </a:cxn>
                <a:cxn ang="0">
                  <a:pos x="0" y="3"/>
                </a:cxn>
              </a:cxnLst>
              <a:rect l="0" t="0" r="r" b="b"/>
              <a:pathLst>
                <a:path w="4" h="5">
                  <a:moveTo>
                    <a:pt x="0" y="3"/>
                  </a:moveTo>
                  <a:cubicBezTo>
                    <a:pt x="0" y="4"/>
                    <a:pt x="0" y="4"/>
                    <a:pt x="0" y="4"/>
                  </a:cubicBezTo>
                  <a:cubicBezTo>
                    <a:pt x="0" y="5"/>
                    <a:pt x="0" y="5"/>
                    <a:pt x="0" y="5"/>
                  </a:cubicBezTo>
                  <a:cubicBezTo>
                    <a:pt x="1" y="5"/>
                    <a:pt x="1" y="5"/>
                    <a:pt x="1" y="5"/>
                  </a:cubicBezTo>
                  <a:cubicBezTo>
                    <a:pt x="1" y="4"/>
                    <a:pt x="2" y="4"/>
                    <a:pt x="2" y="3"/>
                  </a:cubicBezTo>
                  <a:cubicBezTo>
                    <a:pt x="3" y="2"/>
                    <a:pt x="3" y="2"/>
                    <a:pt x="4" y="1"/>
                  </a:cubicBezTo>
                  <a:cubicBezTo>
                    <a:pt x="4" y="1"/>
                    <a:pt x="4" y="1"/>
                    <a:pt x="4" y="1"/>
                  </a:cubicBezTo>
                  <a:cubicBezTo>
                    <a:pt x="3" y="0"/>
                    <a:pt x="3" y="0"/>
                    <a:pt x="3" y="0"/>
                  </a:cubicBezTo>
                  <a:cubicBezTo>
                    <a:pt x="3" y="0"/>
                    <a:pt x="3" y="0"/>
                    <a:pt x="3" y="0"/>
                  </a:cubicBezTo>
                  <a:cubicBezTo>
                    <a:pt x="2" y="1"/>
                    <a:pt x="2" y="1"/>
                    <a:pt x="2" y="1"/>
                  </a:cubicBezTo>
                  <a:cubicBezTo>
                    <a:pt x="2" y="1"/>
                    <a:pt x="1" y="3"/>
                    <a:pt x="1" y="3"/>
                  </a:cubicBezTo>
                  <a:cubicBezTo>
                    <a:pt x="1" y="3"/>
                    <a:pt x="1" y="3"/>
                    <a:pt x="1" y="3"/>
                  </a:cubicBezTo>
                  <a:cubicBezTo>
                    <a:pt x="1" y="3"/>
                    <a:pt x="1" y="3"/>
                    <a:pt x="1" y="3"/>
                  </a:cubicBezTo>
                  <a:cubicBezTo>
                    <a:pt x="1" y="3"/>
                    <a:pt x="2" y="2"/>
                    <a:pt x="2" y="2"/>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2"/>
                    <a:pt x="2" y="3"/>
                  </a:cubicBezTo>
                  <a:cubicBezTo>
                    <a:pt x="2" y="3"/>
                    <a:pt x="1" y="4"/>
                    <a:pt x="0" y="4"/>
                  </a:cubicBezTo>
                  <a:cubicBezTo>
                    <a:pt x="1" y="4"/>
                    <a:pt x="1" y="4"/>
                    <a:pt x="1" y="4"/>
                  </a:cubicBezTo>
                  <a:cubicBezTo>
                    <a:pt x="1" y="4"/>
                    <a:pt x="1" y="4"/>
                    <a:pt x="1" y="4"/>
                  </a:cubicBezTo>
                  <a:cubicBezTo>
                    <a:pt x="1" y="4"/>
                    <a:pt x="1" y="4"/>
                    <a:pt x="1" y="3"/>
                  </a:cubicBezTo>
                  <a:cubicBezTo>
                    <a:pt x="1" y="3"/>
                    <a:pt x="1" y="3"/>
                    <a:pt x="1" y="3"/>
                  </a:cubicBezTo>
                  <a:cubicBezTo>
                    <a:pt x="0" y="3"/>
                    <a:pt x="0" y="3"/>
                    <a:pt x="0" y="3"/>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92" name="Freeform 91"/>
            <p:cNvSpPr>
              <a:spLocks/>
            </p:cNvSpPr>
            <p:nvPr userDrawn="1"/>
          </p:nvSpPr>
          <p:spPr bwMode="auto">
            <a:xfrm>
              <a:off x="413" y="389"/>
              <a:ext cx="4" cy="16"/>
            </a:xfrm>
            <a:custGeom>
              <a:avLst/>
              <a:gdLst/>
              <a:ahLst/>
              <a:cxnLst>
                <a:cxn ang="0">
                  <a:pos x="0" y="6"/>
                </a:cxn>
                <a:cxn ang="0">
                  <a:pos x="2" y="5"/>
                </a:cxn>
                <a:cxn ang="0">
                  <a:pos x="2" y="1"/>
                </a:cxn>
                <a:cxn ang="0">
                  <a:pos x="1" y="0"/>
                </a:cxn>
                <a:cxn ang="0">
                  <a:pos x="0" y="3"/>
                </a:cxn>
                <a:cxn ang="0">
                  <a:pos x="0" y="6"/>
                </a:cxn>
              </a:cxnLst>
              <a:rect l="0" t="0" r="r" b="b"/>
              <a:pathLst>
                <a:path w="2" h="8">
                  <a:moveTo>
                    <a:pt x="0" y="6"/>
                  </a:moveTo>
                  <a:cubicBezTo>
                    <a:pt x="0" y="8"/>
                    <a:pt x="2" y="7"/>
                    <a:pt x="2" y="5"/>
                  </a:cubicBezTo>
                  <a:cubicBezTo>
                    <a:pt x="2" y="4"/>
                    <a:pt x="2" y="2"/>
                    <a:pt x="2" y="1"/>
                  </a:cubicBezTo>
                  <a:cubicBezTo>
                    <a:pt x="2" y="1"/>
                    <a:pt x="2" y="0"/>
                    <a:pt x="1" y="0"/>
                  </a:cubicBezTo>
                  <a:cubicBezTo>
                    <a:pt x="1" y="1"/>
                    <a:pt x="0" y="2"/>
                    <a:pt x="0" y="3"/>
                  </a:cubicBezTo>
                  <a:cubicBezTo>
                    <a:pt x="0" y="4"/>
                    <a:pt x="0" y="5"/>
                    <a:pt x="0" y="6"/>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93" name="Freeform 92"/>
            <p:cNvSpPr>
              <a:spLocks/>
            </p:cNvSpPr>
            <p:nvPr userDrawn="1"/>
          </p:nvSpPr>
          <p:spPr bwMode="auto">
            <a:xfrm>
              <a:off x="431" y="351"/>
              <a:ext cx="4" cy="4"/>
            </a:xfrm>
            <a:custGeom>
              <a:avLst/>
              <a:gdLst/>
              <a:ahLst/>
              <a:cxnLst>
                <a:cxn ang="0">
                  <a:pos x="1" y="1"/>
                </a:cxn>
                <a:cxn ang="0">
                  <a:pos x="1" y="2"/>
                </a:cxn>
                <a:cxn ang="0">
                  <a:pos x="0" y="0"/>
                </a:cxn>
                <a:cxn ang="0">
                  <a:pos x="1" y="1"/>
                </a:cxn>
              </a:cxnLst>
              <a:rect l="0" t="0" r="r" b="b"/>
              <a:pathLst>
                <a:path w="2" h="2">
                  <a:moveTo>
                    <a:pt x="1" y="1"/>
                  </a:moveTo>
                  <a:cubicBezTo>
                    <a:pt x="1" y="2"/>
                    <a:pt x="1" y="2"/>
                    <a:pt x="1" y="2"/>
                  </a:cubicBezTo>
                  <a:cubicBezTo>
                    <a:pt x="2" y="1"/>
                    <a:pt x="1" y="0"/>
                    <a:pt x="0" y="0"/>
                  </a:cubicBezTo>
                  <a:cubicBezTo>
                    <a:pt x="1" y="1"/>
                    <a:pt x="1" y="1"/>
                    <a:pt x="1"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94" name="Freeform 93"/>
            <p:cNvSpPr>
              <a:spLocks/>
            </p:cNvSpPr>
            <p:nvPr userDrawn="1"/>
          </p:nvSpPr>
          <p:spPr bwMode="auto">
            <a:xfrm>
              <a:off x="431" y="351"/>
              <a:ext cx="4" cy="4"/>
            </a:xfrm>
            <a:custGeom>
              <a:avLst/>
              <a:gdLst/>
              <a:ahLst/>
              <a:cxnLst>
                <a:cxn ang="0">
                  <a:pos x="1" y="1"/>
                </a:cxn>
                <a:cxn ang="0">
                  <a:pos x="1" y="2"/>
                </a:cxn>
                <a:cxn ang="0">
                  <a:pos x="1" y="2"/>
                </a:cxn>
                <a:cxn ang="0">
                  <a:pos x="1" y="2"/>
                </a:cxn>
                <a:cxn ang="0">
                  <a:pos x="2" y="1"/>
                </a:cxn>
                <a:cxn ang="0">
                  <a:pos x="1" y="0"/>
                </a:cxn>
                <a:cxn ang="0">
                  <a:pos x="0" y="0"/>
                </a:cxn>
                <a:cxn ang="0">
                  <a:pos x="0" y="0"/>
                </a:cxn>
                <a:cxn ang="0">
                  <a:pos x="0" y="1"/>
                </a:cxn>
                <a:cxn ang="0">
                  <a:pos x="1" y="1"/>
                </a:cxn>
                <a:cxn ang="0">
                  <a:pos x="1" y="1"/>
                </a:cxn>
                <a:cxn ang="0">
                  <a:pos x="1" y="0"/>
                </a:cxn>
                <a:cxn ang="0">
                  <a:pos x="0" y="0"/>
                </a:cxn>
                <a:cxn ang="0">
                  <a:pos x="0" y="1"/>
                </a:cxn>
                <a:cxn ang="0">
                  <a:pos x="1" y="1"/>
                </a:cxn>
                <a:cxn ang="0">
                  <a:pos x="1" y="2"/>
                </a:cxn>
                <a:cxn ang="0">
                  <a:pos x="1" y="2"/>
                </a:cxn>
                <a:cxn ang="0">
                  <a:pos x="1" y="2"/>
                </a:cxn>
                <a:cxn ang="0">
                  <a:pos x="1" y="1"/>
                </a:cxn>
                <a:cxn ang="0">
                  <a:pos x="1" y="1"/>
                </a:cxn>
                <a:cxn ang="0">
                  <a:pos x="1" y="1"/>
                </a:cxn>
              </a:cxnLst>
              <a:rect l="0" t="0" r="r" b="b"/>
              <a:pathLst>
                <a:path w="2" h="2">
                  <a:moveTo>
                    <a:pt x="1" y="1"/>
                  </a:moveTo>
                  <a:cubicBezTo>
                    <a:pt x="1" y="2"/>
                    <a:pt x="1" y="2"/>
                    <a:pt x="1" y="2"/>
                  </a:cubicBezTo>
                  <a:cubicBezTo>
                    <a:pt x="1" y="2"/>
                    <a:pt x="1" y="2"/>
                    <a:pt x="1" y="2"/>
                  </a:cubicBezTo>
                  <a:cubicBezTo>
                    <a:pt x="1" y="2"/>
                    <a:pt x="1" y="2"/>
                    <a:pt x="1" y="2"/>
                  </a:cubicBezTo>
                  <a:cubicBezTo>
                    <a:pt x="2" y="1"/>
                    <a:pt x="2" y="1"/>
                    <a:pt x="2" y="1"/>
                  </a:cubicBezTo>
                  <a:cubicBezTo>
                    <a:pt x="2" y="0"/>
                    <a:pt x="1" y="0"/>
                    <a:pt x="1" y="0"/>
                  </a:cubicBezTo>
                  <a:cubicBezTo>
                    <a:pt x="0" y="0"/>
                    <a:pt x="0" y="0"/>
                    <a:pt x="0" y="0"/>
                  </a:cubicBezTo>
                  <a:cubicBezTo>
                    <a:pt x="0" y="0"/>
                    <a:pt x="0" y="0"/>
                    <a:pt x="0" y="0"/>
                  </a:cubicBezTo>
                  <a:cubicBezTo>
                    <a:pt x="0" y="1"/>
                    <a:pt x="0" y="1"/>
                    <a:pt x="0" y="1"/>
                  </a:cubicBezTo>
                  <a:cubicBezTo>
                    <a:pt x="1" y="1"/>
                    <a:pt x="1" y="1"/>
                    <a:pt x="1" y="1"/>
                  </a:cubicBezTo>
                  <a:cubicBezTo>
                    <a:pt x="1" y="1"/>
                    <a:pt x="1" y="1"/>
                    <a:pt x="1" y="1"/>
                  </a:cubicBezTo>
                  <a:cubicBezTo>
                    <a:pt x="1" y="0"/>
                    <a:pt x="1" y="0"/>
                    <a:pt x="1" y="0"/>
                  </a:cubicBezTo>
                  <a:cubicBezTo>
                    <a:pt x="0" y="0"/>
                    <a:pt x="0" y="0"/>
                    <a:pt x="0" y="0"/>
                  </a:cubicBezTo>
                  <a:cubicBezTo>
                    <a:pt x="0" y="1"/>
                    <a:pt x="0" y="1"/>
                    <a:pt x="0" y="1"/>
                  </a:cubicBezTo>
                  <a:cubicBezTo>
                    <a:pt x="1" y="1"/>
                    <a:pt x="1" y="1"/>
                    <a:pt x="1" y="1"/>
                  </a:cubicBezTo>
                  <a:cubicBezTo>
                    <a:pt x="1" y="2"/>
                    <a:pt x="1" y="2"/>
                    <a:pt x="1" y="2"/>
                  </a:cubicBezTo>
                  <a:cubicBezTo>
                    <a:pt x="1" y="2"/>
                    <a:pt x="1" y="2"/>
                    <a:pt x="1" y="2"/>
                  </a:cubicBezTo>
                  <a:cubicBezTo>
                    <a:pt x="1" y="2"/>
                    <a:pt x="1" y="2"/>
                    <a:pt x="1" y="2"/>
                  </a:cubicBezTo>
                  <a:cubicBezTo>
                    <a:pt x="1" y="1"/>
                    <a:pt x="1" y="1"/>
                    <a:pt x="1" y="1"/>
                  </a:cubicBezTo>
                  <a:cubicBezTo>
                    <a:pt x="1" y="1"/>
                    <a:pt x="1" y="1"/>
                    <a:pt x="1" y="1"/>
                  </a:cubicBezTo>
                  <a:cubicBezTo>
                    <a:pt x="1" y="1"/>
                    <a:pt x="1" y="1"/>
                    <a:pt x="1"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95" name="Freeform 94"/>
            <p:cNvSpPr>
              <a:spLocks/>
            </p:cNvSpPr>
            <p:nvPr userDrawn="1"/>
          </p:nvSpPr>
          <p:spPr bwMode="auto">
            <a:xfrm>
              <a:off x="445" y="324"/>
              <a:ext cx="2" cy="4"/>
            </a:xfrm>
            <a:custGeom>
              <a:avLst/>
              <a:gdLst/>
              <a:ahLst/>
              <a:cxnLst>
                <a:cxn ang="0">
                  <a:pos x="0" y="1"/>
                </a:cxn>
                <a:cxn ang="0">
                  <a:pos x="0" y="0"/>
                </a:cxn>
                <a:cxn ang="0">
                  <a:pos x="0" y="1"/>
                </a:cxn>
              </a:cxnLst>
              <a:rect l="0" t="0" r="r" b="b"/>
              <a:pathLst>
                <a:path h="2">
                  <a:moveTo>
                    <a:pt x="0" y="1"/>
                  </a:moveTo>
                  <a:cubicBezTo>
                    <a:pt x="0" y="2"/>
                    <a:pt x="0" y="1"/>
                    <a:pt x="0" y="0"/>
                  </a:cubicBezTo>
                  <a:cubicBezTo>
                    <a:pt x="0" y="1"/>
                    <a:pt x="0" y="1"/>
                    <a:pt x="0" y="1"/>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96" name="Freeform 95"/>
            <p:cNvSpPr>
              <a:spLocks/>
            </p:cNvSpPr>
            <p:nvPr userDrawn="1"/>
          </p:nvSpPr>
          <p:spPr bwMode="auto">
            <a:xfrm>
              <a:off x="443" y="324"/>
              <a:ext cx="2" cy="4"/>
            </a:xfrm>
            <a:custGeom>
              <a:avLst/>
              <a:gdLst/>
              <a:ahLst/>
              <a:cxnLst>
                <a:cxn ang="0">
                  <a:pos x="2" y="4"/>
                </a:cxn>
                <a:cxn ang="0">
                  <a:pos x="2" y="4"/>
                </a:cxn>
                <a:cxn ang="0">
                  <a:pos x="2" y="4"/>
                </a:cxn>
                <a:cxn ang="0">
                  <a:pos x="2" y="2"/>
                </a:cxn>
                <a:cxn ang="0">
                  <a:pos x="2" y="0"/>
                </a:cxn>
                <a:cxn ang="0">
                  <a:pos x="2" y="0"/>
                </a:cxn>
                <a:cxn ang="0">
                  <a:pos x="2" y="0"/>
                </a:cxn>
                <a:cxn ang="0">
                  <a:pos x="0" y="2"/>
                </a:cxn>
                <a:cxn ang="0">
                  <a:pos x="2" y="4"/>
                </a:cxn>
                <a:cxn ang="0">
                  <a:pos x="2" y="2"/>
                </a:cxn>
                <a:cxn ang="0">
                  <a:pos x="2" y="2"/>
                </a:cxn>
                <a:cxn ang="0">
                  <a:pos x="2" y="0"/>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0" y="2"/>
                </a:cxn>
                <a:cxn ang="0">
                  <a:pos x="2" y="4"/>
                </a:cxn>
              </a:cxnLst>
              <a:rect l="0" t="0" r="r" b="b"/>
              <a:pathLst>
                <a:path w="2" h="4">
                  <a:moveTo>
                    <a:pt x="2" y="4"/>
                  </a:moveTo>
                  <a:lnTo>
                    <a:pt x="2" y="4"/>
                  </a:lnTo>
                  <a:lnTo>
                    <a:pt x="2" y="4"/>
                  </a:lnTo>
                  <a:lnTo>
                    <a:pt x="2" y="2"/>
                  </a:lnTo>
                  <a:lnTo>
                    <a:pt x="2" y="0"/>
                  </a:lnTo>
                  <a:lnTo>
                    <a:pt x="2" y="0"/>
                  </a:lnTo>
                  <a:lnTo>
                    <a:pt x="2" y="0"/>
                  </a:lnTo>
                  <a:lnTo>
                    <a:pt x="0" y="2"/>
                  </a:lnTo>
                  <a:lnTo>
                    <a:pt x="2" y="4"/>
                  </a:lnTo>
                  <a:lnTo>
                    <a:pt x="2" y="2"/>
                  </a:lnTo>
                  <a:lnTo>
                    <a:pt x="2" y="2"/>
                  </a:lnTo>
                  <a:lnTo>
                    <a:pt x="2" y="0"/>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0" y="2"/>
                  </a:lnTo>
                  <a:lnTo>
                    <a:pt x="2" y="4"/>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97" name="Freeform 96"/>
            <p:cNvSpPr>
              <a:spLocks/>
            </p:cNvSpPr>
            <p:nvPr userDrawn="1"/>
          </p:nvSpPr>
          <p:spPr bwMode="auto">
            <a:xfrm>
              <a:off x="447" y="316"/>
              <a:ext cx="2" cy="3"/>
            </a:xfrm>
            <a:custGeom>
              <a:avLst/>
              <a:gdLst/>
              <a:ahLst/>
              <a:cxnLst>
                <a:cxn ang="0">
                  <a:pos x="0" y="1"/>
                </a:cxn>
                <a:cxn ang="0">
                  <a:pos x="1" y="1"/>
                </a:cxn>
                <a:cxn ang="0">
                  <a:pos x="0" y="0"/>
                </a:cxn>
                <a:cxn ang="0">
                  <a:pos x="0" y="1"/>
                </a:cxn>
              </a:cxnLst>
              <a:rect l="0" t="0" r="r" b="b"/>
              <a:pathLst>
                <a:path w="1" h="1">
                  <a:moveTo>
                    <a:pt x="0" y="1"/>
                  </a:moveTo>
                  <a:cubicBezTo>
                    <a:pt x="1" y="1"/>
                    <a:pt x="1" y="1"/>
                    <a:pt x="1" y="1"/>
                  </a:cubicBezTo>
                  <a:cubicBezTo>
                    <a:pt x="0" y="1"/>
                    <a:pt x="0" y="0"/>
                    <a:pt x="0" y="0"/>
                  </a:cubicBezTo>
                  <a:cubicBezTo>
                    <a:pt x="0" y="1"/>
                    <a:pt x="0" y="1"/>
                    <a:pt x="0" y="1"/>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98" name="Freeform 97"/>
            <p:cNvSpPr>
              <a:spLocks/>
            </p:cNvSpPr>
            <p:nvPr userDrawn="1"/>
          </p:nvSpPr>
          <p:spPr bwMode="auto">
            <a:xfrm>
              <a:off x="447" y="316"/>
              <a:ext cx="2" cy="3"/>
            </a:xfrm>
            <a:custGeom>
              <a:avLst/>
              <a:gdLst/>
              <a:ahLst/>
              <a:cxnLst>
                <a:cxn ang="0">
                  <a:pos x="0" y="1"/>
                </a:cxn>
                <a:cxn ang="0">
                  <a:pos x="0" y="1"/>
                </a:cxn>
                <a:cxn ang="0">
                  <a:pos x="1" y="1"/>
                </a:cxn>
                <a:cxn ang="0">
                  <a:pos x="1" y="1"/>
                </a:cxn>
                <a:cxn ang="0">
                  <a:pos x="0" y="0"/>
                </a:cxn>
                <a:cxn ang="0">
                  <a:pos x="0" y="0"/>
                </a:cxn>
                <a:cxn ang="0">
                  <a:pos x="0" y="0"/>
                </a:cxn>
                <a:cxn ang="0">
                  <a:pos x="0" y="1"/>
                </a:cxn>
                <a:cxn ang="0">
                  <a:pos x="0" y="1"/>
                </a:cxn>
                <a:cxn ang="0">
                  <a:pos x="0" y="1"/>
                </a:cxn>
                <a:cxn ang="0">
                  <a:pos x="0" y="0"/>
                </a:cxn>
                <a:cxn ang="0">
                  <a:pos x="0" y="0"/>
                </a:cxn>
                <a:cxn ang="0">
                  <a:pos x="0" y="0"/>
                </a:cxn>
                <a:cxn ang="0">
                  <a:pos x="0" y="1"/>
                </a:cxn>
                <a:cxn ang="0">
                  <a:pos x="1" y="1"/>
                </a:cxn>
                <a:cxn ang="0">
                  <a:pos x="1" y="1"/>
                </a:cxn>
                <a:cxn ang="0">
                  <a:pos x="0" y="1"/>
                </a:cxn>
                <a:cxn ang="0">
                  <a:pos x="0" y="1"/>
                </a:cxn>
                <a:cxn ang="0">
                  <a:pos x="0" y="1"/>
                </a:cxn>
              </a:cxnLst>
              <a:rect l="0" t="0" r="r" b="b"/>
              <a:pathLst>
                <a:path w="1" h="1">
                  <a:moveTo>
                    <a:pt x="0" y="1"/>
                  </a:moveTo>
                  <a:cubicBezTo>
                    <a:pt x="0" y="1"/>
                    <a:pt x="0" y="1"/>
                    <a:pt x="0" y="1"/>
                  </a:cubicBezTo>
                  <a:cubicBezTo>
                    <a:pt x="1" y="1"/>
                    <a:pt x="1" y="1"/>
                    <a:pt x="1" y="1"/>
                  </a:cubicBezTo>
                  <a:cubicBezTo>
                    <a:pt x="1" y="1"/>
                    <a:pt x="1" y="1"/>
                    <a:pt x="1" y="1"/>
                  </a:cubicBezTo>
                  <a:cubicBezTo>
                    <a:pt x="1" y="1"/>
                    <a:pt x="0" y="0"/>
                    <a:pt x="0" y="0"/>
                  </a:cubicBezTo>
                  <a:cubicBezTo>
                    <a:pt x="0" y="0"/>
                    <a:pt x="0" y="0"/>
                    <a:pt x="0" y="0"/>
                  </a:cubicBezTo>
                  <a:cubicBezTo>
                    <a:pt x="0" y="0"/>
                    <a:pt x="0" y="0"/>
                    <a:pt x="0" y="0"/>
                  </a:cubicBezTo>
                  <a:cubicBezTo>
                    <a:pt x="0" y="1"/>
                    <a:pt x="0" y="1"/>
                    <a:pt x="0" y="1"/>
                  </a:cubicBezTo>
                  <a:cubicBezTo>
                    <a:pt x="0" y="1"/>
                    <a:pt x="0" y="1"/>
                    <a:pt x="0" y="1"/>
                  </a:cubicBezTo>
                  <a:cubicBezTo>
                    <a:pt x="0" y="1"/>
                    <a:pt x="0" y="1"/>
                    <a:pt x="0" y="1"/>
                  </a:cubicBezTo>
                  <a:cubicBezTo>
                    <a:pt x="0" y="0"/>
                    <a:pt x="0" y="0"/>
                    <a:pt x="0" y="0"/>
                  </a:cubicBezTo>
                  <a:cubicBezTo>
                    <a:pt x="0" y="0"/>
                    <a:pt x="0" y="0"/>
                    <a:pt x="0" y="0"/>
                  </a:cubicBezTo>
                  <a:cubicBezTo>
                    <a:pt x="0" y="0"/>
                    <a:pt x="0" y="0"/>
                    <a:pt x="0" y="0"/>
                  </a:cubicBezTo>
                  <a:cubicBezTo>
                    <a:pt x="0" y="0"/>
                    <a:pt x="0" y="1"/>
                    <a:pt x="0" y="1"/>
                  </a:cubicBezTo>
                  <a:cubicBezTo>
                    <a:pt x="1" y="1"/>
                    <a:pt x="1" y="1"/>
                    <a:pt x="1" y="1"/>
                  </a:cubicBezTo>
                  <a:cubicBezTo>
                    <a:pt x="1" y="1"/>
                    <a:pt x="1" y="1"/>
                    <a:pt x="1" y="1"/>
                  </a:cubicBezTo>
                  <a:cubicBezTo>
                    <a:pt x="0" y="1"/>
                    <a:pt x="0" y="1"/>
                    <a:pt x="0" y="1"/>
                  </a:cubicBezTo>
                  <a:cubicBezTo>
                    <a:pt x="0" y="1"/>
                    <a:pt x="0" y="1"/>
                    <a:pt x="0" y="1"/>
                  </a:cubicBezTo>
                  <a:cubicBezTo>
                    <a:pt x="0" y="1"/>
                    <a:pt x="0" y="1"/>
                    <a:pt x="0" y="1"/>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99" name="Freeform 98"/>
            <p:cNvSpPr>
              <a:spLocks/>
            </p:cNvSpPr>
            <p:nvPr userDrawn="1"/>
          </p:nvSpPr>
          <p:spPr bwMode="auto">
            <a:xfrm>
              <a:off x="443" y="304"/>
              <a:ext cx="2" cy="4"/>
            </a:xfrm>
            <a:custGeom>
              <a:avLst/>
              <a:gdLst/>
              <a:ahLst/>
              <a:cxnLst>
                <a:cxn ang="0">
                  <a:pos x="0" y="1"/>
                </a:cxn>
                <a:cxn ang="0">
                  <a:pos x="1" y="1"/>
                </a:cxn>
                <a:cxn ang="0">
                  <a:pos x="1" y="2"/>
                </a:cxn>
                <a:cxn ang="0">
                  <a:pos x="0" y="0"/>
                </a:cxn>
                <a:cxn ang="0">
                  <a:pos x="0" y="1"/>
                </a:cxn>
              </a:cxnLst>
              <a:rect l="0" t="0" r="r" b="b"/>
              <a:pathLst>
                <a:path w="1" h="2">
                  <a:moveTo>
                    <a:pt x="0" y="1"/>
                  </a:moveTo>
                  <a:cubicBezTo>
                    <a:pt x="1" y="1"/>
                    <a:pt x="1" y="1"/>
                    <a:pt x="1" y="1"/>
                  </a:cubicBezTo>
                  <a:cubicBezTo>
                    <a:pt x="1" y="2"/>
                    <a:pt x="1" y="2"/>
                    <a:pt x="1" y="2"/>
                  </a:cubicBezTo>
                  <a:cubicBezTo>
                    <a:pt x="1" y="1"/>
                    <a:pt x="1" y="1"/>
                    <a:pt x="0" y="0"/>
                  </a:cubicBezTo>
                  <a:cubicBezTo>
                    <a:pt x="0" y="1"/>
                    <a:pt x="0" y="1"/>
                    <a:pt x="0" y="1"/>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00" name="Freeform 99"/>
            <p:cNvSpPr>
              <a:spLocks/>
            </p:cNvSpPr>
            <p:nvPr userDrawn="1"/>
          </p:nvSpPr>
          <p:spPr bwMode="auto">
            <a:xfrm>
              <a:off x="443" y="304"/>
              <a:ext cx="4" cy="4"/>
            </a:xfrm>
            <a:custGeom>
              <a:avLst/>
              <a:gdLst/>
              <a:ahLst/>
              <a:cxnLst>
                <a:cxn ang="0">
                  <a:pos x="1" y="1"/>
                </a:cxn>
                <a:cxn ang="0">
                  <a:pos x="1" y="1"/>
                </a:cxn>
                <a:cxn ang="0">
                  <a:pos x="1" y="1"/>
                </a:cxn>
                <a:cxn ang="0">
                  <a:pos x="0" y="1"/>
                </a:cxn>
                <a:cxn ang="0">
                  <a:pos x="1" y="2"/>
                </a:cxn>
                <a:cxn ang="0">
                  <a:pos x="1" y="2"/>
                </a:cxn>
                <a:cxn ang="0">
                  <a:pos x="2" y="2"/>
                </a:cxn>
                <a:cxn ang="0">
                  <a:pos x="2" y="1"/>
                </a:cxn>
                <a:cxn ang="0">
                  <a:pos x="0" y="0"/>
                </a:cxn>
                <a:cxn ang="0">
                  <a:pos x="0" y="0"/>
                </a:cxn>
                <a:cxn ang="0">
                  <a:pos x="0" y="0"/>
                </a:cxn>
                <a:cxn ang="0">
                  <a:pos x="0" y="1"/>
                </a:cxn>
                <a:cxn ang="0">
                  <a:pos x="0" y="1"/>
                </a:cxn>
                <a:cxn ang="0">
                  <a:pos x="1" y="1"/>
                </a:cxn>
                <a:cxn ang="0">
                  <a:pos x="1" y="0"/>
                </a:cxn>
                <a:cxn ang="0">
                  <a:pos x="0" y="0"/>
                </a:cxn>
                <a:cxn ang="0">
                  <a:pos x="0" y="1"/>
                </a:cxn>
                <a:cxn ang="0">
                  <a:pos x="1" y="1"/>
                </a:cxn>
                <a:cxn ang="0">
                  <a:pos x="1" y="2"/>
                </a:cxn>
                <a:cxn ang="0">
                  <a:pos x="1" y="2"/>
                </a:cxn>
                <a:cxn ang="0">
                  <a:pos x="1" y="1"/>
                </a:cxn>
                <a:cxn ang="0">
                  <a:pos x="1" y="1"/>
                </a:cxn>
                <a:cxn ang="0">
                  <a:pos x="0" y="1"/>
                </a:cxn>
                <a:cxn ang="0">
                  <a:pos x="0" y="1"/>
                </a:cxn>
                <a:cxn ang="0">
                  <a:pos x="0" y="1"/>
                </a:cxn>
                <a:cxn ang="0">
                  <a:pos x="1" y="1"/>
                </a:cxn>
              </a:cxnLst>
              <a:rect l="0" t="0" r="r" b="b"/>
              <a:pathLst>
                <a:path w="2" h="2">
                  <a:moveTo>
                    <a:pt x="1" y="1"/>
                  </a:moveTo>
                  <a:cubicBezTo>
                    <a:pt x="1" y="1"/>
                    <a:pt x="1" y="1"/>
                    <a:pt x="1" y="1"/>
                  </a:cubicBezTo>
                  <a:cubicBezTo>
                    <a:pt x="1" y="1"/>
                    <a:pt x="1" y="1"/>
                    <a:pt x="1" y="1"/>
                  </a:cubicBezTo>
                  <a:cubicBezTo>
                    <a:pt x="0" y="1"/>
                    <a:pt x="0" y="1"/>
                    <a:pt x="0" y="1"/>
                  </a:cubicBezTo>
                  <a:cubicBezTo>
                    <a:pt x="1" y="2"/>
                    <a:pt x="1" y="2"/>
                    <a:pt x="1" y="2"/>
                  </a:cubicBezTo>
                  <a:cubicBezTo>
                    <a:pt x="1" y="2"/>
                    <a:pt x="1" y="2"/>
                    <a:pt x="1" y="2"/>
                  </a:cubicBezTo>
                  <a:cubicBezTo>
                    <a:pt x="2" y="2"/>
                    <a:pt x="2" y="2"/>
                    <a:pt x="2" y="2"/>
                  </a:cubicBezTo>
                  <a:cubicBezTo>
                    <a:pt x="2" y="1"/>
                    <a:pt x="2" y="1"/>
                    <a:pt x="2" y="1"/>
                  </a:cubicBezTo>
                  <a:cubicBezTo>
                    <a:pt x="2" y="1"/>
                    <a:pt x="1" y="0"/>
                    <a:pt x="0" y="0"/>
                  </a:cubicBezTo>
                  <a:cubicBezTo>
                    <a:pt x="0" y="0"/>
                    <a:pt x="0" y="0"/>
                    <a:pt x="0" y="0"/>
                  </a:cubicBezTo>
                  <a:cubicBezTo>
                    <a:pt x="0" y="0"/>
                    <a:pt x="0" y="0"/>
                    <a:pt x="0" y="0"/>
                  </a:cubicBezTo>
                  <a:cubicBezTo>
                    <a:pt x="0" y="1"/>
                    <a:pt x="0" y="1"/>
                    <a:pt x="0" y="1"/>
                  </a:cubicBezTo>
                  <a:cubicBezTo>
                    <a:pt x="0" y="1"/>
                    <a:pt x="0" y="1"/>
                    <a:pt x="0" y="1"/>
                  </a:cubicBezTo>
                  <a:cubicBezTo>
                    <a:pt x="1" y="1"/>
                    <a:pt x="1" y="1"/>
                    <a:pt x="1" y="1"/>
                  </a:cubicBezTo>
                  <a:cubicBezTo>
                    <a:pt x="1" y="0"/>
                    <a:pt x="1" y="0"/>
                    <a:pt x="1" y="0"/>
                  </a:cubicBezTo>
                  <a:cubicBezTo>
                    <a:pt x="0" y="0"/>
                    <a:pt x="0" y="0"/>
                    <a:pt x="0" y="0"/>
                  </a:cubicBezTo>
                  <a:cubicBezTo>
                    <a:pt x="0" y="1"/>
                    <a:pt x="0" y="1"/>
                    <a:pt x="0" y="1"/>
                  </a:cubicBezTo>
                  <a:cubicBezTo>
                    <a:pt x="1" y="1"/>
                    <a:pt x="1" y="1"/>
                    <a:pt x="1" y="1"/>
                  </a:cubicBezTo>
                  <a:cubicBezTo>
                    <a:pt x="1" y="2"/>
                    <a:pt x="1" y="2"/>
                    <a:pt x="1" y="2"/>
                  </a:cubicBezTo>
                  <a:cubicBezTo>
                    <a:pt x="1" y="2"/>
                    <a:pt x="1" y="2"/>
                    <a:pt x="1" y="2"/>
                  </a:cubicBezTo>
                  <a:cubicBezTo>
                    <a:pt x="1" y="1"/>
                    <a:pt x="1" y="1"/>
                    <a:pt x="1" y="1"/>
                  </a:cubicBezTo>
                  <a:cubicBezTo>
                    <a:pt x="1" y="1"/>
                    <a:pt x="1" y="1"/>
                    <a:pt x="1" y="1"/>
                  </a:cubicBezTo>
                  <a:cubicBezTo>
                    <a:pt x="0" y="1"/>
                    <a:pt x="0" y="1"/>
                    <a:pt x="0" y="1"/>
                  </a:cubicBezTo>
                  <a:cubicBezTo>
                    <a:pt x="0" y="1"/>
                    <a:pt x="0" y="1"/>
                    <a:pt x="0" y="1"/>
                  </a:cubicBezTo>
                  <a:cubicBezTo>
                    <a:pt x="0" y="1"/>
                    <a:pt x="0" y="1"/>
                    <a:pt x="0" y="1"/>
                  </a:cubicBezTo>
                  <a:cubicBezTo>
                    <a:pt x="1" y="1"/>
                    <a:pt x="1" y="1"/>
                    <a:pt x="1" y="1"/>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01" name="Freeform 100"/>
            <p:cNvSpPr>
              <a:spLocks/>
            </p:cNvSpPr>
            <p:nvPr userDrawn="1"/>
          </p:nvSpPr>
          <p:spPr bwMode="auto">
            <a:xfrm>
              <a:off x="445" y="304"/>
              <a:ext cx="2" cy="1"/>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02" name="Freeform 101"/>
            <p:cNvSpPr>
              <a:spLocks/>
            </p:cNvSpPr>
            <p:nvPr userDrawn="1"/>
          </p:nvSpPr>
          <p:spPr bwMode="auto">
            <a:xfrm>
              <a:off x="445" y="302"/>
              <a:ext cx="2" cy="4"/>
            </a:xfrm>
            <a:custGeom>
              <a:avLst/>
              <a:gdLst/>
              <a:ahLst/>
              <a:cxnLst>
                <a:cxn ang="0">
                  <a:pos x="0" y="4"/>
                </a:cxn>
                <a:cxn ang="0">
                  <a:pos x="0" y="2"/>
                </a:cxn>
                <a:cxn ang="0">
                  <a:pos x="0" y="0"/>
                </a:cxn>
                <a:cxn ang="0">
                  <a:pos x="0" y="0"/>
                </a:cxn>
                <a:cxn ang="0">
                  <a:pos x="0" y="2"/>
                </a:cxn>
                <a:cxn ang="0">
                  <a:pos x="0" y="2"/>
                </a:cxn>
                <a:cxn ang="0">
                  <a:pos x="0" y="4"/>
                </a:cxn>
                <a:cxn ang="0">
                  <a:pos x="0" y="2"/>
                </a:cxn>
                <a:cxn ang="0">
                  <a:pos x="0" y="2"/>
                </a:cxn>
                <a:cxn ang="0">
                  <a:pos x="0" y="2"/>
                </a:cxn>
                <a:cxn ang="0">
                  <a:pos x="0" y="2"/>
                </a:cxn>
                <a:cxn ang="0">
                  <a:pos x="0" y="2"/>
                </a:cxn>
                <a:cxn ang="0">
                  <a:pos x="0" y="2"/>
                </a:cxn>
                <a:cxn ang="0">
                  <a:pos x="0" y="2"/>
                </a:cxn>
                <a:cxn ang="0">
                  <a:pos x="0" y="4"/>
                </a:cxn>
              </a:cxnLst>
              <a:rect l="0" t="0" r="r" b="b"/>
              <a:pathLst>
                <a:path h="4">
                  <a:moveTo>
                    <a:pt x="0" y="4"/>
                  </a:moveTo>
                  <a:lnTo>
                    <a:pt x="0" y="2"/>
                  </a:lnTo>
                  <a:lnTo>
                    <a:pt x="0" y="0"/>
                  </a:lnTo>
                  <a:lnTo>
                    <a:pt x="0" y="0"/>
                  </a:lnTo>
                  <a:lnTo>
                    <a:pt x="0" y="2"/>
                  </a:lnTo>
                  <a:lnTo>
                    <a:pt x="0" y="2"/>
                  </a:lnTo>
                  <a:lnTo>
                    <a:pt x="0" y="4"/>
                  </a:lnTo>
                  <a:lnTo>
                    <a:pt x="0" y="2"/>
                  </a:lnTo>
                  <a:lnTo>
                    <a:pt x="0" y="2"/>
                  </a:lnTo>
                  <a:lnTo>
                    <a:pt x="0" y="2"/>
                  </a:lnTo>
                  <a:lnTo>
                    <a:pt x="0" y="2"/>
                  </a:lnTo>
                  <a:lnTo>
                    <a:pt x="0" y="2"/>
                  </a:lnTo>
                  <a:lnTo>
                    <a:pt x="0" y="2"/>
                  </a:lnTo>
                  <a:lnTo>
                    <a:pt x="0" y="2"/>
                  </a:lnTo>
                  <a:lnTo>
                    <a:pt x="0" y="4"/>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03" name="Freeform 102"/>
            <p:cNvSpPr>
              <a:spLocks/>
            </p:cNvSpPr>
            <p:nvPr userDrawn="1"/>
          </p:nvSpPr>
          <p:spPr bwMode="auto">
            <a:xfrm>
              <a:off x="439" y="294"/>
              <a:ext cx="5" cy="10"/>
            </a:xfrm>
            <a:custGeom>
              <a:avLst/>
              <a:gdLst/>
              <a:ahLst/>
              <a:cxnLst>
                <a:cxn ang="0">
                  <a:pos x="2" y="5"/>
                </a:cxn>
                <a:cxn ang="0">
                  <a:pos x="3" y="4"/>
                </a:cxn>
                <a:cxn ang="0">
                  <a:pos x="3" y="5"/>
                </a:cxn>
                <a:cxn ang="0">
                  <a:pos x="3" y="4"/>
                </a:cxn>
                <a:cxn ang="0">
                  <a:pos x="3" y="3"/>
                </a:cxn>
                <a:cxn ang="0">
                  <a:pos x="3" y="3"/>
                </a:cxn>
                <a:cxn ang="0">
                  <a:pos x="3" y="3"/>
                </a:cxn>
                <a:cxn ang="0">
                  <a:pos x="3" y="3"/>
                </a:cxn>
                <a:cxn ang="0">
                  <a:pos x="0" y="0"/>
                </a:cxn>
                <a:cxn ang="0">
                  <a:pos x="2" y="3"/>
                </a:cxn>
                <a:cxn ang="0">
                  <a:pos x="2" y="3"/>
                </a:cxn>
                <a:cxn ang="0">
                  <a:pos x="2" y="5"/>
                </a:cxn>
              </a:cxnLst>
              <a:rect l="0" t="0" r="r" b="b"/>
              <a:pathLst>
                <a:path w="3" h="5">
                  <a:moveTo>
                    <a:pt x="2" y="5"/>
                  </a:moveTo>
                  <a:cubicBezTo>
                    <a:pt x="2" y="5"/>
                    <a:pt x="3" y="5"/>
                    <a:pt x="3" y="4"/>
                  </a:cubicBezTo>
                  <a:cubicBezTo>
                    <a:pt x="3" y="5"/>
                    <a:pt x="3" y="5"/>
                    <a:pt x="3" y="5"/>
                  </a:cubicBezTo>
                  <a:cubicBezTo>
                    <a:pt x="3" y="4"/>
                    <a:pt x="3" y="4"/>
                    <a:pt x="3" y="4"/>
                  </a:cubicBezTo>
                  <a:cubicBezTo>
                    <a:pt x="3" y="4"/>
                    <a:pt x="3" y="4"/>
                    <a:pt x="3" y="3"/>
                  </a:cubicBezTo>
                  <a:cubicBezTo>
                    <a:pt x="3" y="3"/>
                    <a:pt x="3" y="3"/>
                    <a:pt x="3" y="3"/>
                  </a:cubicBezTo>
                  <a:cubicBezTo>
                    <a:pt x="3" y="3"/>
                    <a:pt x="3" y="3"/>
                    <a:pt x="3" y="3"/>
                  </a:cubicBezTo>
                  <a:cubicBezTo>
                    <a:pt x="3" y="3"/>
                    <a:pt x="3" y="3"/>
                    <a:pt x="3" y="3"/>
                  </a:cubicBezTo>
                  <a:cubicBezTo>
                    <a:pt x="3" y="2"/>
                    <a:pt x="1" y="1"/>
                    <a:pt x="0" y="0"/>
                  </a:cubicBezTo>
                  <a:cubicBezTo>
                    <a:pt x="1" y="1"/>
                    <a:pt x="2" y="2"/>
                    <a:pt x="2" y="3"/>
                  </a:cubicBezTo>
                  <a:cubicBezTo>
                    <a:pt x="2" y="3"/>
                    <a:pt x="2" y="3"/>
                    <a:pt x="2" y="3"/>
                  </a:cubicBezTo>
                  <a:cubicBezTo>
                    <a:pt x="3" y="4"/>
                    <a:pt x="2" y="4"/>
                    <a:pt x="2" y="5"/>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04" name="Freeform 103"/>
            <p:cNvSpPr>
              <a:spLocks/>
            </p:cNvSpPr>
            <p:nvPr userDrawn="1"/>
          </p:nvSpPr>
          <p:spPr bwMode="auto">
            <a:xfrm>
              <a:off x="439" y="294"/>
              <a:ext cx="5" cy="10"/>
            </a:xfrm>
            <a:custGeom>
              <a:avLst/>
              <a:gdLst/>
              <a:ahLst/>
              <a:cxnLst>
                <a:cxn ang="0">
                  <a:pos x="2" y="5"/>
                </a:cxn>
                <a:cxn ang="0">
                  <a:pos x="2" y="5"/>
                </a:cxn>
                <a:cxn ang="0">
                  <a:pos x="2" y="5"/>
                </a:cxn>
                <a:cxn ang="0">
                  <a:pos x="3" y="5"/>
                </a:cxn>
                <a:cxn ang="0">
                  <a:pos x="2" y="5"/>
                </a:cxn>
                <a:cxn ang="0">
                  <a:pos x="2" y="5"/>
                </a:cxn>
                <a:cxn ang="0">
                  <a:pos x="3" y="5"/>
                </a:cxn>
                <a:cxn ang="0">
                  <a:pos x="2" y="5"/>
                </a:cxn>
                <a:cxn ang="0">
                  <a:pos x="3" y="4"/>
                </a:cxn>
                <a:cxn ang="0">
                  <a:pos x="3" y="5"/>
                </a:cxn>
                <a:cxn ang="0">
                  <a:pos x="3" y="4"/>
                </a:cxn>
                <a:cxn ang="0">
                  <a:pos x="3" y="4"/>
                </a:cxn>
                <a:cxn ang="0">
                  <a:pos x="3" y="4"/>
                </a:cxn>
                <a:cxn ang="0">
                  <a:pos x="3" y="4"/>
                </a:cxn>
                <a:cxn ang="0">
                  <a:pos x="3" y="3"/>
                </a:cxn>
                <a:cxn ang="0">
                  <a:pos x="3" y="4"/>
                </a:cxn>
                <a:cxn ang="0">
                  <a:pos x="3" y="3"/>
                </a:cxn>
                <a:cxn ang="0">
                  <a:pos x="3" y="3"/>
                </a:cxn>
                <a:cxn ang="0">
                  <a:pos x="3" y="3"/>
                </a:cxn>
                <a:cxn ang="0">
                  <a:pos x="3" y="3"/>
                </a:cxn>
                <a:cxn ang="0">
                  <a:pos x="0" y="0"/>
                </a:cxn>
                <a:cxn ang="0">
                  <a:pos x="2" y="3"/>
                </a:cxn>
                <a:cxn ang="0">
                  <a:pos x="2" y="3"/>
                </a:cxn>
                <a:cxn ang="0">
                  <a:pos x="2" y="3"/>
                </a:cxn>
                <a:cxn ang="0">
                  <a:pos x="2" y="4"/>
                </a:cxn>
                <a:cxn ang="0">
                  <a:pos x="2" y="5"/>
                </a:cxn>
                <a:cxn ang="0">
                  <a:pos x="2" y="5"/>
                </a:cxn>
                <a:cxn ang="0">
                  <a:pos x="2" y="4"/>
                </a:cxn>
                <a:cxn ang="0">
                  <a:pos x="2" y="3"/>
                </a:cxn>
                <a:cxn ang="0">
                  <a:pos x="2" y="3"/>
                </a:cxn>
                <a:cxn ang="0">
                  <a:pos x="2" y="3"/>
                </a:cxn>
                <a:cxn ang="0">
                  <a:pos x="0" y="0"/>
                </a:cxn>
                <a:cxn ang="0">
                  <a:pos x="3" y="3"/>
                </a:cxn>
                <a:cxn ang="0">
                  <a:pos x="3" y="3"/>
                </a:cxn>
                <a:cxn ang="0">
                  <a:pos x="3" y="3"/>
                </a:cxn>
                <a:cxn ang="0">
                  <a:pos x="3" y="4"/>
                </a:cxn>
                <a:cxn ang="0">
                  <a:pos x="3" y="3"/>
                </a:cxn>
                <a:cxn ang="0">
                  <a:pos x="3" y="3"/>
                </a:cxn>
                <a:cxn ang="0">
                  <a:pos x="3" y="4"/>
                </a:cxn>
                <a:cxn ang="0">
                  <a:pos x="3" y="4"/>
                </a:cxn>
                <a:cxn ang="0">
                  <a:pos x="3" y="4"/>
                </a:cxn>
                <a:cxn ang="0">
                  <a:pos x="3" y="4"/>
                </a:cxn>
                <a:cxn ang="0">
                  <a:pos x="3" y="4"/>
                </a:cxn>
                <a:cxn ang="0">
                  <a:pos x="3" y="4"/>
                </a:cxn>
                <a:cxn ang="0">
                  <a:pos x="3" y="3"/>
                </a:cxn>
                <a:cxn ang="0">
                  <a:pos x="3" y="3"/>
                </a:cxn>
                <a:cxn ang="0">
                  <a:pos x="3" y="4"/>
                </a:cxn>
                <a:cxn ang="0">
                  <a:pos x="3" y="4"/>
                </a:cxn>
                <a:cxn ang="0">
                  <a:pos x="3" y="5"/>
                </a:cxn>
                <a:cxn ang="0">
                  <a:pos x="3" y="4"/>
                </a:cxn>
                <a:cxn ang="0">
                  <a:pos x="3" y="4"/>
                </a:cxn>
                <a:cxn ang="0">
                  <a:pos x="2" y="5"/>
                </a:cxn>
                <a:cxn ang="0">
                  <a:pos x="2" y="5"/>
                </a:cxn>
                <a:cxn ang="0">
                  <a:pos x="2" y="5"/>
                </a:cxn>
                <a:cxn ang="0">
                  <a:pos x="2" y="5"/>
                </a:cxn>
                <a:cxn ang="0">
                  <a:pos x="2" y="5"/>
                </a:cxn>
              </a:cxnLst>
              <a:rect l="0" t="0" r="r" b="b"/>
              <a:pathLst>
                <a:path w="3" h="5">
                  <a:moveTo>
                    <a:pt x="2" y="5"/>
                  </a:move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3" y="5"/>
                    <a:pt x="3" y="5"/>
                    <a:pt x="3" y="5"/>
                  </a:cubicBezTo>
                  <a:cubicBezTo>
                    <a:pt x="2" y="5"/>
                    <a:pt x="2" y="5"/>
                    <a:pt x="2" y="5"/>
                  </a:cubicBezTo>
                  <a:cubicBezTo>
                    <a:pt x="2" y="5"/>
                    <a:pt x="2" y="5"/>
                    <a:pt x="2" y="5"/>
                  </a:cubicBezTo>
                  <a:cubicBezTo>
                    <a:pt x="3" y="5"/>
                    <a:pt x="3" y="5"/>
                    <a:pt x="3" y="5"/>
                  </a:cubicBezTo>
                  <a:cubicBezTo>
                    <a:pt x="2" y="5"/>
                    <a:pt x="2" y="5"/>
                    <a:pt x="2" y="5"/>
                  </a:cubicBezTo>
                  <a:cubicBezTo>
                    <a:pt x="2" y="5"/>
                    <a:pt x="2" y="5"/>
                    <a:pt x="2" y="5"/>
                  </a:cubicBezTo>
                  <a:cubicBezTo>
                    <a:pt x="3" y="5"/>
                    <a:pt x="3" y="5"/>
                    <a:pt x="3" y="5"/>
                  </a:cubicBezTo>
                  <a:cubicBezTo>
                    <a:pt x="2" y="5"/>
                    <a:pt x="2" y="5"/>
                    <a:pt x="2" y="5"/>
                  </a:cubicBezTo>
                  <a:cubicBezTo>
                    <a:pt x="2" y="5"/>
                    <a:pt x="2" y="5"/>
                    <a:pt x="2" y="5"/>
                  </a:cubicBezTo>
                  <a:cubicBezTo>
                    <a:pt x="3" y="5"/>
                    <a:pt x="3" y="5"/>
                    <a:pt x="3" y="4"/>
                  </a:cubicBezTo>
                  <a:cubicBezTo>
                    <a:pt x="3" y="4"/>
                    <a:pt x="3" y="4"/>
                    <a:pt x="3" y="4"/>
                  </a:cubicBezTo>
                  <a:cubicBezTo>
                    <a:pt x="2" y="4"/>
                    <a:pt x="2" y="4"/>
                    <a:pt x="2" y="4"/>
                  </a:cubicBezTo>
                  <a:cubicBezTo>
                    <a:pt x="3" y="5"/>
                    <a:pt x="3" y="5"/>
                    <a:pt x="3" y="5"/>
                  </a:cubicBezTo>
                  <a:cubicBezTo>
                    <a:pt x="3" y="5"/>
                    <a:pt x="3" y="5"/>
                    <a:pt x="3" y="5"/>
                  </a:cubicBezTo>
                  <a:cubicBezTo>
                    <a:pt x="3" y="4"/>
                    <a:pt x="3" y="4"/>
                    <a:pt x="3" y="4"/>
                  </a:cubicBezTo>
                  <a:cubicBezTo>
                    <a:pt x="3" y="4"/>
                    <a:pt x="3" y="4"/>
                    <a:pt x="3" y="4"/>
                  </a:cubicBezTo>
                  <a:cubicBezTo>
                    <a:pt x="3" y="4"/>
                    <a:pt x="3" y="4"/>
                    <a:pt x="3" y="4"/>
                  </a:cubicBezTo>
                  <a:cubicBezTo>
                    <a:pt x="3" y="4"/>
                    <a:pt x="3" y="4"/>
                    <a:pt x="3" y="4"/>
                  </a:cubicBezTo>
                  <a:cubicBezTo>
                    <a:pt x="3" y="4"/>
                    <a:pt x="3" y="4"/>
                    <a:pt x="3" y="4"/>
                  </a:cubicBezTo>
                  <a:cubicBezTo>
                    <a:pt x="3" y="4"/>
                    <a:pt x="3" y="4"/>
                    <a:pt x="3" y="4"/>
                  </a:cubicBezTo>
                  <a:cubicBezTo>
                    <a:pt x="3" y="4"/>
                    <a:pt x="3" y="4"/>
                    <a:pt x="3" y="4"/>
                  </a:cubicBezTo>
                  <a:cubicBezTo>
                    <a:pt x="3" y="3"/>
                    <a:pt x="3" y="3"/>
                    <a:pt x="3" y="3"/>
                  </a:cubicBezTo>
                  <a:cubicBezTo>
                    <a:pt x="3" y="3"/>
                    <a:pt x="3" y="3"/>
                    <a:pt x="3" y="3"/>
                  </a:cubicBezTo>
                  <a:cubicBezTo>
                    <a:pt x="3" y="4"/>
                    <a:pt x="3" y="4"/>
                    <a:pt x="3" y="4"/>
                  </a:cubicBezTo>
                  <a:cubicBezTo>
                    <a:pt x="3" y="4"/>
                    <a:pt x="3" y="4"/>
                    <a:pt x="3" y="4"/>
                  </a:cubicBezTo>
                  <a:cubicBezTo>
                    <a:pt x="3" y="4"/>
                    <a:pt x="3" y="4"/>
                    <a:pt x="3" y="4"/>
                  </a:cubicBezTo>
                  <a:cubicBezTo>
                    <a:pt x="3" y="3"/>
                    <a:pt x="3" y="3"/>
                    <a:pt x="3" y="3"/>
                  </a:cubicBezTo>
                  <a:cubicBezTo>
                    <a:pt x="3" y="3"/>
                    <a:pt x="3" y="3"/>
                    <a:pt x="3" y="3"/>
                  </a:cubicBezTo>
                  <a:cubicBezTo>
                    <a:pt x="3" y="3"/>
                    <a:pt x="3" y="3"/>
                    <a:pt x="3" y="3"/>
                  </a:cubicBezTo>
                  <a:cubicBezTo>
                    <a:pt x="3" y="3"/>
                    <a:pt x="3" y="3"/>
                    <a:pt x="3" y="3"/>
                  </a:cubicBezTo>
                  <a:cubicBezTo>
                    <a:pt x="3" y="3"/>
                    <a:pt x="3" y="3"/>
                    <a:pt x="3" y="3"/>
                  </a:cubicBezTo>
                  <a:cubicBezTo>
                    <a:pt x="3" y="3"/>
                    <a:pt x="3" y="3"/>
                    <a:pt x="3" y="3"/>
                  </a:cubicBezTo>
                  <a:cubicBezTo>
                    <a:pt x="3" y="3"/>
                    <a:pt x="3" y="3"/>
                    <a:pt x="3" y="3"/>
                  </a:cubicBezTo>
                  <a:cubicBezTo>
                    <a:pt x="3" y="2"/>
                    <a:pt x="2" y="1"/>
                    <a:pt x="0" y="0"/>
                  </a:cubicBezTo>
                  <a:cubicBezTo>
                    <a:pt x="0" y="0"/>
                    <a:pt x="0" y="0"/>
                    <a:pt x="0" y="0"/>
                  </a:cubicBezTo>
                  <a:cubicBezTo>
                    <a:pt x="0" y="1"/>
                    <a:pt x="0" y="1"/>
                    <a:pt x="0" y="1"/>
                  </a:cubicBezTo>
                  <a:cubicBezTo>
                    <a:pt x="0" y="1"/>
                    <a:pt x="2" y="2"/>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4"/>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4"/>
                    <a:pt x="2" y="4"/>
                    <a:pt x="2" y="4"/>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2"/>
                    <a:pt x="1" y="1"/>
                    <a:pt x="1" y="0"/>
                  </a:cubicBezTo>
                  <a:cubicBezTo>
                    <a:pt x="0" y="0"/>
                    <a:pt x="0" y="0"/>
                    <a:pt x="0" y="0"/>
                  </a:cubicBezTo>
                  <a:cubicBezTo>
                    <a:pt x="0" y="1"/>
                    <a:pt x="0" y="1"/>
                    <a:pt x="0" y="1"/>
                  </a:cubicBezTo>
                  <a:cubicBezTo>
                    <a:pt x="1" y="1"/>
                    <a:pt x="2" y="2"/>
                    <a:pt x="3" y="3"/>
                  </a:cubicBezTo>
                  <a:cubicBezTo>
                    <a:pt x="3" y="3"/>
                    <a:pt x="3" y="3"/>
                    <a:pt x="3" y="3"/>
                  </a:cubicBezTo>
                  <a:cubicBezTo>
                    <a:pt x="3" y="3"/>
                    <a:pt x="3" y="3"/>
                    <a:pt x="3" y="3"/>
                  </a:cubicBezTo>
                  <a:cubicBezTo>
                    <a:pt x="3" y="3"/>
                    <a:pt x="3" y="3"/>
                    <a:pt x="3" y="3"/>
                  </a:cubicBezTo>
                  <a:cubicBezTo>
                    <a:pt x="3" y="3"/>
                    <a:pt x="3" y="3"/>
                    <a:pt x="3" y="3"/>
                  </a:cubicBezTo>
                  <a:cubicBezTo>
                    <a:pt x="3" y="3"/>
                    <a:pt x="3" y="3"/>
                    <a:pt x="3" y="3"/>
                  </a:cubicBezTo>
                  <a:cubicBezTo>
                    <a:pt x="3" y="4"/>
                    <a:pt x="3" y="4"/>
                    <a:pt x="3" y="4"/>
                  </a:cubicBezTo>
                  <a:cubicBezTo>
                    <a:pt x="3" y="3"/>
                    <a:pt x="3" y="3"/>
                    <a:pt x="3" y="3"/>
                  </a:cubicBezTo>
                  <a:cubicBezTo>
                    <a:pt x="3" y="3"/>
                    <a:pt x="3" y="3"/>
                    <a:pt x="3" y="3"/>
                  </a:cubicBezTo>
                  <a:cubicBezTo>
                    <a:pt x="3" y="3"/>
                    <a:pt x="3" y="3"/>
                    <a:pt x="3" y="3"/>
                  </a:cubicBezTo>
                  <a:cubicBezTo>
                    <a:pt x="3" y="3"/>
                    <a:pt x="3" y="3"/>
                    <a:pt x="3" y="3"/>
                  </a:cubicBezTo>
                  <a:cubicBezTo>
                    <a:pt x="3" y="3"/>
                    <a:pt x="3" y="3"/>
                    <a:pt x="3" y="3"/>
                  </a:cubicBezTo>
                  <a:cubicBezTo>
                    <a:pt x="3" y="4"/>
                    <a:pt x="3" y="4"/>
                    <a:pt x="3" y="4"/>
                  </a:cubicBezTo>
                  <a:cubicBezTo>
                    <a:pt x="3" y="4"/>
                    <a:pt x="3" y="4"/>
                    <a:pt x="3" y="4"/>
                  </a:cubicBezTo>
                  <a:cubicBezTo>
                    <a:pt x="3" y="4"/>
                    <a:pt x="3" y="4"/>
                    <a:pt x="3" y="4"/>
                  </a:cubicBezTo>
                  <a:cubicBezTo>
                    <a:pt x="3" y="4"/>
                    <a:pt x="3" y="4"/>
                    <a:pt x="3" y="4"/>
                  </a:cubicBezTo>
                  <a:cubicBezTo>
                    <a:pt x="3" y="4"/>
                    <a:pt x="3" y="4"/>
                    <a:pt x="3" y="4"/>
                  </a:cubicBezTo>
                  <a:cubicBezTo>
                    <a:pt x="3" y="4"/>
                    <a:pt x="3" y="4"/>
                    <a:pt x="3" y="4"/>
                  </a:cubicBezTo>
                  <a:cubicBezTo>
                    <a:pt x="3" y="4"/>
                    <a:pt x="3" y="4"/>
                    <a:pt x="3" y="4"/>
                  </a:cubicBezTo>
                  <a:cubicBezTo>
                    <a:pt x="3" y="4"/>
                    <a:pt x="3" y="4"/>
                    <a:pt x="3" y="4"/>
                  </a:cubicBezTo>
                  <a:cubicBezTo>
                    <a:pt x="3" y="4"/>
                    <a:pt x="3" y="4"/>
                    <a:pt x="3" y="4"/>
                  </a:cubicBezTo>
                  <a:cubicBezTo>
                    <a:pt x="3" y="3"/>
                    <a:pt x="3" y="3"/>
                    <a:pt x="3" y="3"/>
                  </a:cubicBezTo>
                  <a:cubicBezTo>
                    <a:pt x="3" y="4"/>
                    <a:pt x="3" y="4"/>
                    <a:pt x="3" y="4"/>
                  </a:cubicBezTo>
                  <a:cubicBezTo>
                    <a:pt x="3" y="4"/>
                    <a:pt x="3" y="4"/>
                    <a:pt x="3" y="4"/>
                  </a:cubicBezTo>
                  <a:cubicBezTo>
                    <a:pt x="3" y="3"/>
                    <a:pt x="3" y="3"/>
                    <a:pt x="3" y="3"/>
                  </a:cubicBezTo>
                  <a:cubicBezTo>
                    <a:pt x="3" y="4"/>
                    <a:pt x="3" y="4"/>
                    <a:pt x="3" y="4"/>
                  </a:cubicBezTo>
                  <a:cubicBezTo>
                    <a:pt x="3" y="3"/>
                    <a:pt x="3" y="3"/>
                    <a:pt x="3" y="3"/>
                  </a:cubicBezTo>
                  <a:cubicBezTo>
                    <a:pt x="3" y="3"/>
                    <a:pt x="3" y="3"/>
                    <a:pt x="3" y="3"/>
                  </a:cubicBezTo>
                  <a:cubicBezTo>
                    <a:pt x="3" y="4"/>
                    <a:pt x="3" y="4"/>
                    <a:pt x="3" y="4"/>
                  </a:cubicBezTo>
                  <a:cubicBezTo>
                    <a:pt x="3" y="3"/>
                    <a:pt x="3" y="3"/>
                    <a:pt x="3" y="3"/>
                  </a:cubicBezTo>
                  <a:cubicBezTo>
                    <a:pt x="3" y="4"/>
                    <a:pt x="3" y="4"/>
                    <a:pt x="3" y="4"/>
                  </a:cubicBezTo>
                  <a:cubicBezTo>
                    <a:pt x="2" y="4"/>
                    <a:pt x="2" y="4"/>
                    <a:pt x="2" y="4"/>
                  </a:cubicBezTo>
                  <a:cubicBezTo>
                    <a:pt x="3" y="5"/>
                    <a:pt x="3" y="5"/>
                    <a:pt x="3" y="5"/>
                  </a:cubicBezTo>
                  <a:cubicBezTo>
                    <a:pt x="3" y="5"/>
                    <a:pt x="3" y="5"/>
                    <a:pt x="3" y="5"/>
                  </a:cubicBezTo>
                  <a:cubicBezTo>
                    <a:pt x="3" y="4"/>
                    <a:pt x="3" y="4"/>
                    <a:pt x="3" y="4"/>
                  </a:cubicBezTo>
                  <a:cubicBezTo>
                    <a:pt x="3" y="4"/>
                    <a:pt x="3" y="4"/>
                    <a:pt x="3" y="4"/>
                  </a:cubicBezTo>
                  <a:cubicBezTo>
                    <a:pt x="3" y="4"/>
                    <a:pt x="3" y="4"/>
                    <a:pt x="3" y="4"/>
                  </a:cubicBezTo>
                  <a:cubicBezTo>
                    <a:pt x="2" y="4"/>
                    <a:pt x="2" y="4"/>
                    <a:pt x="2" y="4"/>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05" name="Freeform 104"/>
            <p:cNvSpPr>
              <a:spLocks/>
            </p:cNvSpPr>
            <p:nvPr userDrawn="1"/>
          </p:nvSpPr>
          <p:spPr bwMode="auto">
            <a:xfrm>
              <a:off x="437" y="292"/>
              <a:ext cx="3" cy="4"/>
            </a:xfrm>
            <a:custGeom>
              <a:avLst/>
              <a:gdLst/>
              <a:ahLst/>
              <a:cxnLst>
                <a:cxn ang="0">
                  <a:pos x="1" y="1"/>
                </a:cxn>
                <a:cxn ang="0">
                  <a:pos x="1" y="2"/>
                </a:cxn>
                <a:cxn ang="0">
                  <a:pos x="1" y="1"/>
                </a:cxn>
                <a:cxn ang="0">
                  <a:pos x="1" y="0"/>
                </a:cxn>
                <a:cxn ang="0">
                  <a:pos x="0" y="0"/>
                </a:cxn>
                <a:cxn ang="0">
                  <a:pos x="0" y="0"/>
                </a:cxn>
                <a:cxn ang="0">
                  <a:pos x="1" y="1"/>
                </a:cxn>
              </a:cxnLst>
              <a:rect l="0" t="0" r="r" b="b"/>
              <a:pathLst>
                <a:path w="1" h="2">
                  <a:moveTo>
                    <a:pt x="1" y="1"/>
                  </a:moveTo>
                  <a:cubicBezTo>
                    <a:pt x="1" y="2"/>
                    <a:pt x="1" y="2"/>
                    <a:pt x="1" y="2"/>
                  </a:cubicBezTo>
                  <a:cubicBezTo>
                    <a:pt x="1" y="1"/>
                    <a:pt x="1" y="1"/>
                    <a:pt x="1" y="1"/>
                  </a:cubicBezTo>
                  <a:cubicBezTo>
                    <a:pt x="1" y="0"/>
                    <a:pt x="1" y="0"/>
                    <a:pt x="1" y="0"/>
                  </a:cubicBezTo>
                  <a:cubicBezTo>
                    <a:pt x="1" y="0"/>
                    <a:pt x="1" y="0"/>
                    <a:pt x="0" y="0"/>
                  </a:cubicBezTo>
                  <a:cubicBezTo>
                    <a:pt x="0" y="0"/>
                    <a:pt x="1" y="0"/>
                    <a:pt x="0" y="0"/>
                  </a:cubicBezTo>
                  <a:cubicBezTo>
                    <a:pt x="0" y="0"/>
                    <a:pt x="1" y="1"/>
                    <a:pt x="1"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06" name="Freeform 105"/>
            <p:cNvSpPr>
              <a:spLocks/>
            </p:cNvSpPr>
            <p:nvPr userDrawn="1"/>
          </p:nvSpPr>
          <p:spPr bwMode="auto">
            <a:xfrm>
              <a:off x="435" y="290"/>
              <a:ext cx="6" cy="6"/>
            </a:xfrm>
            <a:custGeom>
              <a:avLst/>
              <a:gdLst/>
              <a:ahLst/>
              <a:cxnLst>
                <a:cxn ang="0">
                  <a:pos x="2" y="3"/>
                </a:cxn>
                <a:cxn ang="0">
                  <a:pos x="2" y="3"/>
                </a:cxn>
                <a:cxn ang="0">
                  <a:pos x="2" y="2"/>
                </a:cxn>
                <a:cxn ang="0">
                  <a:pos x="2" y="2"/>
                </a:cxn>
                <a:cxn ang="0">
                  <a:pos x="2" y="2"/>
                </a:cxn>
                <a:cxn ang="0">
                  <a:pos x="2" y="2"/>
                </a:cxn>
                <a:cxn ang="0">
                  <a:pos x="2" y="2"/>
                </a:cxn>
                <a:cxn ang="0">
                  <a:pos x="2" y="2"/>
                </a:cxn>
                <a:cxn ang="0">
                  <a:pos x="3" y="2"/>
                </a:cxn>
                <a:cxn ang="0">
                  <a:pos x="2" y="1"/>
                </a:cxn>
                <a:cxn ang="0">
                  <a:pos x="2" y="1"/>
                </a:cxn>
                <a:cxn ang="0">
                  <a:pos x="2" y="1"/>
                </a:cxn>
                <a:cxn ang="0">
                  <a:pos x="2"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2" y="2"/>
                </a:cxn>
                <a:cxn ang="0">
                  <a:pos x="2" y="2"/>
                </a:cxn>
                <a:cxn ang="0">
                  <a:pos x="1" y="1"/>
                </a:cxn>
                <a:cxn ang="0">
                  <a:pos x="1" y="1"/>
                </a:cxn>
                <a:cxn ang="0">
                  <a:pos x="1" y="1"/>
                </a:cxn>
                <a:cxn ang="0">
                  <a:pos x="1" y="1"/>
                </a:cxn>
                <a:cxn ang="0">
                  <a:pos x="1" y="1"/>
                </a:cxn>
                <a:cxn ang="0">
                  <a:pos x="1" y="1"/>
                </a:cxn>
                <a:cxn ang="0">
                  <a:pos x="1" y="1"/>
                </a:cxn>
                <a:cxn ang="0">
                  <a:pos x="2" y="1"/>
                </a:cxn>
                <a:cxn ang="0">
                  <a:pos x="2" y="1"/>
                </a:cxn>
                <a:cxn ang="0">
                  <a:pos x="2" y="2"/>
                </a:cxn>
                <a:cxn ang="0">
                  <a:pos x="2" y="2"/>
                </a:cxn>
                <a:cxn ang="0">
                  <a:pos x="2" y="3"/>
                </a:cxn>
                <a:cxn ang="0">
                  <a:pos x="2" y="2"/>
                </a:cxn>
                <a:cxn ang="0">
                  <a:pos x="2" y="2"/>
                </a:cxn>
              </a:cxnLst>
              <a:rect l="0" t="0" r="r" b="b"/>
              <a:pathLst>
                <a:path w="3" h="3">
                  <a:moveTo>
                    <a:pt x="2" y="2"/>
                  </a:moveTo>
                  <a:cubicBezTo>
                    <a:pt x="2" y="3"/>
                    <a:pt x="2" y="3"/>
                    <a:pt x="2" y="3"/>
                  </a:cubicBezTo>
                  <a:cubicBezTo>
                    <a:pt x="3" y="3"/>
                    <a:pt x="3" y="3"/>
                    <a:pt x="3" y="3"/>
                  </a:cubicBezTo>
                  <a:cubicBezTo>
                    <a:pt x="2" y="3"/>
                    <a:pt x="2" y="3"/>
                    <a:pt x="2" y="3"/>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3" y="2"/>
                    <a:pt x="3" y="2"/>
                    <a:pt x="3" y="2"/>
                  </a:cubicBezTo>
                  <a:cubicBezTo>
                    <a:pt x="2" y="1"/>
                    <a:pt x="2" y="1"/>
                    <a:pt x="2" y="1"/>
                  </a:cubicBezTo>
                  <a:cubicBezTo>
                    <a:pt x="2" y="1"/>
                    <a:pt x="2" y="1"/>
                    <a:pt x="2" y="1"/>
                  </a:cubicBezTo>
                  <a:cubicBezTo>
                    <a:pt x="2" y="1"/>
                    <a:pt x="2" y="1"/>
                    <a:pt x="2" y="1"/>
                  </a:cubicBezTo>
                  <a:cubicBezTo>
                    <a:pt x="2" y="1"/>
                    <a:pt x="2" y="1"/>
                    <a:pt x="2" y="1"/>
                  </a:cubicBezTo>
                  <a:cubicBezTo>
                    <a:pt x="2" y="1"/>
                    <a:pt x="2" y="1"/>
                    <a:pt x="2" y="1"/>
                  </a:cubicBezTo>
                  <a:cubicBezTo>
                    <a:pt x="2" y="1"/>
                    <a:pt x="2" y="1"/>
                    <a:pt x="2" y="1"/>
                  </a:cubicBezTo>
                  <a:cubicBezTo>
                    <a:pt x="2" y="1"/>
                    <a:pt x="2" y="1"/>
                    <a:pt x="2" y="1"/>
                  </a:cubicBezTo>
                  <a:cubicBezTo>
                    <a:pt x="2" y="1"/>
                    <a:pt x="2" y="1"/>
                    <a:pt x="2" y="1"/>
                  </a:cubicBezTo>
                  <a:cubicBezTo>
                    <a:pt x="1" y="0"/>
                    <a:pt x="1" y="0"/>
                    <a:pt x="1" y="0"/>
                  </a:cubicBezTo>
                  <a:cubicBezTo>
                    <a:pt x="1" y="0"/>
                    <a:pt x="1" y="0"/>
                    <a:pt x="1" y="0"/>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0" y="1"/>
                    <a:pt x="0" y="1"/>
                    <a:pt x="0" y="1"/>
                  </a:cubicBezTo>
                  <a:cubicBezTo>
                    <a:pt x="0" y="1"/>
                    <a:pt x="0" y="1"/>
                    <a:pt x="0" y="1"/>
                  </a:cubicBezTo>
                  <a:cubicBezTo>
                    <a:pt x="1" y="1"/>
                    <a:pt x="1" y="2"/>
                    <a:pt x="2" y="2"/>
                  </a:cubicBezTo>
                  <a:cubicBezTo>
                    <a:pt x="2" y="3"/>
                    <a:pt x="2" y="3"/>
                    <a:pt x="2" y="3"/>
                  </a:cubicBezTo>
                  <a:cubicBezTo>
                    <a:pt x="2" y="2"/>
                    <a:pt x="2" y="2"/>
                    <a:pt x="2" y="2"/>
                  </a:cubicBezTo>
                  <a:cubicBezTo>
                    <a:pt x="2" y="2"/>
                    <a:pt x="1" y="1"/>
                    <a:pt x="1" y="1"/>
                  </a:cubicBezTo>
                  <a:cubicBezTo>
                    <a:pt x="1" y="1"/>
                    <a:pt x="1" y="1"/>
                    <a:pt x="1" y="1"/>
                  </a:cubicBezTo>
                  <a:cubicBezTo>
                    <a:pt x="0" y="1"/>
                    <a:pt x="0" y="1"/>
                    <a:pt x="0"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2" y="1"/>
                    <a:pt x="2" y="1"/>
                    <a:pt x="2" y="1"/>
                  </a:cubicBezTo>
                  <a:cubicBezTo>
                    <a:pt x="2" y="1"/>
                    <a:pt x="2" y="1"/>
                    <a:pt x="2" y="1"/>
                  </a:cubicBezTo>
                  <a:cubicBezTo>
                    <a:pt x="2" y="1"/>
                    <a:pt x="2" y="1"/>
                    <a:pt x="2" y="1"/>
                  </a:cubicBezTo>
                  <a:cubicBezTo>
                    <a:pt x="2" y="1"/>
                    <a:pt x="2" y="1"/>
                    <a:pt x="2" y="1"/>
                  </a:cubicBezTo>
                  <a:cubicBezTo>
                    <a:pt x="2" y="2"/>
                    <a:pt x="2" y="2"/>
                    <a:pt x="2" y="2"/>
                  </a:cubicBezTo>
                  <a:cubicBezTo>
                    <a:pt x="2" y="2"/>
                    <a:pt x="2" y="2"/>
                    <a:pt x="2" y="2"/>
                  </a:cubicBezTo>
                  <a:cubicBezTo>
                    <a:pt x="2" y="2"/>
                    <a:pt x="2" y="2"/>
                    <a:pt x="2" y="2"/>
                  </a:cubicBezTo>
                  <a:cubicBezTo>
                    <a:pt x="2" y="2"/>
                    <a:pt x="2" y="2"/>
                    <a:pt x="2" y="2"/>
                  </a:cubicBezTo>
                  <a:cubicBezTo>
                    <a:pt x="2" y="3"/>
                    <a:pt x="2" y="3"/>
                    <a:pt x="2" y="3"/>
                  </a:cubicBezTo>
                  <a:cubicBezTo>
                    <a:pt x="2" y="3"/>
                    <a:pt x="2" y="3"/>
                    <a:pt x="2" y="3"/>
                  </a:cubicBezTo>
                  <a:cubicBezTo>
                    <a:pt x="2" y="2"/>
                    <a:pt x="2" y="2"/>
                    <a:pt x="2" y="2"/>
                  </a:cubicBezTo>
                  <a:cubicBezTo>
                    <a:pt x="2" y="2"/>
                    <a:pt x="2" y="2"/>
                    <a:pt x="2" y="2"/>
                  </a:cubicBezTo>
                  <a:cubicBezTo>
                    <a:pt x="2" y="2"/>
                    <a:pt x="2" y="2"/>
                    <a:pt x="2" y="2"/>
                  </a:cubicBezTo>
                  <a:cubicBezTo>
                    <a:pt x="2" y="2"/>
                    <a:pt x="2" y="2"/>
                    <a:pt x="2"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07" name="Freeform 106"/>
            <p:cNvSpPr>
              <a:spLocks/>
            </p:cNvSpPr>
            <p:nvPr userDrawn="1"/>
          </p:nvSpPr>
          <p:spPr bwMode="auto">
            <a:xfrm>
              <a:off x="437" y="290"/>
              <a:ext cx="3" cy="2"/>
            </a:xfrm>
            <a:custGeom>
              <a:avLst/>
              <a:gdLst/>
              <a:ahLst/>
              <a:cxnLst>
                <a:cxn ang="0">
                  <a:pos x="1" y="1"/>
                </a:cxn>
                <a:cxn ang="0">
                  <a:pos x="1" y="1"/>
                </a:cxn>
              </a:cxnLst>
              <a:rect l="0" t="0" r="r" b="b"/>
              <a:pathLst>
                <a:path w="1" h="1">
                  <a:moveTo>
                    <a:pt x="1" y="1"/>
                  </a:moveTo>
                  <a:cubicBezTo>
                    <a:pt x="1" y="1"/>
                    <a:pt x="0" y="0"/>
                    <a:pt x="1"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08" name="Freeform 107"/>
            <p:cNvSpPr>
              <a:spLocks/>
            </p:cNvSpPr>
            <p:nvPr userDrawn="1"/>
          </p:nvSpPr>
          <p:spPr bwMode="auto">
            <a:xfrm>
              <a:off x="437" y="290"/>
              <a:ext cx="3" cy="2"/>
            </a:xfrm>
            <a:custGeom>
              <a:avLst/>
              <a:gdLst/>
              <a:ahLst/>
              <a:cxnLst>
                <a:cxn ang="0">
                  <a:pos x="2" y="2"/>
                </a:cxn>
                <a:cxn ang="0">
                  <a:pos x="2" y="0"/>
                </a:cxn>
                <a:cxn ang="0">
                  <a:pos x="2" y="0"/>
                </a:cxn>
                <a:cxn ang="0">
                  <a:pos x="2" y="0"/>
                </a:cxn>
                <a:cxn ang="0">
                  <a:pos x="2" y="0"/>
                </a:cxn>
                <a:cxn ang="0">
                  <a:pos x="0" y="0"/>
                </a:cxn>
                <a:cxn ang="0">
                  <a:pos x="0" y="0"/>
                </a:cxn>
                <a:cxn ang="0">
                  <a:pos x="0" y="2"/>
                </a:cxn>
                <a:cxn ang="0">
                  <a:pos x="0" y="2"/>
                </a:cxn>
                <a:cxn ang="0">
                  <a:pos x="0" y="2"/>
                </a:cxn>
                <a:cxn ang="0">
                  <a:pos x="2" y="2"/>
                </a:cxn>
                <a:cxn ang="0">
                  <a:pos x="2" y="2"/>
                </a:cxn>
                <a:cxn ang="0">
                  <a:pos x="2" y="0"/>
                </a:cxn>
                <a:cxn ang="0">
                  <a:pos x="2" y="0"/>
                </a:cxn>
                <a:cxn ang="0">
                  <a:pos x="2" y="0"/>
                </a:cxn>
                <a:cxn ang="0">
                  <a:pos x="0" y="2"/>
                </a:cxn>
                <a:cxn ang="0">
                  <a:pos x="2" y="2"/>
                </a:cxn>
                <a:cxn ang="0">
                  <a:pos x="2" y="0"/>
                </a:cxn>
                <a:cxn ang="0">
                  <a:pos x="0" y="2"/>
                </a:cxn>
                <a:cxn ang="0">
                  <a:pos x="2" y="2"/>
                </a:cxn>
                <a:cxn ang="0">
                  <a:pos x="0" y="2"/>
                </a:cxn>
                <a:cxn ang="0">
                  <a:pos x="0" y="2"/>
                </a:cxn>
                <a:cxn ang="0">
                  <a:pos x="0" y="2"/>
                </a:cxn>
                <a:cxn ang="0">
                  <a:pos x="0" y="2"/>
                </a:cxn>
                <a:cxn ang="0">
                  <a:pos x="0" y="2"/>
                </a:cxn>
                <a:cxn ang="0">
                  <a:pos x="0" y="2"/>
                </a:cxn>
                <a:cxn ang="0">
                  <a:pos x="0" y="2"/>
                </a:cxn>
                <a:cxn ang="0">
                  <a:pos x="0" y="2"/>
                </a:cxn>
                <a:cxn ang="0">
                  <a:pos x="0" y="2"/>
                </a:cxn>
                <a:cxn ang="0">
                  <a:pos x="2" y="2"/>
                </a:cxn>
                <a:cxn ang="0">
                  <a:pos x="2" y="2"/>
                </a:cxn>
              </a:cxnLst>
              <a:rect l="0" t="0" r="r" b="b"/>
              <a:pathLst>
                <a:path w="2" h="2">
                  <a:moveTo>
                    <a:pt x="2" y="2"/>
                  </a:moveTo>
                  <a:lnTo>
                    <a:pt x="2" y="0"/>
                  </a:lnTo>
                  <a:lnTo>
                    <a:pt x="2" y="0"/>
                  </a:lnTo>
                  <a:lnTo>
                    <a:pt x="2" y="0"/>
                  </a:lnTo>
                  <a:lnTo>
                    <a:pt x="2" y="0"/>
                  </a:lnTo>
                  <a:lnTo>
                    <a:pt x="0" y="0"/>
                  </a:lnTo>
                  <a:lnTo>
                    <a:pt x="0" y="0"/>
                  </a:lnTo>
                  <a:lnTo>
                    <a:pt x="0" y="2"/>
                  </a:lnTo>
                  <a:lnTo>
                    <a:pt x="0" y="2"/>
                  </a:lnTo>
                  <a:lnTo>
                    <a:pt x="0" y="2"/>
                  </a:lnTo>
                  <a:lnTo>
                    <a:pt x="2" y="2"/>
                  </a:lnTo>
                  <a:lnTo>
                    <a:pt x="2" y="2"/>
                  </a:lnTo>
                  <a:lnTo>
                    <a:pt x="2" y="0"/>
                  </a:lnTo>
                  <a:lnTo>
                    <a:pt x="2" y="0"/>
                  </a:lnTo>
                  <a:lnTo>
                    <a:pt x="2" y="0"/>
                  </a:lnTo>
                  <a:lnTo>
                    <a:pt x="0" y="2"/>
                  </a:lnTo>
                  <a:lnTo>
                    <a:pt x="2" y="2"/>
                  </a:lnTo>
                  <a:lnTo>
                    <a:pt x="2" y="0"/>
                  </a:lnTo>
                  <a:lnTo>
                    <a:pt x="0" y="2"/>
                  </a:lnTo>
                  <a:lnTo>
                    <a:pt x="2" y="2"/>
                  </a:lnTo>
                  <a:lnTo>
                    <a:pt x="0" y="2"/>
                  </a:lnTo>
                  <a:lnTo>
                    <a:pt x="0" y="2"/>
                  </a:lnTo>
                  <a:lnTo>
                    <a:pt x="0" y="2"/>
                  </a:lnTo>
                  <a:lnTo>
                    <a:pt x="0" y="2"/>
                  </a:lnTo>
                  <a:lnTo>
                    <a:pt x="0" y="2"/>
                  </a:lnTo>
                  <a:lnTo>
                    <a:pt x="0" y="2"/>
                  </a:lnTo>
                  <a:lnTo>
                    <a:pt x="0" y="2"/>
                  </a:lnTo>
                  <a:lnTo>
                    <a:pt x="0" y="2"/>
                  </a:lnTo>
                  <a:lnTo>
                    <a:pt x="0" y="2"/>
                  </a:lnTo>
                  <a:lnTo>
                    <a:pt x="2" y="2"/>
                  </a:lnTo>
                  <a:lnTo>
                    <a:pt x="2" y="2"/>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09" name="Freeform 108"/>
            <p:cNvSpPr>
              <a:spLocks/>
            </p:cNvSpPr>
            <p:nvPr userDrawn="1"/>
          </p:nvSpPr>
          <p:spPr bwMode="auto">
            <a:xfrm>
              <a:off x="431" y="282"/>
              <a:ext cx="1" cy="2"/>
            </a:xfrm>
            <a:custGeom>
              <a:avLst/>
              <a:gdLst/>
              <a:ahLst/>
              <a:cxnLst>
                <a:cxn ang="0">
                  <a:pos x="0" y="2"/>
                </a:cxn>
                <a:cxn ang="0">
                  <a:pos x="0" y="0"/>
                </a:cxn>
                <a:cxn ang="0">
                  <a:pos x="0" y="2"/>
                </a:cxn>
              </a:cxnLst>
              <a:rect l="0" t="0" r="r" b="b"/>
              <a:pathLst>
                <a:path h="2">
                  <a:moveTo>
                    <a:pt x="0" y="2"/>
                  </a:moveTo>
                  <a:lnTo>
                    <a:pt x="0" y="0"/>
                  </a:lnTo>
                  <a:lnTo>
                    <a:pt x="0" y="2"/>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10" name="Freeform 109"/>
            <p:cNvSpPr>
              <a:spLocks/>
            </p:cNvSpPr>
            <p:nvPr userDrawn="1"/>
          </p:nvSpPr>
          <p:spPr bwMode="auto">
            <a:xfrm>
              <a:off x="431" y="282"/>
              <a:ext cx="2" cy="2"/>
            </a:xfrm>
            <a:custGeom>
              <a:avLst/>
              <a:gdLst/>
              <a:ahLst/>
              <a:cxnLst>
                <a:cxn ang="0">
                  <a:pos x="2" y="0"/>
                </a:cxn>
                <a:cxn ang="0">
                  <a:pos x="0" y="0"/>
                </a:cxn>
                <a:cxn ang="0">
                  <a:pos x="0" y="0"/>
                </a:cxn>
                <a:cxn ang="0">
                  <a:pos x="0" y="0"/>
                </a:cxn>
                <a:cxn ang="0">
                  <a:pos x="0" y="2"/>
                </a:cxn>
                <a:cxn ang="0">
                  <a:pos x="2" y="2"/>
                </a:cxn>
                <a:cxn ang="0">
                  <a:pos x="2" y="0"/>
                </a:cxn>
                <a:cxn ang="0">
                  <a:pos x="0" y="0"/>
                </a:cxn>
                <a:cxn ang="0">
                  <a:pos x="0" y="0"/>
                </a:cxn>
                <a:cxn ang="0">
                  <a:pos x="0" y="0"/>
                </a:cxn>
                <a:cxn ang="0">
                  <a:pos x="0" y="2"/>
                </a:cxn>
                <a:cxn ang="0">
                  <a:pos x="2" y="2"/>
                </a:cxn>
                <a:cxn ang="0">
                  <a:pos x="2" y="0"/>
                </a:cxn>
              </a:cxnLst>
              <a:rect l="0" t="0" r="r" b="b"/>
              <a:pathLst>
                <a:path w="2" h="2">
                  <a:moveTo>
                    <a:pt x="2" y="0"/>
                  </a:moveTo>
                  <a:lnTo>
                    <a:pt x="0" y="0"/>
                  </a:lnTo>
                  <a:lnTo>
                    <a:pt x="0" y="0"/>
                  </a:lnTo>
                  <a:lnTo>
                    <a:pt x="0" y="0"/>
                  </a:lnTo>
                  <a:lnTo>
                    <a:pt x="0" y="2"/>
                  </a:lnTo>
                  <a:lnTo>
                    <a:pt x="2" y="2"/>
                  </a:lnTo>
                  <a:lnTo>
                    <a:pt x="2" y="0"/>
                  </a:lnTo>
                  <a:lnTo>
                    <a:pt x="0" y="0"/>
                  </a:lnTo>
                  <a:lnTo>
                    <a:pt x="0" y="0"/>
                  </a:lnTo>
                  <a:lnTo>
                    <a:pt x="0" y="0"/>
                  </a:lnTo>
                  <a:lnTo>
                    <a:pt x="0" y="2"/>
                  </a:lnTo>
                  <a:lnTo>
                    <a:pt x="2" y="2"/>
                  </a:lnTo>
                  <a:lnTo>
                    <a:pt x="2" y="0"/>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11" name="Freeform 110"/>
            <p:cNvSpPr>
              <a:spLocks/>
            </p:cNvSpPr>
            <p:nvPr userDrawn="1"/>
          </p:nvSpPr>
          <p:spPr bwMode="auto">
            <a:xfrm>
              <a:off x="419" y="274"/>
              <a:ext cx="2" cy="1"/>
            </a:xfrm>
            <a:custGeom>
              <a:avLst/>
              <a:gdLst/>
              <a:ahLst/>
              <a:cxnLst>
                <a:cxn ang="0">
                  <a:pos x="2" y="0"/>
                </a:cxn>
                <a:cxn ang="0">
                  <a:pos x="0" y="0"/>
                </a:cxn>
                <a:cxn ang="0">
                  <a:pos x="2" y="0"/>
                </a:cxn>
              </a:cxnLst>
              <a:rect l="0" t="0" r="r" b="b"/>
              <a:pathLst>
                <a:path w="2">
                  <a:moveTo>
                    <a:pt x="2" y="0"/>
                  </a:moveTo>
                  <a:lnTo>
                    <a:pt x="0" y="0"/>
                  </a:lnTo>
                  <a:lnTo>
                    <a:pt x="2" y="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12" name="Freeform 111"/>
            <p:cNvSpPr>
              <a:spLocks/>
            </p:cNvSpPr>
            <p:nvPr userDrawn="1"/>
          </p:nvSpPr>
          <p:spPr bwMode="auto">
            <a:xfrm>
              <a:off x="419" y="272"/>
              <a:ext cx="2" cy="2"/>
            </a:xfrm>
            <a:custGeom>
              <a:avLst/>
              <a:gdLst/>
              <a:ahLst/>
              <a:cxnLst>
                <a:cxn ang="0">
                  <a:pos x="2" y="2"/>
                </a:cxn>
                <a:cxn ang="0">
                  <a:pos x="0" y="0"/>
                </a:cxn>
                <a:cxn ang="0">
                  <a:pos x="0" y="0"/>
                </a:cxn>
                <a:cxn ang="0">
                  <a:pos x="0" y="2"/>
                </a:cxn>
                <a:cxn ang="0">
                  <a:pos x="2" y="2"/>
                </a:cxn>
                <a:cxn ang="0">
                  <a:pos x="2" y="2"/>
                </a:cxn>
                <a:cxn ang="0">
                  <a:pos x="2" y="2"/>
                </a:cxn>
                <a:cxn ang="0">
                  <a:pos x="0" y="0"/>
                </a:cxn>
                <a:cxn ang="0">
                  <a:pos x="0" y="0"/>
                </a:cxn>
                <a:cxn ang="0">
                  <a:pos x="0" y="2"/>
                </a:cxn>
                <a:cxn ang="0">
                  <a:pos x="2" y="2"/>
                </a:cxn>
                <a:cxn ang="0">
                  <a:pos x="2" y="2"/>
                </a:cxn>
                <a:cxn ang="0">
                  <a:pos x="2" y="2"/>
                </a:cxn>
              </a:cxnLst>
              <a:rect l="0" t="0" r="r" b="b"/>
              <a:pathLst>
                <a:path w="2" h="2">
                  <a:moveTo>
                    <a:pt x="2" y="2"/>
                  </a:moveTo>
                  <a:lnTo>
                    <a:pt x="0" y="0"/>
                  </a:lnTo>
                  <a:lnTo>
                    <a:pt x="0" y="0"/>
                  </a:lnTo>
                  <a:lnTo>
                    <a:pt x="0" y="2"/>
                  </a:lnTo>
                  <a:lnTo>
                    <a:pt x="2" y="2"/>
                  </a:lnTo>
                  <a:lnTo>
                    <a:pt x="2" y="2"/>
                  </a:lnTo>
                  <a:lnTo>
                    <a:pt x="2" y="2"/>
                  </a:lnTo>
                  <a:lnTo>
                    <a:pt x="0" y="0"/>
                  </a:lnTo>
                  <a:lnTo>
                    <a:pt x="0" y="0"/>
                  </a:lnTo>
                  <a:lnTo>
                    <a:pt x="0" y="2"/>
                  </a:lnTo>
                  <a:lnTo>
                    <a:pt x="2" y="2"/>
                  </a:lnTo>
                  <a:lnTo>
                    <a:pt x="2" y="2"/>
                  </a:lnTo>
                  <a:lnTo>
                    <a:pt x="2" y="2"/>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13" name="Freeform 112"/>
            <p:cNvSpPr>
              <a:spLocks/>
            </p:cNvSpPr>
            <p:nvPr userDrawn="1"/>
          </p:nvSpPr>
          <p:spPr bwMode="auto">
            <a:xfrm>
              <a:off x="425" y="284"/>
              <a:ext cx="10" cy="8"/>
            </a:xfrm>
            <a:custGeom>
              <a:avLst/>
              <a:gdLst/>
              <a:ahLst/>
              <a:cxnLst>
                <a:cxn ang="0">
                  <a:pos x="1" y="1"/>
                </a:cxn>
                <a:cxn ang="0">
                  <a:pos x="5" y="4"/>
                </a:cxn>
                <a:cxn ang="0">
                  <a:pos x="5" y="3"/>
                </a:cxn>
                <a:cxn ang="0">
                  <a:pos x="4" y="2"/>
                </a:cxn>
                <a:cxn ang="0">
                  <a:pos x="0" y="0"/>
                </a:cxn>
                <a:cxn ang="0">
                  <a:pos x="1" y="1"/>
                </a:cxn>
              </a:cxnLst>
              <a:rect l="0" t="0" r="r" b="b"/>
              <a:pathLst>
                <a:path w="5" h="4">
                  <a:moveTo>
                    <a:pt x="1" y="1"/>
                  </a:moveTo>
                  <a:cubicBezTo>
                    <a:pt x="2" y="2"/>
                    <a:pt x="4" y="3"/>
                    <a:pt x="5" y="4"/>
                  </a:cubicBezTo>
                  <a:cubicBezTo>
                    <a:pt x="5" y="3"/>
                    <a:pt x="5" y="3"/>
                    <a:pt x="5" y="3"/>
                  </a:cubicBezTo>
                  <a:cubicBezTo>
                    <a:pt x="4" y="3"/>
                    <a:pt x="4" y="2"/>
                    <a:pt x="4" y="2"/>
                  </a:cubicBezTo>
                  <a:cubicBezTo>
                    <a:pt x="3" y="1"/>
                    <a:pt x="2" y="1"/>
                    <a:pt x="0" y="0"/>
                  </a:cubicBezTo>
                  <a:cubicBezTo>
                    <a:pt x="1" y="1"/>
                    <a:pt x="1" y="1"/>
                    <a:pt x="1"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14" name="Freeform 113"/>
            <p:cNvSpPr>
              <a:spLocks/>
            </p:cNvSpPr>
            <p:nvPr userDrawn="1"/>
          </p:nvSpPr>
          <p:spPr bwMode="auto">
            <a:xfrm>
              <a:off x="425" y="284"/>
              <a:ext cx="12" cy="8"/>
            </a:xfrm>
            <a:custGeom>
              <a:avLst/>
              <a:gdLst/>
              <a:ahLst/>
              <a:cxnLst>
                <a:cxn ang="0">
                  <a:pos x="1" y="1"/>
                </a:cxn>
                <a:cxn ang="0">
                  <a:pos x="5" y="4"/>
                </a:cxn>
                <a:cxn ang="0">
                  <a:pos x="5" y="4"/>
                </a:cxn>
                <a:cxn ang="0">
                  <a:pos x="6" y="4"/>
                </a:cxn>
                <a:cxn ang="0">
                  <a:pos x="5" y="3"/>
                </a:cxn>
                <a:cxn ang="0">
                  <a:pos x="5" y="3"/>
                </a:cxn>
                <a:cxn ang="0">
                  <a:pos x="4" y="2"/>
                </a:cxn>
                <a:cxn ang="0">
                  <a:pos x="4" y="2"/>
                </a:cxn>
                <a:cxn ang="0">
                  <a:pos x="4" y="2"/>
                </a:cxn>
                <a:cxn ang="0">
                  <a:pos x="4" y="2"/>
                </a:cxn>
                <a:cxn ang="0">
                  <a:pos x="1" y="0"/>
                </a:cxn>
                <a:cxn ang="0">
                  <a:pos x="0" y="0"/>
                </a:cxn>
                <a:cxn ang="0">
                  <a:pos x="0" y="0"/>
                </a:cxn>
                <a:cxn ang="0">
                  <a:pos x="1" y="1"/>
                </a:cxn>
                <a:cxn ang="0">
                  <a:pos x="1" y="1"/>
                </a:cxn>
                <a:cxn ang="0">
                  <a:pos x="1" y="0"/>
                </a:cxn>
                <a:cxn ang="0">
                  <a:pos x="1" y="0"/>
                </a:cxn>
                <a:cxn ang="0">
                  <a:pos x="0" y="0"/>
                </a:cxn>
                <a:cxn ang="0">
                  <a:pos x="0" y="0"/>
                </a:cxn>
                <a:cxn ang="0">
                  <a:pos x="4" y="2"/>
                </a:cxn>
                <a:cxn ang="0">
                  <a:pos x="4" y="2"/>
                </a:cxn>
                <a:cxn ang="0">
                  <a:pos x="3" y="2"/>
                </a:cxn>
                <a:cxn ang="0">
                  <a:pos x="3" y="2"/>
                </a:cxn>
                <a:cxn ang="0">
                  <a:pos x="4" y="3"/>
                </a:cxn>
                <a:cxn ang="0">
                  <a:pos x="5" y="3"/>
                </a:cxn>
                <a:cxn ang="0">
                  <a:pos x="5" y="3"/>
                </a:cxn>
                <a:cxn ang="0">
                  <a:pos x="5" y="3"/>
                </a:cxn>
                <a:cxn ang="0">
                  <a:pos x="5" y="4"/>
                </a:cxn>
                <a:cxn ang="0">
                  <a:pos x="5" y="4"/>
                </a:cxn>
                <a:cxn ang="0">
                  <a:pos x="5" y="3"/>
                </a:cxn>
                <a:cxn ang="0">
                  <a:pos x="1" y="0"/>
                </a:cxn>
                <a:cxn ang="0">
                  <a:pos x="1" y="0"/>
                </a:cxn>
                <a:cxn ang="0">
                  <a:pos x="1" y="1"/>
                </a:cxn>
              </a:cxnLst>
              <a:rect l="0" t="0" r="r" b="b"/>
              <a:pathLst>
                <a:path w="6" h="4">
                  <a:moveTo>
                    <a:pt x="1" y="1"/>
                  </a:moveTo>
                  <a:cubicBezTo>
                    <a:pt x="2" y="2"/>
                    <a:pt x="4" y="3"/>
                    <a:pt x="5" y="4"/>
                  </a:cubicBezTo>
                  <a:cubicBezTo>
                    <a:pt x="5" y="4"/>
                    <a:pt x="5" y="4"/>
                    <a:pt x="5" y="4"/>
                  </a:cubicBezTo>
                  <a:cubicBezTo>
                    <a:pt x="6" y="4"/>
                    <a:pt x="6" y="4"/>
                    <a:pt x="6" y="4"/>
                  </a:cubicBezTo>
                  <a:cubicBezTo>
                    <a:pt x="5" y="3"/>
                    <a:pt x="5" y="3"/>
                    <a:pt x="5" y="3"/>
                  </a:cubicBezTo>
                  <a:cubicBezTo>
                    <a:pt x="5" y="3"/>
                    <a:pt x="5" y="3"/>
                    <a:pt x="5" y="3"/>
                  </a:cubicBezTo>
                  <a:cubicBezTo>
                    <a:pt x="4" y="2"/>
                    <a:pt x="4" y="2"/>
                    <a:pt x="4" y="2"/>
                  </a:cubicBezTo>
                  <a:cubicBezTo>
                    <a:pt x="4" y="2"/>
                    <a:pt x="4" y="2"/>
                    <a:pt x="4" y="2"/>
                  </a:cubicBezTo>
                  <a:cubicBezTo>
                    <a:pt x="4" y="2"/>
                    <a:pt x="4" y="2"/>
                    <a:pt x="4" y="2"/>
                  </a:cubicBezTo>
                  <a:cubicBezTo>
                    <a:pt x="4" y="2"/>
                    <a:pt x="4" y="2"/>
                    <a:pt x="4" y="2"/>
                  </a:cubicBezTo>
                  <a:cubicBezTo>
                    <a:pt x="3" y="1"/>
                    <a:pt x="2" y="0"/>
                    <a:pt x="1" y="0"/>
                  </a:cubicBezTo>
                  <a:cubicBezTo>
                    <a:pt x="0" y="0"/>
                    <a:pt x="0" y="0"/>
                    <a:pt x="0" y="0"/>
                  </a:cubicBezTo>
                  <a:cubicBezTo>
                    <a:pt x="0" y="0"/>
                    <a:pt x="0" y="0"/>
                    <a:pt x="0" y="0"/>
                  </a:cubicBezTo>
                  <a:cubicBezTo>
                    <a:pt x="1" y="1"/>
                    <a:pt x="1" y="1"/>
                    <a:pt x="1" y="1"/>
                  </a:cubicBezTo>
                  <a:cubicBezTo>
                    <a:pt x="1" y="1"/>
                    <a:pt x="1" y="1"/>
                    <a:pt x="1" y="1"/>
                  </a:cubicBezTo>
                  <a:cubicBezTo>
                    <a:pt x="1" y="0"/>
                    <a:pt x="1" y="0"/>
                    <a:pt x="1" y="0"/>
                  </a:cubicBezTo>
                  <a:cubicBezTo>
                    <a:pt x="1" y="0"/>
                    <a:pt x="1" y="0"/>
                    <a:pt x="1" y="0"/>
                  </a:cubicBezTo>
                  <a:cubicBezTo>
                    <a:pt x="0" y="0"/>
                    <a:pt x="0" y="0"/>
                    <a:pt x="0" y="0"/>
                  </a:cubicBezTo>
                  <a:cubicBezTo>
                    <a:pt x="0" y="0"/>
                    <a:pt x="0" y="0"/>
                    <a:pt x="0" y="0"/>
                  </a:cubicBezTo>
                  <a:cubicBezTo>
                    <a:pt x="1" y="1"/>
                    <a:pt x="3" y="2"/>
                    <a:pt x="4" y="2"/>
                  </a:cubicBezTo>
                  <a:cubicBezTo>
                    <a:pt x="4" y="2"/>
                    <a:pt x="4" y="2"/>
                    <a:pt x="4" y="2"/>
                  </a:cubicBezTo>
                  <a:cubicBezTo>
                    <a:pt x="3" y="2"/>
                    <a:pt x="3" y="2"/>
                    <a:pt x="3" y="2"/>
                  </a:cubicBezTo>
                  <a:cubicBezTo>
                    <a:pt x="3" y="2"/>
                    <a:pt x="3" y="2"/>
                    <a:pt x="3" y="2"/>
                  </a:cubicBezTo>
                  <a:cubicBezTo>
                    <a:pt x="3" y="2"/>
                    <a:pt x="4" y="3"/>
                    <a:pt x="4" y="3"/>
                  </a:cubicBezTo>
                  <a:cubicBezTo>
                    <a:pt x="4" y="3"/>
                    <a:pt x="5" y="3"/>
                    <a:pt x="5" y="3"/>
                  </a:cubicBezTo>
                  <a:cubicBezTo>
                    <a:pt x="5" y="3"/>
                    <a:pt x="5" y="3"/>
                    <a:pt x="5" y="3"/>
                  </a:cubicBezTo>
                  <a:cubicBezTo>
                    <a:pt x="5" y="3"/>
                    <a:pt x="5" y="3"/>
                    <a:pt x="5" y="3"/>
                  </a:cubicBezTo>
                  <a:cubicBezTo>
                    <a:pt x="5" y="4"/>
                    <a:pt x="5" y="4"/>
                    <a:pt x="5" y="4"/>
                  </a:cubicBezTo>
                  <a:cubicBezTo>
                    <a:pt x="5" y="4"/>
                    <a:pt x="5" y="4"/>
                    <a:pt x="5" y="4"/>
                  </a:cubicBezTo>
                  <a:cubicBezTo>
                    <a:pt x="5" y="3"/>
                    <a:pt x="5" y="3"/>
                    <a:pt x="5" y="3"/>
                  </a:cubicBezTo>
                  <a:cubicBezTo>
                    <a:pt x="4" y="2"/>
                    <a:pt x="3" y="1"/>
                    <a:pt x="1" y="0"/>
                  </a:cubicBezTo>
                  <a:cubicBezTo>
                    <a:pt x="1" y="0"/>
                    <a:pt x="1" y="0"/>
                    <a:pt x="1" y="0"/>
                  </a:cubicBezTo>
                  <a:cubicBezTo>
                    <a:pt x="1" y="1"/>
                    <a:pt x="1" y="1"/>
                    <a:pt x="1"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15" name="Freeform 114"/>
            <p:cNvSpPr>
              <a:spLocks/>
            </p:cNvSpPr>
            <p:nvPr userDrawn="1"/>
          </p:nvSpPr>
          <p:spPr bwMode="auto">
            <a:xfrm>
              <a:off x="391" y="266"/>
              <a:ext cx="2" cy="1"/>
            </a:xfrm>
            <a:custGeom>
              <a:avLst/>
              <a:gdLst/>
              <a:ahLst/>
              <a:cxnLst>
                <a:cxn ang="0">
                  <a:pos x="0" y="0"/>
                </a:cxn>
                <a:cxn ang="0">
                  <a:pos x="1" y="0"/>
                </a:cxn>
                <a:cxn ang="0">
                  <a:pos x="0" y="0"/>
                </a:cxn>
                <a:cxn ang="0">
                  <a:pos x="0" y="0"/>
                </a:cxn>
              </a:cxnLst>
              <a:rect l="0" t="0" r="r" b="b"/>
              <a:pathLst>
                <a:path w="1">
                  <a:moveTo>
                    <a:pt x="0" y="0"/>
                  </a:moveTo>
                  <a:cubicBezTo>
                    <a:pt x="1" y="0"/>
                    <a:pt x="1" y="0"/>
                    <a:pt x="1" y="0"/>
                  </a:cubicBezTo>
                  <a:cubicBezTo>
                    <a:pt x="0" y="0"/>
                    <a:pt x="0" y="0"/>
                    <a:pt x="0" y="0"/>
                  </a:cubicBezTo>
                  <a:cubicBezTo>
                    <a:pt x="0" y="0"/>
                    <a:pt x="0"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16" name="Freeform 115"/>
            <p:cNvSpPr>
              <a:spLocks/>
            </p:cNvSpPr>
            <p:nvPr userDrawn="1"/>
          </p:nvSpPr>
          <p:spPr bwMode="auto">
            <a:xfrm>
              <a:off x="389" y="266"/>
              <a:ext cx="4" cy="2"/>
            </a:xfrm>
            <a:custGeom>
              <a:avLst/>
              <a:gdLst/>
              <a:ahLst/>
              <a:cxnLst>
                <a:cxn ang="0">
                  <a:pos x="1" y="1"/>
                </a:cxn>
                <a:cxn ang="0">
                  <a:pos x="2" y="0"/>
                </a:cxn>
                <a:cxn ang="0">
                  <a:pos x="2" y="0"/>
                </a:cxn>
                <a:cxn ang="0">
                  <a:pos x="2" y="0"/>
                </a:cxn>
                <a:cxn ang="0">
                  <a:pos x="1" y="0"/>
                </a:cxn>
                <a:cxn ang="0">
                  <a:pos x="0" y="0"/>
                </a:cxn>
                <a:cxn ang="0">
                  <a:pos x="1" y="0"/>
                </a:cxn>
                <a:cxn ang="0">
                  <a:pos x="1" y="1"/>
                </a:cxn>
                <a:cxn ang="0">
                  <a:pos x="1" y="1"/>
                </a:cxn>
                <a:cxn ang="0">
                  <a:pos x="1" y="0"/>
                </a:cxn>
                <a:cxn ang="0">
                  <a:pos x="1" y="0"/>
                </a:cxn>
                <a:cxn ang="0">
                  <a:pos x="1" y="0"/>
                </a:cxn>
                <a:cxn ang="0">
                  <a:pos x="1" y="0"/>
                </a:cxn>
                <a:cxn ang="0">
                  <a:pos x="2" y="0"/>
                </a:cxn>
                <a:cxn ang="0">
                  <a:pos x="2" y="0"/>
                </a:cxn>
                <a:cxn ang="0">
                  <a:pos x="2" y="0"/>
                </a:cxn>
                <a:cxn ang="0">
                  <a:pos x="1" y="0"/>
                </a:cxn>
                <a:cxn ang="0">
                  <a:pos x="1" y="0"/>
                </a:cxn>
                <a:cxn ang="0">
                  <a:pos x="1" y="1"/>
                </a:cxn>
              </a:cxnLst>
              <a:rect l="0" t="0" r="r" b="b"/>
              <a:pathLst>
                <a:path w="2" h="1">
                  <a:moveTo>
                    <a:pt x="1" y="1"/>
                  </a:moveTo>
                  <a:cubicBezTo>
                    <a:pt x="2" y="0"/>
                    <a:pt x="2" y="0"/>
                    <a:pt x="2" y="0"/>
                  </a:cubicBezTo>
                  <a:cubicBezTo>
                    <a:pt x="2" y="0"/>
                    <a:pt x="2" y="0"/>
                    <a:pt x="2" y="0"/>
                  </a:cubicBezTo>
                  <a:cubicBezTo>
                    <a:pt x="2" y="0"/>
                    <a:pt x="2" y="0"/>
                    <a:pt x="2" y="0"/>
                  </a:cubicBezTo>
                  <a:cubicBezTo>
                    <a:pt x="1" y="0"/>
                    <a:pt x="1" y="0"/>
                    <a:pt x="1" y="0"/>
                  </a:cubicBezTo>
                  <a:cubicBezTo>
                    <a:pt x="0" y="0"/>
                    <a:pt x="0" y="0"/>
                    <a:pt x="0" y="0"/>
                  </a:cubicBezTo>
                  <a:cubicBezTo>
                    <a:pt x="1" y="0"/>
                    <a:pt x="1" y="0"/>
                    <a:pt x="1" y="0"/>
                  </a:cubicBezTo>
                  <a:cubicBezTo>
                    <a:pt x="1" y="1"/>
                    <a:pt x="1" y="1"/>
                    <a:pt x="1" y="1"/>
                  </a:cubicBezTo>
                  <a:cubicBezTo>
                    <a:pt x="1" y="1"/>
                    <a:pt x="1" y="1"/>
                    <a:pt x="1" y="1"/>
                  </a:cubicBezTo>
                  <a:cubicBezTo>
                    <a:pt x="1" y="0"/>
                    <a:pt x="1" y="0"/>
                    <a:pt x="1" y="0"/>
                  </a:cubicBezTo>
                  <a:cubicBezTo>
                    <a:pt x="1" y="0"/>
                    <a:pt x="1" y="0"/>
                    <a:pt x="1" y="0"/>
                  </a:cubicBezTo>
                  <a:cubicBezTo>
                    <a:pt x="1" y="0"/>
                    <a:pt x="1" y="0"/>
                    <a:pt x="1" y="0"/>
                  </a:cubicBezTo>
                  <a:cubicBezTo>
                    <a:pt x="1" y="0"/>
                    <a:pt x="1" y="0"/>
                    <a:pt x="1" y="0"/>
                  </a:cubicBezTo>
                  <a:cubicBezTo>
                    <a:pt x="1" y="0"/>
                    <a:pt x="1" y="0"/>
                    <a:pt x="2" y="0"/>
                  </a:cubicBezTo>
                  <a:cubicBezTo>
                    <a:pt x="2" y="0"/>
                    <a:pt x="2" y="0"/>
                    <a:pt x="2" y="0"/>
                  </a:cubicBezTo>
                  <a:cubicBezTo>
                    <a:pt x="2" y="0"/>
                    <a:pt x="2" y="0"/>
                    <a:pt x="2" y="0"/>
                  </a:cubicBezTo>
                  <a:cubicBezTo>
                    <a:pt x="1" y="0"/>
                    <a:pt x="1" y="0"/>
                    <a:pt x="1" y="0"/>
                  </a:cubicBezTo>
                  <a:cubicBezTo>
                    <a:pt x="1" y="0"/>
                    <a:pt x="1" y="0"/>
                    <a:pt x="1" y="0"/>
                  </a:cubicBezTo>
                  <a:cubicBezTo>
                    <a:pt x="1" y="1"/>
                    <a:pt x="1" y="1"/>
                    <a:pt x="1"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17" name="Freeform 116"/>
            <p:cNvSpPr>
              <a:spLocks/>
            </p:cNvSpPr>
            <p:nvPr userDrawn="1"/>
          </p:nvSpPr>
          <p:spPr bwMode="auto">
            <a:xfrm>
              <a:off x="387" y="262"/>
              <a:ext cx="2" cy="2"/>
            </a:xfrm>
            <a:custGeom>
              <a:avLst/>
              <a:gdLst/>
              <a:ahLst/>
              <a:cxnLst>
                <a:cxn ang="0">
                  <a:pos x="0" y="0"/>
                </a:cxn>
                <a:cxn ang="0">
                  <a:pos x="1" y="0"/>
                </a:cxn>
                <a:cxn ang="0">
                  <a:pos x="0" y="0"/>
                </a:cxn>
              </a:cxnLst>
              <a:rect l="0" t="0" r="r" b="b"/>
              <a:pathLst>
                <a:path w="1" h="1">
                  <a:moveTo>
                    <a:pt x="0" y="0"/>
                  </a:moveTo>
                  <a:cubicBezTo>
                    <a:pt x="0" y="1"/>
                    <a:pt x="1" y="1"/>
                    <a:pt x="1" y="0"/>
                  </a:cubicBezTo>
                  <a:cubicBezTo>
                    <a:pt x="0" y="0"/>
                    <a:pt x="0"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18" name="Freeform 117"/>
            <p:cNvSpPr>
              <a:spLocks/>
            </p:cNvSpPr>
            <p:nvPr userDrawn="1"/>
          </p:nvSpPr>
          <p:spPr bwMode="auto">
            <a:xfrm>
              <a:off x="385" y="262"/>
              <a:ext cx="4" cy="2"/>
            </a:xfrm>
            <a:custGeom>
              <a:avLst/>
              <a:gdLst/>
              <a:ahLst/>
              <a:cxnLst>
                <a:cxn ang="0">
                  <a:pos x="2" y="2"/>
                </a:cxn>
                <a:cxn ang="0">
                  <a:pos x="2" y="2"/>
                </a:cxn>
                <a:cxn ang="0">
                  <a:pos x="4" y="2"/>
                </a:cxn>
                <a:cxn ang="0">
                  <a:pos x="4" y="0"/>
                </a:cxn>
                <a:cxn ang="0">
                  <a:pos x="4" y="0"/>
                </a:cxn>
                <a:cxn ang="0">
                  <a:pos x="2" y="0"/>
                </a:cxn>
                <a:cxn ang="0">
                  <a:pos x="2" y="0"/>
                </a:cxn>
                <a:cxn ang="0">
                  <a:pos x="0" y="2"/>
                </a:cxn>
                <a:cxn ang="0">
                  <a:pos x="2" y="2"/>
                </a:cxn>
                <a:cxn ang="0">
                  <a:pos x="2" y="0"/>
                </a:cxn>
                <a:cxn ang="0">
                  <a:pos x="4" y="2"/>
                </a:cxn>
                <a:cxn ang="0">
                  <a:pos x="4" y="0"/>
                </a:cxn>
                <a:cxn ang="0">
                  <a:pos x="4" y="0"/>
                </a:cxn>
                <a:cxn ang="0">
                  <a:pos x="2" y="0"/>
                </a:cxn>
                <a:cxn ang="0">
                  <a:pos x="2" y="0"/>
                </a:cxn>
                <a:cxn ang="0">
                  <a:pos x="0" y="0"/>
                </a:cxn>
                <a:cxn ang="0">
                  <a:pos x="2" y="2"/>
                </a:cxn>
              </a:cxnLst>
              <a:rect l="0" t="0" r="r" b="b"/>
              <a:pathLst>
                <a:path w="4" h="2">
                  <a:moveTo>
                    <a:pt x="2" y="2"/>
                  </a:moveTo>
                  <a:lnTo>
                    <a:pt x="2" y="2"/>
                  </a:lnTo>
                  <a:lnTo>
                    <a:pt x="4" y="2"/>
                  </a:lnTo>
                  <a:lnTo>
                    <a:pt x="4" y="0"/>
                  </a:lnTo>
                  <a:lnTo>
                    <a:pt x="4" y="0"/>
                  </a:lnTo>
                  <a:lnTo>
                    <a:pt x="2" y="0"/>
                  </a:lnTo>
                  <a:lnTo>
                    <a:pt x="2" y="0"/>
                  </a:lnTo>
                  <a:lnTo>
                    <a:pt x="0" y="2"/>
                  </a:lnTo>
                  <a:lnTo>
                    <a:pt x="2" y="2"/>
                  </a:lnTo>
                  <a:lnTo>
                    <a:pt x="2" y="0"/>
                  </a:lnTo>
                  <a:lnTo>
                    <a:pt x="4" y="2"/>
                  </a:lnTo>
                  <a:lnTo>
                    <a:pt x="4" y="0"/>
                  </a:lnTo>
                  <a:lnTo>
                    <a:pt x="4" y="0"/>
                  </a:lnTo>
                  <a:lnTo>
                    <a:pt x="2" y="0"/>
                  </a:lnTo>
                  <a:lnTo>
                    <a:pt x="2" y="0"/>
                  </a:lnTo>
                  <a:lnTo>
                    <a:pt x="0" y="0"/>
                  </a:lnTo>
                  <a:lnTo>
                    <a:pt x="2" y="2"/>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19" name="Freeform 118"/>
            <p:cNvSpPr>
              <a:spLocks/>
            </p:cNvSpPr>
            <p:nvPr userDrawn="1"/>
          </p:nvSpPr>
          <p:spPr bwMode="auto">
            <a:xfrm>
              <a:off x="385" y="262"/>
              <a:ext cx="4" cy="4"/>
            </a:xfrm>
            <a:custGeom>
              <a:avLst/>
              <a:gdLst/>
              <a:ahLst/>
              <a:cxnLst>
                <a:cxn ang="0">
                  <a:pos x="1" y="2"/>
                </a:cxn>
                <a:cxn ang="0">
                  <a:pos x="0" y="1"/>
                </a:cxn>
                <a:cxn ang="0">
                  <a:pos x="0" y="1"/>
                </a:cxn>
                <a:cxn ang="0">
                  <a:pos x="0" y="1"/>
                </a:cxn>
                <a:cxn ang="0">
                  <a:pos x="1" y="2"/>
                </a:cxn>
              </a:cxnLst>
              <a:rect l="0" t="0" r="r" b="b"/>
              <a:pathLst>
                <a:path w="2" h="2">
                  <a:moveTo>
                    <a:pt x="1" y="2"/>
                  </a:moveTo>
                  <a:cubicBezTo>
                    <a:pt x="2" y="2"/>
                    <a:pt x="1" y="0"/>
                    <a:pt x="0" y="1"/>
                  </a:cubicBezTo>
                  <a:cubicBezTo>
                    <a:pt x="0" y="1"/>
                    <a:pt x="0" y="1"/>
                    <a:pt x="0" y="1"/>
                  </a:cubicBezTo>
                  <a:cubicBezTo>
                    <a:pt x="0" y="1"/>
                    <a:pt x="0" y="1"/>
                    <a:pt x="0" y="1"/>
                  </a:cubicBezTo>
                  <a:cubicBezTo>
                    <a:pt x="0" y="2"/>
                    <a:pt x="0" y="2"/>
                    <a:pt x="1"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20" name="Freeform 119"/>
            <p:cNvSpPr>
              <a:spLocks/>
            </p:cNvSpPr>
            <p:nvPr userDrawn="1"/>
          </p:nvSpPr>
          <p:spPr bwMode="auto">
            <a:xfrm>
              <a:off x="383" y="262"/>
              <a:ext cx="5" cy="4"/>
            </a:xfrm>
            <a:custGeom>
              <a:avLst/>
              <a:gdLst/>
              <a:ahLst/>
              <a:cxnLst>
                <a:cxn ang="0">
                  <a:pos x="2" y="2"/>
                </a:cxn>
                <a:cxn ang="0">
                  <a:pos x="2" y="2"/>
                </a:cxn>
                <a:cxn ang="0">
                  <a:pos x="3" y="2"/>
                </a:cxn>
                <a:cxn ang="0">
                  <a:pos x="3" y="2"/>
                </a:cxn>
                <a:cxn ang="0">
                  <a:pos x="2" y="1"/>
                </a:cxn>
                <a:cxn ang="0">
                  <a:pos x="1" y="0"/>
                </a:cxn>
                <a:cxn ang="0">
                  <a:pos x="1" y="1"/>
                </a:cxn>
                <a:cxn ang="0">
                  <a:pos x="1" y="1"/>
                </a:cxn>
                <a:cxn ang="0">
                  <a:pos x="1" y="1"/>
                </a:cxn>
                <a:cxn ang="0">
                  <a:pos x="1" y="1"/>
                </a:cxn>
                <a:cxn ang="0">
                  <a:pos x="1" y="1"/>
                </a:cxn>
                <a:cxn ang="0">
                  <a:pos x="1" y="1"/>
                </a:cxn>
                <a:cxn ang="0">
                  <a:pos x="1" y="1"/>
                </a:cxn>
                <a:cxn ang="0">
                  <a:pos x="0" y="1"/>
                </a:cxn>
                <a:cxn ang="0">
                  <a:pos x="0" y="1"/>
                </a:cxn>
                <a:cxn ang="0">
                  <a:pos x="2" y="2"/>
                </a:cxn>
                <a:cxn ang="0">
                  <a:pos x="2" y="2"/>
                </a:cxn>
                <a:cxn ang="0">
                  <a:pos x="2" y="2"/>
                </a:cxn>
                <a:cxn ang="0">
                  <a:pos x="1" y="1"/>
                </a:cxn>
                <a:cxn ang="0">
                  <a:pos x="1" y="1"/>
                </a:cxn>
                <a:cxn ang="0">
                  <a:pos x="1" y="1"/>
                </a:cxn>
                <a:cxn ang="0">
                  <a:pos x="1" y="1"/>
                </a:cxn>
                <a:cxn ang="0">
                  <a:pos x="2" y="1"/>
                </a:cxn>
                <a:cxn ang="0">
                  <a:pos x="1" y="1"/>
                </a:cxn>
                <a:cxn ang="0">
                  <a:pos x="1" y="1"/>
                </a:cxn>
                <a:cxn ang="0">
                  <a:pos x="1" y="1"/>
                </a:cxn>
                <a:cxn ang="0">
                  <a:pos x="1" y="1"/>
                </a:cxn>
                <a:cxn ang="0">
                  <a:pos x="1" y="1"/>
                </a:cxn>
                <a:cxn ang="0">
                  <a:pos x="2" y="1"/>
                </a:cxn>
                <a:cxn ang="0">
                  <a:pos x="2" y="2"/>
                </a:cxn>
                <a:cxn ang="0">
                  <a:pos x="2" y="2"/>
                </a:cxn>
                <a:cxn ang="0">
                  <a:pos x="2" y="2"/>
                </a:cxn>
                <a:cxn ang="0">
                  <a:pos x="2" y="2"/>
                </a:cxn>
                <a:cxn ang="0">
                  <a:pos x="2" y="2"/>
                </a:cxn>
              </a:cxnLst>
              <a:rect l="0" t="0" r="r" b="b"/>
              <a:pathLst>
                <a:path w="3" h="2">
                  <a:moveTo>
                    <a:pt x="2" y="2"/>
                  </a:moveTo>
                  <a:cubicBezTo>
                    <a:pt x="2" y="2"/>
                    <a:pt x="2" y="2"/>
                    <a:pt x="2" y="2"/>
                  </a:cubicBezTo>
                  <a:cubicBezTo>
                    <a:pt x="3" y="2"/>
                    <a:pt x="3" y="2"/>
                    <a:pt x="3" y="2"/>
                  </a:cubicBezTo>
                  <a:cubicBezTo>
                    <a:pt x="3" y="2"/>
                    <a:pt x="3" y="2"/>
                    <a:pt x="3" y="2"/>
                  </a:cubicBezTo>
                  <a:cubicBezTo>
                    <a:pt x="2" y="1"/>
                    <a:pt x="2" y="1"/>
                    <a:pt x="2" y="1"/>
                  </a:cubicBezTo>
                  <a:cubicBezTo>
                    <a:pt x="2" y="1"/>
                    <a:pt x="2" y="0"/>
                    <a:pt x="1" y="0"/>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0" y="1"/>
                    <a:pt x="0" y="1"/>
                    <a:pt x="0" y="1"/>
                  </a:cubicBezTo>
                  <a:cubicBezTo>
                    <a:pt x="0" y="1"/>
                    <a:pt x="0" y="1"/>
                    <a:pt x="0" y="1"/>
                  </a:cubicBezTo>
                  <a:cubicBezTo>
                    <a:pt x="1" y="2"/>
                    <a:pt x="1" y="2"/>
                    <a:pt x="2" y="2"/>
                  </a:cubicBezTo>
                  <a:cubicBezTo>
                    <a:pt x="2" y="2"/>
                    <a:pt x="2" y="2"/>
                    <a:pt x="2" y="2"/>
                  </a:cubicBezTo>
                  <a:cubicBezTo>
                    <a:pt x="2" y="2"/>
                    <a:pt x="2" y="2"/>
                    <a:pt x="2" y="2"/>
                  </a:cubicBezTo>
                  <a:cubicBezTo>
                    <a:pt x="1" y="1"/>
                    <a:pt x="1" y="1"/>
                    <a:pt x="1" y="1"/>
                  </a:cubicBezTo>
                  <a:cubicBezTo>
                    <a:pt x="1" y="1"/>
                    <a:pt x="1" y="1"/>
                    <a:pt x="1" y="1"/>
                  </a:cubicBezTo>
                  <a:cubicBezTo>
                    <a:pt x="1" y="1"/>
                    <a:pt x="1" y="1"/>
                    <a:pt x="1" y="1"/>
                  </a:cubicBezTo>
                  <a:cubicBezTo>
                    <a:pt x="1" y="1"/>
                    <a:pt x="1" y="1"/>
                    <a:pt x="1" y="1"/>
                  </a:cubicBezTo>
                  <a:cubicBezTo>
                    <a:pt x="2" y="1"/>
                    <a:pt x="2" y="1"/>
                    <a:pt x="2"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2" y="1"/>
                    <a:pt x="2" y="1"/>
                    <a:pt x="2" y="1"/>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21" name="Freeform 120"/>
            <p:cNvSpPr>
              <a:spLocks/>
            </p:cNvSpPr>
            <p:nvPr userDrawn="1"/>
          </p:nvSpPr>
          <p:spPr bwMode="auto">
            <a:xfrm>
              <a:off x="369" y="270"/>
              <a:ext cx="4" cy="2"/>
            </a:xfrm>
            <a:custGeom>
              <a:avLst/>
              <a:gdLst/>
              <a:ahLst/>
              <a:cxnLst>
                <a:cxn ang="0">
                  <a:pos x="2" y="1"/>
                </a:cxn>
                <a:cxn ang="0">
                  <a:pos x="0" y="0"/>
                </a:cxn>
                <a:cxn ang="0">
                  <a:pos x="2" y="1"/>
                </a:cxn>
              </a:cxnLst>
              <a:rect l="0" t="0" r="r" b="b"/>
              <a:pathLst>
                <a:path w="2" h="1">
                  <a:moveTo>
                    <a:pt x="2" y="1"/>
                  </a:moveTo>
                  <a:cubicBezTo>
                    <a:pt x="2" y="0"/>
                    <a:pt x="1" y="0"/>
                    <a:pt x="0" y="0"/>
                  </a:cubicBezTo>
                  <a:cubicBezTo>
                    <a:pt x="0" y="0"/>
                    <a:pt x="1" y="1"/>
                    <a:pt x="2"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22" name="Freeform 121"/>
            <p:cNvSpPr>
              <a:spLocks/>
            </p:cNvSpPr>
            <p:nvPr userDrawn="1"/>
          </p:nvSpPr>
          <p:spPr bwMode="auto">
            <a:xfrm>
              <a:off x="369" y="268"/>
              <a:ext cx="4" cy="4"/>
            </a:xfrm>
            <a:custGeom>
              <a:avLst/>
              <a:gdLst/>
              <a:ahLst/>
              <a:cxnLst>
                <a:cxn ang="0">
                  <a:pos x="2" y="2"/>
                </a:cxn>
                <a:cxn ang="0">
                  <a:pos x="2" y="2"/>
                </a:cxn>
                <a:cxn ang="0">
                  <a:pos x="0" y="0"/>
                </a:cxn>
                <a:cxn ang="0">
                  <a:pos x="0" y="1"/>
                </a:cxn>
                <a:cxn ang="0">
                  <a:pos x="0" y="1"/>
                </a:cxn>
                <a:cxn ang="0">
                  <a:pos x="0" y="1"/>
                </a:cxn>
                <a:cxn ang="0">
                  <a:pos x="1" y="2"/>
                </a:cxn>
                <a:cxn ang="0">
                  <a:pos x="2" y="2"/>
                </a:cxn>
                <a:cxn ang="0">
                  <a:pos x="2" y="2"/>
                </a:cxn>
                <a:cxn ang="0">
                  <a:pos x="0" y="1"/>
                </a:cxn>
                <a:cxn ang="0">
                  <a:pos x="0" y="1"/>
                </a:cxn>
                <a:cxn ang="0">
                  <a:pos x="0" y="1"/>
                </a:cxn>
                <a:cxn ang="0">
                  <a:pos x="0" y="1"/>
                </a:cxn>
                <a:cxn ang="0">
                  <a:pos x="1" y="1"/>
                </a:cxn>
                <a:cxn ang="0">
                  <a:pos x="1" y="2"/>
                </a:cxn>
                <a:cxn ang="0">
                  <a:pos x="1" y="2"/>
                </a:cxn>
                <a:cxn ang="0">
                  <a:pos x="1" y="2"/>
                </a:cxn>
                <a:cxn ang="0">
                  <a:pos x="2" y="2"/>
                </a:cxn>
              </a:cxnLst>
              <a:rect l="0" t="0" r="r" b="b"/>
              <a:pathLst>
                <a:path w="2" h="2">
                  <a:moveTo>
                    <a:pt x="2" y="2"/>
                  </a:moveTo>
                  <a:cubicBezTo>
                    <a:pt x="2" y="2"/>
                    <a:pt x="2" y="2"/>
                    <a:pt x="2" y="2"/>
                  </a:cubicBezTo>
                  <a:cubicBezTo>
                    <a:pt x="2" y="1"/>
                    <a:pt x="1" y="0"/>
                    <a:pt x="0" y="0"/>
                  </a:cubicBezTo>
                  <a:cubicBezTo>
                    <a:pt x="0" y="1"/>
                    <a:pt x="0" y="1"/>
                    <a:pt x="0" y="1"/>
                  </a:cubicBezTo>
                  <a:cubicBezTo>
                    <a:pt x="0" y="1"/>
                    <a:pt x="0" y="1"/>
                    <a:pt x="0" y="1"/>
                  </a:cubicBezTo>
                  <a:cubicBezTo>
                    <a:pt x="0" y="1"/>
                    <a:pt x="0" y="1"/>
                    <a:pt x="0" y="1"/>
                  </a:cubicBezTo>
                  <a:cubicBezTo>
                    <a:pt x="0" y="2"/>
                    <a:pt x="1" y="2"/>
                    <a:pt x="1" y="2"/>
                  </a:cubicBezTo>
                  <a:cubicBezTo>
                    <a:pt x="2" y="2"/>
                    <a:pt x="2" y="2"/>
                    <a:pt x="2" y="2"/>
                  </a:cubicBezTo>
                  <a:cubicBezTo>
                    <a:pt x="2" y="2"/>
                    <a:pt x="2" y="2"/>
                    <a:pt x="2" y="2"/>
                  </a:cubicBezTo>
                  <a:cubicBezTo>
                    <a:pt x="1" y="2"/>
                    <a:pt x="0" y="1"/>
                    <a:pt x="0" y="1"/>
                  </a:cubicBezTo>
                  <a:cubicBezTo>
                    <a:pt x="0" y="1"/>
                    <a:pt x="0" y="1"/>
                    <a:pt x="0" y="1"/>
                  </a:cubicBezTo>
                  <a:cubicBezTo>
                    <a:pt x="0" y="1"/>
                    <a:pt x="0" y="1"/>
                    <a:pt x="0" y="1"/>
                  </a:cubicBezTo>
                  <a:cubicBezTo>
                    <a:pt x="0" y="1"/>
                    <a:pt x="0" y="1"/>
                    <a:pt x="0" y="1"/>
                  </a:cubicBezTo>
                  <a:cubicBezTo>
                    <a:pt x="1" y="1"/>
                    <a:pt x="1" y="1"/>
                    <a:pt x="1" y="1"/>
                  </a:cubicBezTo>
                  <a:cubicBezTo>
                    <a:pt x="1" y="2"/>
                    <a:pt x="1" y="2"/>
                    <a:pt x="1" y="2"/>
                  </a:cubicBezTo>
                  <a:cubicBezTo>
                    <a:pt x="1" y="2"/>
                    <a:pt x="1" y="2"/>
                    <a:pt x="1" y="2"/>
                  </a:cubicBezTo>
                  <a:cubicBezTo>
                    <a:pt x="1" y="2"/>
                    <a:pt x="1" y="2"/>
                    <a:pt x="1" y="2"/>
                  </a:cubicBezTo>
                  <a:cubicBezTo>
                    <a:pt x="2" y="2"/>
                    <a:pt x="2" y="2"/>
                    <a:pt x="2"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23" name="Freeform 122"/>
            <p:cNvSpPr>
              <a:spLocks/>
            </p:cNvSpPr>
            <p:nvPr userDrawn="1"/>
          </p:nvSpPr>
          <p:spPr bwMode="auto">
            <a:xfrm>
              <a:off x="361" y="268"/>
              <a:ext cx="8" cy="4"/>
            </a:xfrm>
            <a:custGeom>
              <a:avLst/>
              <a:gdLst/>
              <a:ahLst/>
              <a:cxnLst>
                <a:cxn ang="0">
                  <a:pos x="1" y="2"/>
                </a:cxn>
                <a:cxn ang="0">
                  <a:pos x="4" y="2"/>
                </a:cxn>
                <a:cxn ang="0">
                  <a:pos x="0" y="0"/>
                </a:cxn>
                <a:cxn ang="0">
                  <a:pos x="1" y="2"/>
                </a:cxn>
              </a:cxnLst>
              <a:rect l="0" t="0" r="r" b="b"/>
              <a:pathLst>
                <a:path w="4" h="2">
                  <a:moveTo>
                    <a:pt x="1" y="2"/>
                  </a:moveTo>
                  <a:cubicBezTo>
                    <a:pt x="2" y="2"/>
                    <a:pt x="4" y="2"/>
                    <a:pt x="4" y="2"/>
                  </a:cubicBezTo>
                  <a:cubicBezTo>
                    <a:pt x="3" y="1"/>
                    <a:pt x="2" y="0"/>
                    <a:pt x="0" y="0"/>
                  </a:cubicBezTo>
                  <a:cubicBezTo>
                    <a:pt x="1" y="1"/>
                    <a:pt x="1" y="1"/>
                    <a:pt x="1"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24" name="Freeform 123"/>
            <p:cNvSpPr>
              <a:spLocks/>
            </p:cNvSpPr>
            <p:nvPr userDrawn="1"/>
          </p:nvSpPr>
          <p:spPr bwMode="auto">
            <a:xfrm>
              <a:off x="361" y="268"/>
              <a:ext cx="10" cy="4"/>
            </a:xfrm>
            <a:custGeom>
              <a:avLst/>
              <a:gdLst/>
              <a:ahLst/>
              <a:cxnLst>
                <a:cxn ang="0">
                  <a:pos x="1" y="2"/>
                </a:cxn>
                <a:cxn ang="0">
                  <a:pos x="3" y="2"/>
                </a:cxn>
                <a:cxn ang="0">
                  <a:pos x="5" y="2"/>
                </a:cxn>
                <a:cxn ang="0">
                  <a:pos x="5" y="1"/>
                </a:cxn>
                <a:cxn ang="0">
                  <a:pos x="5" y="1"/>
                </a:cxn>
                <a:cxn ang="0">
                  <a:pos x="0" y="0"/>
                </a:cxn>
                <a:cxn ang="0">
                  <a:pos x="0" y="0"/>
                </a:cxn>
                <a:cxn ang="0">
                  <a:pos x="0" y="0"/>
                </a:cxn>
                <a:cxn ang="0">
                  <a:pos x="1" y="2"/>
                </a:cxn>
                <a:cxn ang="0">
                  <a:pos x="2" y="2"/>
                </a:cxn>
                <a:cxn ang="0">
                  <a:pos x="2" y="1"/>
                </a:cxn>
                <a:cxn ang="0">
                  <a:pos x="1" y="0"/>
                </a:cxn>
                <a:cxn ang="0">
                  <a:pos x="0" y="0"/>
                </a:cxn>
                <a:cxn ang="0">
                  <a:pos x="0" y="0"/>
                </a:cxn>
                <a:cxn ang="0">
                  <a:pos x="4" y="2"/>
                </a:cxn>
                <a:cxn ang="0">
                  <a:pos x="4" y="2"/>
                </a:cxn>
                <a:cxn ang="0">
                  <a:pos x="4" y="1"/>
                </a:cxn>
                <a:cxn ang="0">
                  <a:pos x="3" y="2"/>
                </a:cxn>
                <a:cxn ang="0">
                  <a:pos x="1" y="1"/>
                </a:cxn>
                <a:cxn ang="0">
                  <a:pos x="1" y="2"/>
                </a:cxn>
                <a:cxn ang="0">
                  <a:pos x="1" y="2"/>
                </a:cxn>
              </a:cxnLst>
              <a:rect l="0" t="0" r="r" b="b"/>
              <a:pathLst>
                <a:path w="5" h="2">
                  <a:moveTo>
                    <a:pt x="1" y="2"/>
                  </a:moveTo>
                  <a:cubicBezTo>
                    <a:pt x="2" y="2"/>
                    <a:pt x="3" y="2"/>
                    <a:pt x="3" y="2"/>
                  </a:cubicBezTo>
                  <a:cubicBezTo>
                    <a:pt x="4" y="2"/>
                    <a:pt x="4" y="2"/>
                    <a:pt x="5" y="2"/>
                  </a:cubicBezTo>
                  <a:cubicBezTo>
                    <a:pt x="5" y="1"/>
                    <a:pt x="5" y="1"/>
                    <a:pt x="5" y="1"/>
                  </a:cubicBezTo>
                  <a:cubicBezTo>
                    <a:pt x="5" y="1"/>
                    <a:pt x="5" y="1"/>
                    <a:pt x="5" y="1"/>
                  </a:cubicBezTo>
                  <a:cubicBezTo>
                    <a:pt x="3" y="1"/>
                    <a:pt x="2" y="0"/>
                    <a:pt x="0" y="0"/>
                  </a:cubicBezTo>
                  <a:cubicBezTo>
                    <a:pt x="0" y="0"/>
                    <a:pt x="0" y="0"/>
                    <a:pt x="0" y="0"/>
                  </a:cubicBezTo>
                  <a:cubicBezTo>
                    <a:pt x="0" y="0"/>
                    <a:pt x="0" y="0"/>
                    <a:pt x="0" y="0"/>
                  </a:cubicBezTo>
                  <a:cubicBezTo>
                    <a:pt x="0" y="1"/>
                    <a:pt x="1" y="1"/>
                    <a:pt x="1" y="2"/>
                  </a:cubicBezTo>
                  <a:cubicBezTo>
                    <a:pt x="2" y="2"/>
                    <a:pt x="2" y="2"/>
                    <a:pt x="2" y="2"/>
                  </a:cubicBezTo>
                  <a:cubicBezTo>
                    <a:pt x="2" y="1"/>
                    <a:pt x="2" y="1"/>
                    <a:pt x="2" y="1"/>
                  </a:cubicBezTo>
                  <a:cubicBezTo>
                    <a:pt x="1" y="1"/>
                    <a:pt x="1" y="1"/>
                    <a:pt x="1" y="0"/>
                  </a:cubicBezTo>
                  <a:cubicBezTo>
                    <a:pt x="0" y="0"/>
                    <a:pt x="0" y="0"/>
                    <a:pt x="0" y="0"/>
                  </a:cubicBezTo>
                  <a:cubicBezTo>
                    <a:pt x="0" y="0"/>
                    <a:pt x="0" y="0"/>
                    <a:pt x="0" y="0"/>
                  </a:cubicBezTo>
                  <a:cubicBezTo>
                    <a:pt x="1" y="1"/>
                    <a:pt x="3" y="1"/>
                    <a:pt x="4" y="2"/>
                  </a:cubicBezTo>
                  <a:cubicBezTo>
                    <a:pt x="4" y="2"/>
                    <a:pt x="4" y="2"/>
                    <a:pt x="4" y="2"/>
                  </a:cubicBezTo>
                  <a:cubicBezTo>
                    <a:pt x="4" y="1"/>
                    <a:pt x="4" y="1"/>
                    <a:pt x="4" y="1"/>
                  </a:cubicBezTo>
                  <a:cubicBezTo>
                    <a:pt x="4" y="2"/>
                    <a:pt x="4" y="2"/>
                    <a:pt x="3" y="2"/>
                  </a:cubicBezTo>
                  <a:cubicBezTo>
                    <a:pt x="3" y="2"/>
                    <a:pt x="2" y="2"/>
                    <a:pt x="1" y="1"/>
                  </a:cubicBezTo>
                  <a:cubicBezTo>
                    <a:pt x="1" y="2"/>
                    <a:pt x="1" y="2"/>
                    <a:pt x="1" y="2"/>
                  </a:cubicBezTo>
                  <a:cubicBezTo>
                    <a:pt x="1" y="2"/>
                    <a:pt x="1" y="2"/>
                    <a:pt x="1"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25" name="Freeform 124"/>
            <p:cNvSpPr>
              <a:spLocks/>
            </p:cNvSpPr>
            <p:nvPr userDrawn="1"/>
          </p:nvSpPr>
          <p:spPr bwMode="auto">
            <a:xfrm>
              <a:off x="367" y="302"/>
              <a:ext cx="2" cy="1"/>
            </a:xfrm>
            <a:custGeom>
              <a:avLst/>
              <a:gdLst/>
              <a:ahLst/>
              <a:cxnLst>
                <a:cxn ang="0">
                  <a:pos x="0" y="0"/>
                </a:cxn>
                <a:cxn ang="0">
                  <a:pos x="0" y="0"/>
                </a:cxn>
                <a:cxn ang="0">
                  <a:pos x="0" y="0"/>
                </a:cxn>
              </a:cxnLst>
              <a:rect l="0" t="0" r="r" b="b"/>
              <a:pathLst>
                <a:path w="1">
                  <a:moveTo>
                    <a:pt x="0" y="0"/>
                  </a:moveTo>
                  <a:cubicBezTo>
                    <a:pt x="0" y="0"/>
                    <a:pt x="1" y="0"/>
                    <a:pt x="0" y="0"/>
                  </a:cubicBezTo>
                  <a:cubicBezTo>
                    <a:pt x="0" y="0"/>
                    <a:pt x="0"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26" name="Freeform 125"/>
            <p:cNvSpPr>
              <a:spLocks/>
            </p:cNvSpPr>
            <p:nvPr userDrawn="1"/>
          </p:nvSpPr>
          <p:spPr bwMode="auto">
            <a:xfrm>
              <a:off x="367" y="300"/>
              <a:ext cx="2" cy="3"/>
            </a:xfrm>
            <a:custGeom>
              <a:avLst/>
              <a:gdLst/>
              <a:ahLst/>
              <a:cxnLst>
                <a:cxn ang="0">
                  <a:pos x="0" y="2"/>
                </a:cxn>
                <a:cxn ang="0">
                  <a:pos x="0" y="2"/>
                </a:cxn>
                <a:cxn ang="0">
                  <a:pos x="2" y="2"/>
                </a:cxn>
                <a:cxn ang="0">
                  <a:pos x="0" y="0"/>
                </a:cxn>
                <a:cxn ang="0">
                  <a:pos x="0" y="0"/>
                </a:cxn>
                <a:cxn ang="0">
                  <a:pos x="0" y="0"/>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Lst>
              <a:rect l="0" t="0" r="r" b="b"/>
              <a:pathLst>
                <a:path w="2" h="2">
                  <a:moveTo>
                    <a:pt x="0" y="2"/>
                  </a:moveTo>
                  <a:lnTo>
                    <a:pt x="0" y="2"/>
                  </a:lnTo>
                  <a:lnTo>
                    <a:pt x="2" y="2"/>
                  </a:lnTo>
                  <a:lnTo>
                    <a:pt x="0" y="0"/>
                  </a:lnTo>
                  <a:lnTo>
                    <a:pt x="0" y="0"/>
                  </a:lnTo>
                  <a:lnTo>
                    <a:pt x="0" y="0"/>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27" name="Freeform 126"/>
            <p:cNvSpPr>
              <a:spLocks/>
            </p:cNvSpPr>
            <p:nvPr userDrawn="1"/>
          </p:nvSpPr>
          <p:spPr bwMode="auto">
            <a:xfrm>
              <a:off x="339" y="339"/>
              <a:ext cx="2" cy="2"/>
            </a:xfrm>
            <a:custGeom>
              <a:avLst/>
              <a:gdLst/>
              <a:ahLst/>
              <a:cxnLst>
                <a:cxn ang="0">
                  <a:pos x="0" y="1"/>
                </a:cxn>
                <a:cxn ang="0">
                  <a:pos x="1" y="0"/>
                </a:cxn>
                <a:cxn ang="0">
                  <a:pos x="0" y="1"/>
                </a:cxn>
              </a:cxnLst>
              <a:rect l="0" t="0" r="r" b="b"/>
              <a:pathLst>
                <a:path w="1" h="1">
                  <a:moveTo>
                    <a:pt x="0" y="1"/>
                  </a:moveTo>
                  <a:cubicBezTo>
                    <a:pt x="1" y="1"/>
                    <a:pt x="1" y="1"/>
                    <a:pt x="1" y="0"/>
                  </a:cubicBezTo>
                  <a:cubicBezTo>
                    <a:pt x="0" y="1"/>
                    <a:pt x="1" y="1"/>
                    <a:pt x="0" y="1"/>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28" name="Freeform 127"/>
            <p:cNvSpPr>
              <a:spLocks/>
            </p:cNvSpPr>
            <p:nvPr userDrawn="1"/>
          </p:nvSpPr>
          <p:spPr bwMode="auto">
            <a:xfrm>
              <a:off x="339" y="339"/>
              <a:ext cx="2" cy="2"/>
            </a:xfrm>
            <a:custGeom>
              <a:avLst/>
              <a:gdLst/>
              <a:ahLst/>
              <a:cxnLst>
                <a:cxn ang="0">
                  <a:pos x="1" y="1"/>
                </a:cxn>
                <a:cxn ang="0">
                  <a:pos x="1" y="0"/>
                </a:cxn>
                <a:cxn ang="0">
                  <a:pos x="1" y="0"/>
                </a:cxn>
                <a:cxn ang="0">
                  <a:pos x="1" y="0"/>
                </a:cxn>
                <a:cxn ang="0">
                  <a:pos x="0" y="0"/>
                </a:cxn>
                <a:cxn ang="0">
                  <a:pos x="0" y="1"/>
                </a:cxn>
                <a:cxn ang="0">
                  <a:pos x="0" y="1"/>
                </a:cxn>
                <a:cxn ang="0">
                  <a:pos x="0" y="1"/>
                </a:cxn>
                <a:cxn ang="0">
                  <a:pos x="0" y="1"/>
                </a:cxn>
                <a:cxn ang="0">
                  <a:pos x="1" y="1"/>
                </a:cxn>
                <a:cxn ang="0">
                  <a:pos x="1" y="1"/>
                </a:cxn>
                <a:cxn ang="0">
                  <a:pos x="1" y="1"/>
                </a:cxn>
                <a:cxn ang="0">
                  <a:pos x="1" y="0"/>
                </a:cxn>
                <a:cxn ang="0">
                  <a:pos x="1" y="0"/>
                </a:cxn>
                <a:cxn ang="0">
                  <a:pos x="0" y="0"/>
                </a:cxn>
                <a:cxn ang="0">
                  <a:pos x="0" y="0"/>
                </a:cxn>
                <a:cxn ang="0">
                  <a:pos x="0" y="1"/>
                </a:cxn>
                <a:cxn ang="0">
                  <a:pos x="0" y="1"/>
                </a:cxn>
                <a:cxn ang="0">
                  <a:pos x="1" y="1"/>
                </a:cxn>
              </a:cxnLst>
              <a:rect l="0" t="0" r="r" b="b"/>
              <a:pathLst>
                <a:path w="1" h="1">
                  <a:moveTo>
                    <a:pt x="1" y="1"/>
                  </a:moveTo>
                  <a:cubicBezTo>
                    <a:pt x="1"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0" y="1"/>
                  </a:cubicBezTo>
                  <a:cubicBezTo>
                    <a:pt x="0" y="1"/>
                    <a:pt x="0" y="1"/>
                    <a:pt x="0" y="1"/>
                  </a:cubicBezTo>
                  <a:cubicBezTo>
                    <a:pt x="0" y="1"/>
                    <a:pt x="0" y="1"/>
                    <a:pt x="0" y="1"/>
                  </a:cubicBezTo>
                  <a:cubicBezTo>
                    <a:pt x="1" y="1"/>
                    <a:pt x="1" y="1"/>
                    <a:pt x="1" y="1"/>
                  </a:cubicBezTo>
                  <a:cubicBezTo>
                    <a:pt x="1" y="1"/>
                    <a:pt x="1" y="1"/>
                    <a:pt x="1" y="1"/>
                  </a:cubicBezTo>
                  <a:cubicBezTo>
                    <a:pt x="1" y="1"/>
                    <a:pt x="1" y="1"/>
                    <a:pt x="1" y="1"/>
                  </a:cubicBezTo>
                  <a:cubicBezTo>
                    <a:pt x="1" y="0"/>
                    <a:pt x="1" y="0"/>
                    <a:pt x="1" y="0"/>
                  </a:cubicBezTo>
                  <a:cubicBezTo>
                    <a:pt x="1" y="0"/>
                    <a:pt x="1" y="0"/>
                    <a:pt x="1" y="0"/>
                  </a:cubicBezTo>
                  <a:cubicBezTo>
                    <a:pt x="0" y="0"/>
                    <a:pt x="0" y="0"/>
                    <a:pt x="0" y="0"/>
                  </a:cubicBezTo>
                  <a:cubicBezTo>
                    <a:pt x="0" y="0"/>
                    <a:pt x="0" y="0"/>
                    <a:pt x="0" y="0"/>
                  </a:cubicBezTo>
                  <a:cubicBezTo>
                    <a:pt x="0" y="0"/>
                    <a:pt x="0" y="1"/>
                    <a:pt x="0" y="1"/>
                  </a:cubicBezTo>
                  <a:cubicBezTo>
                    <a:pt x="0" y="1"/>
                    <a:pt x="0" y="1"/>
                    <a:pt x="0" y="1"/>
                  </a:cubicBezTo>
                  <a:cubicBezTo>
                    <a:pt x="1" y="1"/>
                    <a:pt x="1" y="1"/>
                    <a:pt x="1" y="1"/>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29" name="Freeform 128"/>
            <p:cNvSpPr>
              <a:spLocks/>
            </p:cNvSpPr>
            <p:nvPr userDrawn="1"/>
          </p:nvSpPr>
          <p:spPr bwMode="auto">
            <a:xfrm>
              <a:off x="351" y="337"/>
              <a:ext cx="2" cy="1"/>
            </a:xfrm>
            <a:custGeom>
              <a:avLst/>
              <a:gdLst/>
              <a:ahLst/>
              <a:cxnLst>
                <a:cxn ang="0">
                  <a:pos x="0" y="0"/>
                </a:cxn>
                <a:cxn ang="0">
                  <a:pos x="1" y="0"/>
                </a:cxn>
                <a:cxn ang="0">
                  <a:pos x="0" y="0"/>
                </a:cxn>
              </a:cxnLst>
              <a:rect l="0" t="0" r="r" b="b"/>
              <a:pathLst>
                <a:path w="1">
                  <a:moveTo>
                    <a:pt x="0" y="0"/>
                  </a:moveTo>
                  <a:cubicBezTo>
                    <a:pt x="1" y="0"/>
                    <a:pt x="1" y="0"/>
                    <a:pt x="1" y="0"/>
                  </a:cubicBezTo>
                  <a:cubicBezTo>
                    <a:pt x="1" y="0"/>
                    <a:pt x="1"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30" name="Freeform 129"/>
            <p:cNvSpPr>
              <a:spLocks/>
            </p:cNvSpPr>
            <p:nvPr userDrawn="1"/>
          </p:nvSpPr>
          <p:spPr bwMode="auto">
            <a:xfrm>
              <a:off x="351" y="337"/>
              <a:ext cx="2" cy="2"/>
            </a:xfrm>
            <a:custGeom>
              <a:avLst/>
              <a:gdLst/>
              <a:ahLst/>
              <a:cxnLst>
                <a:cxn ang="0">
                  <a:pos x="0" y="2"/>
                </a:cxn>
                <a:cxn ang="0">
                  <a:pos x="2" y="2"/>
                </a:cxn>
                <a:cxn ang="0">
                  <a:pos x="2" y="2"/>
                </a:cxn>
                <a:cxn ang="0">
                  <a:pos x="2" y="0"/>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2"/>
                </a:cxn>
                <a:cxn ang="0">
                  <a:pos x="0" y="2"/>
                </a:cxn>
                <a:cxn ang="0">
                  <a:pos x="2" y="2"/>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2"/>
                </a:cxn>
                <a:cxn ang="0">
                  <a:pos x="2" y="0"/>
                </a:cxn>
                <a:cxn ang="0">
                  <a:pos x="2" y="0"/>
                </a:cxn>
                <a:cxn ang="0">
                  <a:pos x="0" y="0"/>
                </a:cxn>
                <a:cxn ang="0">
                  <a:pos x="0" y="0"/>
                </a:cxn>
                <a:cxn ang="0">
                  <a:pos x="0" y="2"/>
                </a:cxn>
              </a:cxnLst>
              <a:rect l="0" t="0" r="r" b="b"/>
              <a:pathLst>
                <a:path w="2" h="2">
                  <a:moveTo>
                    <a:pt x="0" y="2"/>
                  </a:moveTo>
                  <a:lnTo>
                    <a:pt x="2" y="2"/>
                  </a:lnTo>
                  <a:lnTo>
                    <a:pt x="2" y="2"/>
                  </a:lnTo>
                  <a:lnTo>
                    <a:pt x="2" y="0"/>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2"/>
                  </a:lnTo>
                  <a:lnTo>
                    <a:pt x="0" y="2"/>
                  </a:lnTo>
                  <a:lnTo>
                    <a:pt x="2" y="2"/>
                  </a:lnTo>
                  <a:lnTo>
                    <a:pt x="2" y="0"/>
                  </a:lnTo>
                  <a:lnTo>
                    <a:pt x="2" y="0"/>
                  </a:lnTo>
                  <a:lnTo>
                    <a:pt x="2" y="0"/>
                  </a:lnTo>
                  <a:lnTo>
                    <a:pt x="2" y="0"/>
                  </a:lnTo>
                  <a:lnTo>
                    <a:pt x="2" y="0"/>
                  </a:lnTo>
                  <a:lnTo>
                    <a:pt x="2" y="0"/>
                  </a:lnTo>
                  <a:lnTo>
                    <a:pt x="2" y="0"/>
                  </a:lnTo>
                  <a:lnTo>
                    <a:pt x="2" y="0"/>
                  </a:lnTo>
                  <a:lnTo>
                    <a:pt x="2" y="0"/>
                  </a:lnTo>
                  <a:lnTo>
                    <a:pt x="2" y="0"/>
                  </a:lnTo>
                  <a:lnTo>
                    <a:pt x="2" y="0"/>
                  </a:lnTo>
                  <a:lnTo>
                    <a:pt x="2" y="2"/>
                  </a:lnTo>
                  <a:lnTo>
                    <a:pt x="2" y="0"/>
                  </a:lnTo>
                  <a:lnTo>
                    <a:pt x="2" y="0"/>
                  </a:lnTo>
                  <a:lnTo>
                    <a:pt x="0" y="0"/>
                  </a:lnTo>
                  <a:lnTo>
                    <a:pt x="0" y="0"/>
                  </a:lnTo>
                  <a:lnTo>
                    <a:pt x="0" y="2"/>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31" name="Freeform 130"/>
            <p:cNvSpPr>
              <a:spLocks/>
            </p:cNvSpPr>
            <p:nvPr userDrawn="1"/>
          </p:nvSpPr>
          <p:spPr bwMode="auto">
            <a:xfrm>
              <a:off x="353" y="334"/>
              <a:ext cx="2" cy="3"/>
            </a:xfrm>
            <a:custGeom>
              <a:avLst/>
              <a:gdLst/>
              <a:ahLst/>
              <a:cxnLst>
                <a:cxn ang="0">
                  <a:pos x="0" y="1"/>
                </a:cxn>
                <a:cxn ang="0">
                  <a:pos x="0" y="0"/>
                </a:cxn>
                <a:cxn ang="0">
                  <a:pos x="0" y="1"/>
                </a:cxn>
              </a:cxnLst>
              <a:rect l="0" t="0" r="r" b="b"/>
              <a:pathLst>
                <a:path w="1" h="1">
                  <a:moveTo>
                    <a:pt x="0" y="1"/>
                  </a:moveTo>
                  <a:cubicBezTo>
                    <a:pt x="0" y="1"/>
                    <a:pt x="1" y="1"/>
                    <a:pt x="0" y="0"/>
                  </a:cubicBezTo>
                  <a:cubicBezTo>
                    <a:pt x="0" y="1"/>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32" name="Freeform 131"/>
            <p:cNvSpPr>
              <a:spLocks/>
            </p:cNvSpPr>
            <p:nvPr userDrawn="1"/>
          </p:nvSpPr>
          <p:spPr bwMode="auto">
            <a:xfrm>
              <a:off x="353" y="334"/>
              <a:ext cx="2" cy="3"/>
            </a:xfrm>
            <a:custGeom>
              <a:avLst/>
              <a:gdLst/>
              <a:ahLst/>
              <a:cxnLst>
                <a:cxn ang="0">
                  <a:pos x="0" y="3"/>
                </a:cxn>
                <a:cxn ang="0">
                  <a:pos x="0" y="3"/>
                </a:cxn>
                <a:cxn ang="0">
                  <a:pos x="2" y="3"/>
                </a:cxn>
                <a:cxn ang="0">
                  <a:pos x="2" y="3"/>
                </a:cxn>
                <a:cxn ang="0">
                  <a:pos x="0" y="0"/>
                </a:cxn>
                <a:cxn ang="0">
                  <a:pos x="0" y="0"/>
                </a:cxn>
                <a:cxn ang="0">
                  <a:pos x="0" y="0"/>
                </a:cxn>
                <a:cxn ang="0">
                  <a:pos x="0" y="3"/>
                </a:cxn>
                <a:cxn ang="0">
                  <a:pos x="0" y="3"/>
                </a:cxn>
                <a:cxn ang="0">
                  <a:pos x="0" y="3"/>
                </a:cxn>
                <a:cxn ang="0">
                  <a:pos x="0" y="3"/>
                </a:cxn>
                <a:cxn ang="0">
                  <a:pos x="0" y="0"/>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Lst>
              <a:rect l="0" t="0" r="r" b="b"/>
              <a:pathLst>
                <a:path w="2" h="3">
                  <a:moveTo>
                    <a:pt x="0" y="3"/>
                  </a:moveTo>
                  <a:lnTo>
                    <a:pt x="0" y="3"/>
                  </a:lnTo>
                  <a:lnTo>
                    <a:pt x="2" y="3"/>
                  </a:lnTo>
                  <a:lnTo>
                    <a:pt x="2" y="3"/>
                  </a:lnTo>
                  <a:lnTo>
                    <a:pt x="0" y="0"/>
                  </a:lnTo>
                  <a:lnTo>
                    <a:pt x="0" y="0"/>
                  </a:lnTo>
                  <a:lnTo>
                    <a:pt x="0" y="0"/>
                  </a:lnTo>
                  <a:lnTo>
                    <a:pt x="0" y="3"/>
                  </a:lnTo>
                  <a:lnTo>
                    <a:pt x="0" y="3"/>
                  </a:lnTo>
                  <a:lnTo>
                    <a:pt x="0" y="3"/>
                  </a:lnTo>
                  <a:lnTo>
                    <a:pt x="0" y="3"/>
                  </a:lnTo>
                  <a:lnTo>
                    <a:pt x="0" y="0"/>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33" name="Freeform 132"/>
            <p:cNvSpPr>
              <a:spLocks/>
            </p:cNvSpPr>
            <p:nvPr userDrawn="1"/>
          </p:nvSpPr>
          <p:spPr bwMode="auto">
            <a:xfrm>
              <a:off x="353" y="337"/>
              <a:ext cx="1" cy="2"/>
            </a:xfrm>
            <a:custGeom>
              <a:avLst/>
              <a:gdLst/>
              <a:ahLst/>
              <a:cxnLst>
                <a:cxn ang="0">
                  <a:pos x="0" y="1"/>
                </a:cxn>
                <a:cxn ang="0">
                  <a:pos x="0" y="0"/>
                </a:cxn>
                <a:cxn ang="0">
                  <a:pos x="0" y="1"/>
                </a:cxn>
              </a:cxnLst>
              <a:rect l="0" t="0" r="r" b="b"/>
              <a:pathLst>
                <a:path h="1">
                  <a:moveTo>
                    <a:pt x="0" y="1"/>
                  </a:moveTo>
                  <a:cubicBezTo>
                    <a:pt x="0" y="1"/>
                    <a:pt x="0" y="1"/>
                    <a:pt x="0" y="0"/>
                  </a:cubicBezTo>
                  <a:cubicBezTo>
                    <a:pt x="0" y="1"/>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34" name="Freeform 133"/>
            <p:cNvSpPr>
              <a:spLocks/>
            </p:cNvSpPr>
            <p:nvPr userDrawn="1"/>
          </p:nvSpPr>
          <p:spPr bwMode="auto">
            <a:xfrm>
              <a:off x="353" y="337"/>
              <a:ext cx="2" cy="2"/>
            </a:xfrm>
            <a:custGeom>
              <a:avLst/>
              <a:gdLst/>
              <a:ahLst/>
              <a:cxnLst>
                <a:cxn ang="0">
                  <a:pos x="0" y="2"/>
                </a:cxn>
                <a:cxn ang="0">
                  <a:pos x="0" y="2"/>
                </a:cxn>
                <a:cxn ang="0">
                  <a:pos x="0" y="2"/>
                </a:cxn>
                <a:cxn ang="0">
                  <a:pos x="0" y="2"/>
                </a:cxn>
                <a:cxn ang="0">
                  <a:pos x="0" y="2"/>
                </a:cxn>
                <a:cxn ang="0">
                  <a:pos x="0" y="2"/>
                </a:cxn>
                <a:cxn ang="0">
                  <a:pos x="0" y="2"/>
                </a:cxn>
                <a:cxn ang="0">
                  <a:pos x="2" y="2"/>
                </a:cxn>
                <a:cxn ang="0">
                  <a:pos x="2" y="0"/>
                </a:cxn>
                <a:cxn ang="0">
                  <a:pos x="2" y="0"/>
                </a:cxn>
                <a:cxn ang="0">
                  <a:pos x="0" y="0"/>
                </a:cxn>
                <a:cxn ang="0">
                  <a:pos x="0" y="0"/>
                </a:cxn>
                <a:cxn ang="0">
                  <a:pos x="0" y="2"/>
                </a:cxn>
                <a:cxn ang="0">
                  <a:pos x="0" y="2"/>
                </a:cxn>
                <a:cxn ang="0">
                  <a:pos x="2" y="2"/>
                </a:cxn>
                <a:cxn ang="0">
                  <a:pos x="0" y="0"/>
                </a:cxn>
                <a:cxn ang="0">
                  <a:pos x="0" y="0"/>
                </a:cxn>
                <a:cxn ang="0">
                  <a:pos x="0" y="0"/>
                </a:cxn>
                <a:cxn ang="0">
                  <a:pos x="0" y="2"/>
                </a:cxn>
                <a:cxn ang="0">
                  <a:pos x="0" y="0"/>
                </a:cxn>
                <a:cxn ang="0">
                  <a:pos x="0" y="0"/>
                </a:cxn>
                <a:cxn ang="0">
                  <a:pos x="0" y="2"/>
                </a:cxn>
                <a:cxn ang="0">
                  <a:pos x="0" y="0"/>
                </a:cxn>
                <a:cxn ang="0">
                  <a:pos x="0" y="0"/>
                </a:cxn>
                <a:cxn ang="0">
                  <a:pos x="0" y="0"/>
                </a:cxn>
                <a:cxn ang="0">
                  <a:pos x="0" y="0"/>
                </a:cxn>
                <a:cxn ang="0">
                  <a:pos x="0" y="0"/>
                </a:cxn>
                <a:cxn ang="0">
                  <a:pos x="0" y="0"/>
                </a:cxn>
                <a:cxn ang="0">
                  <a:pos x="0" y="0"/>
                </a:cxn>
                <a:cxn ang="0">
                  <a:pos x="0" y="0"/>
                </a:cxn>
                <a:cxn ang="0">
                  <a:pos x="0" y="2"/>
                </a:cxn>
                <a:cxn ang="0">
                  <a:pos x="0" y="2"/>
                </a:cxn>
              </a:cxnLst>
              <a:rect l="0" t="0" r="r" b="b"/>
              <a:pathLst>
                <a:path w="2" h="2">
                  <a:moveTo>
                    <a:pt x="0" y="2"/>
                  </a:moveTo>
                  <a:lnTo>
                    <a:pt x="0" y="2"/>
                  </a:lnTo>
                  <a:lnTo>
                    <a:pt x="0" y="2"/>
                  </a:lnTo>
                  <a:lnTo>
                    <a:pt x="0" y="2"/>
                  </a:lnTo>
                  <a:lnTo>
                    <a:pt x="0" y="2"/>
                  </a:lnTo>
                  <a:lnTo>
                    <a:pt x="0" y="2"/>
                  </a:lnTo>
                  <a:lnTo>
                    <a:pt x="0" y="2"/>
                  </a:lnTo>
                  <a:lnTo>
                    <a:pt x="2" y="2"/>
                  </a:lnTo>
                  <a:lnTo>
                    <a:pt x="2" y="0"/>
                  </a:lnTo>
                  <a:lnTo>
                    <a:pt x="2" y="0"/>
                  </a:lnTo>
                  <a:lnTo>
                    <a:pt x="0" y="0"/>
                  </a:lnTo>
                  <a:lnTo>
                    <a:pt x="0" y="0"/>
                  </a:lnTo>
                  <a:lnTo>
                    <a:pt x="0" y="2"/>
                  </a:lnTo>
                  <a:lnTo>
                    <a:pt x="0" y="2"/>
                  </a:lnTo>
                  <a:lnTo>
                    <a:pt x="2" y="2"/>
                  </a:lnTo>
                  <a:lnTo>
                    <a:pt x="0" y="0"/>
                  </a:lnTo>
                  <a:lnTo>
                    <a:pt x="0" y="0"/>
                  </a:lnTo>
                  <a:lnTo>
                    <a:pt x="0" y="0"/>
                  </a:lnTo>
                  <a:lnTo>
                    <a:pt x="0" y="2"/>
                  </a:lnTo>
                  <a:lnTo>
                    <a:pt x="0" y="0"/>
                  </a:lnTo>
                  <a:lnTo>
                    <a:pt x="0" y="0"/>
                  </a:lnTo>
                  <a:lnTo>
                    <a:pt x="0" y="2"/>
                  </a:lnTo>
                  <a:lnTo>
                    <a:pt x="0" y="0"/>
                  </a:lnTo>
                  <a:lnTo>
                    <a:pt x="0" y="0"/>
                  </a:lnTo>
                  <a:lnTo>
                    <a:pt x="0" y="0"/>
                  </a:lnTo>
                  <a:lnTo>
                    <a:pt x="0" y="0"/>
                  </a:lnTo>
                  <a:lnTo>
                    <a:pt x="0" y="0"/>
                  </a:lnTo>
                  <a:lnTo>
                    <a:pt x="0" y="0"/>
                  </a:lnTo>
                  <a:lnTo>
                    <a:pt x="0" y="0"/>
                  </a:lnTo>
                  <a:lnTo>
                    <a:pt x="0" y="0"/>
                  </a:lnTo>
                  <a:lnTo>
                    <a:pt x="0" y="2"/>
                  </a:lnTo>
                  <a:lnTo>
                    <a:pt x="0" y="2"/>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35" name="Freeform 134"/>
            <p:cNvSpPr>
              <a:spLocks/>
            </p:cNvSpPr>
            <p:nvPr userDrawn="1"/>
          </p:nvSpPr>
          <p:spPr bwMode="auto">
            <a:xfrm>
              <a:off x="353" y="337"/>
              <a:ext cx="2" cy="2"/>
            </a:xfrm>
            <a:custGeom>
              <a:avLst/>
              <a:gdLst/>
              <a:ahLst/>
              <a:cxnLst>
                <a:cxn ang="0">
                  <a:pos x="0" y="2"/>
                </a:cxn>
                <a:cxn ang="0">
                  <a:pos x="0" y="2"/>
                </a:cxn>
                <a:cxn ang="0">
                  <a:pos x="0" y="2"/>
                </a:cxn>
                <a:cxn ang="0">
                  <a:pos x="0" y="2"/>
                </a:cxn>
                <a:cxn ang="0">
                  <a:pos x="0" y="2"/>
                </a:cxn>
                <a:cxn ang="0">
                  <a:pos x="0" y="2"/>
                </a:cxn>
                <a:cxn ang="0">
                  <a:pos x="0" y="2"/>
                </a:cxn>
                <a:cxn ang="0">
                  <a:pos x="2" y="2"/>
                </a:cxn>
                <a:cxn ang="0">
                  <a:pos x="2" y="0"/>
                </a:cxn>
                <a:cxn ang="0">
                  <a:pos x="2" y="0"/>
                </a:cxn>
                <a:cxn ang="0">
                  <a:pos x="0" y="0"/>
                </a:cxn>
                <a:cxn ang="0">
                  <a:pos x="0" y="0"/>
                </a:cxn>
                <a:cxn ang="0">
                  <a:pos x="0" y="2"/>
                </a:cxn>
                <a:cxn ang="0">
                  <a:pos x="0" y="2"/>
                </a:cxn>
                <a:cxn ang="0">
                  <a:pos x="2" y="2"/>
                </a:cxn>
                <a:cxn ang="0">
                  <a:pos x="0" y="0"/>
                </a:cxn>
                <a:cxn ang="0">
                  <a:pos x="0" y="0"/>
                </a:cxn>
                <a:cxn ang="0">
                  <a:pos x="0" y="0"/>
                </a:cxn>
                <a:cxn ang="0">
                  <a:pos x="0" y="2"/>
                </a:cxn>
                <a:cxn ang="0">
                  <a:pos x="0" y="0"/>
                </a:cxn>
                <a:cxn ang="0">
                  <a:pos x="0" y="0"/>
                </a:cxn>
                <a:cxn ang="0">
                  <a:pos x="0" y="2"/>
                </a:cxn>
                <a:cxn ang="0">
                  <a:pos x="0" y="0"/>
                </a:cxn>
                <a:cxn ang="0">
                  <a:pos x="0" y="0"/>
                </a:cxn>
                <a:cxn ang="0">
                  <a:pos x="0" y="0"/>
                </a:cxn>
                <a:cxn ang="0">
                  <a:pos x="0" y="0"/>
                </a:cxn>
                <a:cxn ang="0">
                  <a:pos x="0" y="0"/>
                </a:cxn>
                <a:cxn ang="0">
                  <a:pos x="0" y="0"/>
                </a:cxn>
                <a:cxn ang="0">
                  <a:pos x="0" y="0"/>
                </a:cxn>
                <a:cxn ang="0">
                  <a:pos x="0" y="0"/>
                </a:cxn>
                <a:cxn ang="0">
                  <a:pos x="0" y="2"/>
                </a:cxn>
                <a:cxn ang="0">
                  <a:pos x="0" y="2"/>
                </a:cxn>
              </a:cxnLst>
              <a:rect l="0" t="0" r="r" b="b"/>
              <a:pathLst>
                <a:path w="2" h="2">
                  <a:moveTo>
                    <a:pt x="0" y="2"/>
                  </a:moveTo>
                  <a:lnTo>
                    <a:pt x="0" y="2"/>
                  </a:lnTo>
                  <a:lnTo>
                    <a:pt x="0" y="2"/>
                  </a:lnTo>
                  <a:lnTo>
                    <a:pt x="0" y="2"/>
                  </a:lnTo>
                  <a:lnTo>
                    <a:pt x="0" y="2"/>
                  </a:lnTo>
                  <a:lnTo>
                    <a:pt x="0" y="2"/>
                  </a:lnTo>
                  <a:lnTo>
                    <a:pt x="0" y="2"/>
                  </a:lnTo>
                  <a:lnTo>
                    <a:pt x="2" y="2"/>
                  </a:lnTo>
                  <a:lnTo>
                    <a:pt x="2" y="0"/>
                  </a:lnTo>
                  <a:lnTo>
                    <a:pt x="2" y="0"/>
                  </a:lnTo>
                  <a:lnTo>
                    <a:pt x="0" y="0"/>
                  </a:lnTo>
                  <a:lnTo>
                    <a:pt x="0" y="0"/>
                  </a:lnTo>
                  <a:lnTo>
                    <a:pt x="0" y="2"/>
                  </a:lnTo>
                  <a:lnTo>
                    <a:pt x="0" y="2"/>
                  </a:lnTo>
                  <a:lnTo>
                    <a:pt x="2" y="2"/>
                  </a:lnTo>
                  <a:lnTo>
                    <a:pt x="0" y="0"/>
                  </a:lnTo>
                  <a:lnTo>
                    <a:pt x="0" y="0"/>
                  </a:lnTo>
                  <a:lnTo>
                    <a:pt x="0" y="0"/>
                  </a:lnTo>
                  <a:lnTo>
                    <a:pt x="0" y="2"/>
                  </a:lnTo>
                  <a:lnTo>
                    <a:pt x="0" y="0"/>
                  </a:lnTo>
                  <a:lnTo>
                    <a:pt x="0" y="0"/>
                  </a:lnTo>
                  <a:lnTo>
                    <a:pt x="0" y="2"/>
                  </a:lnTo>
                  <a:lnTo>
                    <a:pt x="0" y="0"/>
                  </a:lnTo>
                  <a:lnTo>
                    <a:pt x="0" y="0"/>
                  </a:lnTo>
                  <a:lnTo>
                    <a:pt x="0" y="0"/>
                  </a:lnTo>
                  <a:lnTo>
                    <a:pt x="0" y="0"/>
                  </a:lnTo>
                  <a:lnTo>
                    <a:pt x="0" y="0"/>
                  </a:lnTo>
                  <a:lnTo>
                    <a:pt x="0" y="0"/>
                  </a:lnTo>
                  <a:lnTo>
                    <a:pt x="0" y="0"/>
                  </a:lnTo>
                  <a:lnTo>
                    <a:pt x="0" y="0"/>
                  </a:lnTo>
                  <a:lnTo>
                    <a:pt x="0" y="2"/>
                  </a:lnTo>
                  <a:lnTo>
                    <a:pt x="0"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36" name="Freeform 135"/>
            <p:cNvSpPr>
              <a:spLocks/>
            </p:cNvSpPr>
            <p:nvPr userDrawn="1"/>
          </p:nvSpPr>
          <p:spPr bwMode="auto">
            <a:xfrm>
              <a:off x="359" y="328"/>
              <a:ext cx="2" cy="1"/>
            </a:xfrm>
            <a:custGeom>
              <a:avLst/>
              <a:gdLst/>
              <a:ahLst/>
              <a:cxnLst>
                <a:cxn ang="0">
                  <a:pos x="0" y="0"/>
                </a:cxn>
                <a:cxn ang="0">
                  <a:pos x="1" y="0"/>
                </a:cxn>
                <a:cxn ang="0">
                  <a:pos x="0" y="0"/>
                </a:cxn>
              </a:cxnLst>
              <a:rect l="0" t="0" r="r" b="b"/>
              <a:pathLst>
                <a:path w="1">
                  <a:moveTo>
                    <a:pt x="0" y="0"/>
                  </a:moveTo>
                  <a:cubicBezTo>
                    <a:pt x="0" y="0"/>
                    <a:pt x="1" y="0"/>
                    <a:pt x="1" y="0"/>
                  </a:cubicBezTo>
                  <a:cubicBezTo>
                    <a:pt x="0" y="0"/>
                    <a:pt x="0"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37" name="Freeform 136"/>
            <p:cNvSpPr>
              <a:spLocks/>
            </p:cNvSpPr>
            <p:nvPr userDrawn="1"/>
          </p:nvSpPr>
          <p:spPr bwMode="auto">
            <a:xfrm>
              <a:off x="359" y="326"/>
              <a:ext cx="2" cy="2"/>
            </a:xfrm>
            <a:custGeom>
              <a:avLst/>
              <a:gdLst/>
              <a:ahLst/>
              <a:cxnLst>
                <a:cxn ang="0">
                  <a:pos x="0" y="2"/>
                </a:cxn>
                <a:cxn ang="0">
                  <a:pos x="0" y="2"/>
                </a:cxn>
                <a:cxn ang="0">
                  <a:pos x="0" y="2"/>
                </a:cxn>
                <a:cxn ang="0">
                  <a:pos x="0" y="2"/>
                </a:cxn>
                <a:cxn ang="0">
                  <a:pos x="0" y="2"/>
                </a:cxn>
                <a:cxn ang="0">
                  <a:pos x="0" y="2"/>
                </a:cxn>
                <a:cxn ang="0">
                  <a:pos x="2" y="2"/>
                </a:cxn>
                <a:cxn ang="0">
                  <a:pos x="2" y="2"/>
                </a:cxn>
                <a:cxn ang="0">
                  <a:pos x="2" y="2"/>
                </a:cxn>
                <a:cxn ang="0">
                  <a:pos x="2" y="0"/>
                </a:cxn>
                <a:cxn ang="0">
                  <a:pos x="2" y="0"/>
                </a:cxn>
                <a:cxn ang="0">
                  <a:pos x="0" y="2"/>
                </a:cxn>
                <a:cxn ang="0">
                  <a:pos x="0" y="2"/>
                </a:cxn>
                <a:cxn ang="0">
                  <a:pos x="0" y="2"/>
                </a:cxn>
                <a:cxn ang="0">
                  <a:pos x="0" y="2"/>
                </a:cxn>
                <a:cxn ang="0">
                  <a:pos x="2" y="2"/>
                </a:cxn>
                <a:cxn ang="0">
                  <a:pos x="2" y="2"/>
                </a:cxn>
                <a:cxn ang="0">
                  <a:pos x="2" y="2"/>
                </a:cxn>
                <a:cxn ang="0">
                  <a:pos x="2" y="2"/>
                </a:cxn>
                <a:cxn ang="0">
                  <a:pos x="0" y="2"/>
                </a:cxn>
                <a:cxn ang="0">
                  <a:pos x="0" y="2"/>
                </a:cxn>
                <a:cxn ang="0">
                  <a:pos x="0" y="2"/>
                </a:cxn>
                <a:cxn ang="0">
                  <a:pos x="0" y="2"/>
                </a:cxn>
                <a:cxn ang="0">
                  <a:pos x="0" y="2"/>
                </a:cxn>
                <a:cxn ang="0">
                  <a:pos x="0" y="2"/>
                </a:cxn>
              </a:cxnLst>
              <a:rect l="0" t="0" r="r" b="b"/>
              <a:pathLst>
                <a:path w="2" h="2">
                  <a:moveTo>
                    <a:pt x="0" y="2"/>
                  </a:moveTo>
                  <a:lnTo>
                    <a:pt x="0" y="2"/>
                  </a:lnTo>
                  <a:lnTo>
                    <a:pt x="0" y="2"/>
                  </a:lnTo>
                  <a:lnTo>
                    <a:pt x="0" y="2"/>
                  </a:lnTo>
                  <a:lnTo>
                    <a:pt x="0" y="2"/>
                  </a:lnTo>
                  <a:lnTo>
                    <a:pt x="0" y="2"/>
                  </a:lnTo>
                  <a:lnTo>
                    <a:pt x="2" y="2"/>
                  </a:lnTo>
                  <a:lnTo>
                    <a:pt x="2" y="2"/>
                  </a:lnTo>
                  <a:lnTo>
                    <a:pt x="2" y="2"/>
                  </a:lnTo>
                  <a:lnTo>
                    <a:pt x="2" y="0"/>
                  </a:lnTo>
                  <a:lnTo>
                    <a:pt x="2" y="0"/>
                  </a:lnTo>
                  <a:lnTo>
                    <a:pt x="0" y="2"/>
                  </a:lnTo>
                  <a:lnTo>
                    <a:pt x="0" y="2"/>
                  </a:lnTo>
                  <a:lnTo>
                    <a:pt x="0" y="2"/>
                  </a:lnTo>
                  <a:lnTo>
                    <a:pt x="0" y="2"/>
                  </a:lnTo>
                  <a:lnTo>
                    <a:pt x="2" y="2"/>
                  </a:lnTo>
                  <a:lnTo>
                    <a:pt x="2" y="2"/>
                  </a:lnTo>
                  <a:lnTo>
                    <a:pt x="2" y="2"/>
                  </a:lnTo>
                  <a:lnTo>
                    <a:pt x="2" y="2"/>
                  </a:lnTo>
                  <a:lnTo>
                    <a:pt x="0" y="2"/>
                  </a:lnTo>
                  <a:lnTo>
                    <a:pt x="0" y="2"/>
                  </a:lnTo>
                  <a:lnTo>
                    <a:pt x="0" y="2"/>
                  </a:lnTo>
                  <a:lnTo>
                    <a:pt x="0" y="2"/>
                  </a:lnTo>
                  <a:lnTo>
                    <a:pt x="0" y="2"/>
                  </a:lnTo>
                  <a:lnTo>
                    <a:pt x="0" y="2"/>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38" name="Freeform 137"/>
            <p:cNvSpPr>
              <a:spLocks/>
            </p:cNvSpPr>
            <p:nvPr userDrawn="1"/>
          </p:nvSpPr>
          <p:spPr bwMode="auto">
            <a:xfrm>
              <a:off x="359" y="326"/>
              <a:ext cx="2" cy="2"/>
            </a:xfrm>
            <a:custGeom>
              <a:avLst/>
              <a:gdLst/>
              <a:ahLst/>
              <a:cxnLst>
                <a:cxn ang="0">
                  <a:pos x="0" y="2"/>
                </a:cxn>
                <a:cxn ang="0">
                  <a:pos x="0" y="2"/>
                </a:cxn>
                <a:cxn ang="0">
                  <a:pos x="0" y="2"/>
                </a:cxn>
                <a:cxn ang="0">
                  <a:pos x="0" y="2"/>
                </a:cxn>
                <a:cxn ang="0">
                  <a:pos x="0" y="2"/>
                </a:cxn>
                <a:cxn ang="0">
                  <a:pos x="0" y="2"/>
                </a:cxn>
                <a:cxn ang="0">
                  <a:pos x="2" y="2"/>
                </a:cxn>
                <a:cxn ang="0">
                  <a:pos x="2" y="2"/>
                </a:cxn>
                <a:cxn ang="0">
                  <a:pos x="2" y="2"/>
                </a:cxn>
                <a:cxn ang="0">
                  <a:pos x="2" y="0"/>
                </a:cxn>
                <a:cxn ang="0">
                  <a:pos x="2" y="0"/>
                </a:cxn>
                <a:cxn ang="0">
                  <a:pos x="0" y="2"/>
                </a:cxn>
                <a:cxn ang="0">
                  <a:pos x="0" y="2"/>
                </a:cxn>
                <a:cxn ang="0">
                  <a:pos x="0" y="2"/>
                </a:cxn>
                <a:cxn ang="0">
                  <a:pos x="0" y="2"/>
                </a:cxn>
                <a:cxn ang="0">
                  <a:pos x="2" y="2"/>
                </a:cxn>
                <a:cxn ang="0">
                  <a:pos x="2" y="2"/>
                </a:cxn>
                <a:cxn ang="0">
                  <a:pos x="2" y="2"/>
                </a:cxn>
                <a:cxn ang="0">
                  <a:pos x="2" y="2"/>
                </a:cxn>
                <a:cxn ang="0">
                  <a:pos x="0" y="2"/>
                </a:cxn>
                <a:cxn ang="0">
                  <a:pos x="0" y="2"/>
                </a:cxn>
                <a:cxn ang="0">
                  <a:pos x="0" y="2"/>
                </a:cxn>
                <a:cxn ang="0">
                  <a:pos x="0" y="2"/>
                </a:cxn>
                <a:cxn ang="0">
                  <a:pos x="0" y="2"/>
                </a:cxn>
                <a:cxn ang="0">
                  <a:pos x="0" y="2"/>
                </a:cxn>
              </a:cxnLst>
              <a:rect l="0" t="0" r="r" b="b"/>
              <a:pathLst>
                <a:path w="2" h="2">
                  <a:moveTo>
                    <a:pt x="0" y="2"/>
                  </a:moveTo>
                  <a:lnTo>
                    <a:pt x="0" y="2"/>
                  </a:lnTo>
                  <a:lnTo>
                    <a:pt x="0" y="2"/>
                  </a:lnTo>
                  <a:lnTo>
                    <a:pt x="0" y="2"/>
                  </a:lnTo>
                  <a:lnTo>
                    <a:pt x="0" y="2"/>
                  </a:lnTo>
                  <a:lnTo>
                    <a:pt x="0" y="2"/>
                  </a:lnTo>
                  <a:lnTo>
                    <a:pt x="2" y="2"/>
                  </a:lnTo>
                  <a:lnTo>
                    <a:pt x="2" y="2"/>
                  </a:lnTo>
                  <a:lnTo>
                    <a:pt x="2" y="2"/>
                  </a:lnTo>
                  <a:lnTo>
                    <a:pt x="2" y="0"/>
                  </a:lnTo>
                  <a:lnTo>
                    <a:pt x="2" y="0"/>
                  </a:lnTo>
                  <a:lnTo>
                    <a:pt x="0" y="2"/>
                  </a:lnTo>
                  <a:lnTo>
                    <a:pt x="0" y="2"/>
                  </a:lnTo>
                  <a:lnTo>
                    <a:pt x="0" y="2"/>
                  </a:lnTo>
                  <a:lnTo>
                    <a:pt x="0" y="2"/>
                  </a:lnTo>
                  <a:lnTo>
                    <a:pt x="2" y="2"/>
                  </a:lnTo>
                  <a:lnTo>
                    <a:pt x="2" y="2"/>
                  </a:lnTo>
                  <a:lnTo>
                    <a:pt x="2" y="2"/>
                  </a:lnTo>
                  <a:lnTo>
                    <a:pt x="2" y="2"/>
                  </a:lnTo>
                  <a:lnTo>
                    <a:pt x="0" y="2"/>
                  </a:lnTo>
                  <a:lnTo>
                    <a:pt x="0" y="2"/>
                  </a:lnTo>
                  <a:lnTo>
                    <a:pt x="0" y="2"/>
                  </a:lnTo>
                  <a:lnTo>
                    <a:pt x="0" y="2"/>
                  </a:lnTo>
                  <a:lnTo>
                    <a:pt x="0" y="2"/>
                  </a:lnTo>
                  <a:lnTo>
                    <a:pt x="0"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39" name="Freeform 138"/>
            <p:cNvSpPr>
              <a:spLocks/>
            </p:cNvSpPr>
            <p:nvPr userDrawn="1"/>
          </p:nvSpPr>
          <p:spPr bwMode="auto">
            <a:xfrm>
              <a:off x="359" y="326"/>
              <a:ext cx="1" cy="2"/>
            </a:xfrm>
            <a:custGeom>
              <a:avLst/>
              <a:gdLst/>
              <a:ahLst/>
              <a:cxnLst>
                <a:cxn ang="0">
                  <a:pos x="0" y="2"/>
                </a:cxn>
                <a:cxn ang="0">
                  <a:pos x="0" y="2"/>
                </a:cxn>
                <a:cxn ang="0">
                  <a:pos x="0" y="0"/>
                </a:cxn>
                <a:cxn ang="0">
                  <a:pos x="0" y="2"/>
                </a:cxn>
                <a:cxn ang="0">
                  <a:pos x="0" y="2"/>
                </a:cxn>
              </a:cxnLst>
              <a:rect l="0" t="0" r="r" b="b"/>
              <a:pathLst>
                <a:path h="2">
                  <a:moveTo>
                    <a:pt x="0" y="2"/>
                  </a:moveTo>
                  <a:lnTo>
                    <a:pt x="0" y="2"/>
                  </a:lnTo>
                  <a:lnTo>
                    <a:pt x="0" y="0"/>
                  </a:lnTo>
                  <a:lnTo>
                    <a:pt x="0" y="2"/>
                  </a:lnTo>
                  <a:lnTo>
                    <a:pt x="0" y="2"/>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40" name="Freeform 139"/>
            <p:cNvSpPr>
              <a:spLocks/>
            </p:cNvSpPr>
            <p:nvPr userDrawn="1"/>
          </p:nvSpPr>
          <p:spPr bwMode="auto">
            <a:xfrm>
              <a:off x="359" y="326"/>
              <a:ext cx="1" cy="2"/>
            </a:xfrm>
            <a:custGeom>
              <a:avLst/>
              <a:gdLst/>
              <a:ahLst/>
              <a:cxnLst>
                <a:cxn ang="0">
                  <a:pos x="0" y="2"/>
                </a:cxn>
                <a:cxn ang="0">
                  <a:pos x="0" y="2"/>
                </a:cxn>
                <a:cxn ang="0">
                  <a:pos x="0" y="0"/>
                </a:cxn>
                <a:cxn ang="0">
                  <a:pos x="0" y="2"/>
                </a:cxn>
                <a:cxn ang="0">
                  <a:pos x="0" y="2"/>
                </a:cxn>
              </a:cxnLst>
              <a:rect l="0" t="0" r="r" b="b"/>
              <a:pathLst>
                <a:path h="2">
                  <a:moveTo>
                    <a:pt x="0" y="2"/>
                  </a:moveTo>
                  <a:lnTo>
                    <a:pt x="0" y="2"/>
                  </a:lnTo>
                  <a:lnTo>
                    <a:pt x="0" y="0"/>
                  </a:lnTo>
                  <a:lnTo>
                    <a:pt x="0" y="2"/>
                  </a:lnTo>
                  <a:lnTo>
                    <a:pt x="0"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41" name="Freeform 140"/>
            <p:cNvSpPr>
              <a:spLocks/>
            </p:cNvSpPr>
            <p:nvPr userDrawn="1"/>
          </p:nvSpPr>
          <p:spPr bwMode="auto">
            <a:xfrm>
              <a:off x="337" y="337"/>
              <a:ext cx="10" cy="14"/>
            </a:xfrm>
            <a:custGeom>
              <a:avLst/>
              <a:gdLst/>
              <a:ahLst/>
              <a:cxnLst>
                <a:cxn ang="0">
                  <a:pos x="2" y="7"/>
                </a:cxn>
                <a:cxn ang="0">
                  <a:pos x="5" y="5"/>
                </a:cxn>
                <a:cxn ang="0">
                  <a:pos x="5" y="5"/>
                </a:cxn>
                <a:cxn ang="0">
                  <a:pos x="4" y="4"/>
                </a:cxn>
                <a:cxn ang="0">
                  <a:pos x="2" y="2"/>
                </a:cxn>
                <a:cxn ang="0">
                  <a:pos x="2" y="1"/>
                </a:cxn>
                <a:cxn ang="0">
                  <a:pos x="1" y="1"/>
                </a:cxn>
                <a:cxn ang="0">
                  <a:pos x="1" y="0"/>
                </a:cxn>
                <a:cxn ang="0">
                  <a:pos x="0" y="2"/>
                </a:cxn>
                <a:cxn ang="0">
                  <a:pos x="0" y="2"/>
                </a:cxn>
                <a:cxn ang="0">
                  <a:pos x="0" y="2"/>
                </a:cxn>
                <a:cxn ang="0">
                  <a:pos x="1" y="2"/>
                </a:cxn>
                <a:cxn ang="0">
                  <a:pos x="1" y="3"/>
                </a:cxn>
                <a:cxn ang="0">
                  <a:pos x="1" y="3"/>
                </a:cxn>
                <a:cxn ang="0">
                  <a:pos x="1" y="3"/>
                </a:cxn>
                <a:cxn ang="0">
                  <a:pos x="2" y="3"/>
                </a:cxn>
                <a:cxn ang="0">
                  <a:pos x="2" y="3"/>
                </a:cxn>
                <a:cxn ang="0">
                  <a:pos x="2" y="4"/>
                </a:cxn>
                <a:cxn ang="0">
                  <a:pos x="2" y="6"/>
                </a:cxn>
                <a:cxn ang="0">
                  <a:pos x="3" y="5"/>
                </a:cxn>
                <a:cxn ang="0">
                  <a:pos x="2" y="7"/>
                </a:cxn>
              </a:cxnLst>
              <a:rect l="0" t="0" r="r" b="b"/>
              <a:pathLst>
                <a:path w="5" h="7">
                  <a:moveTo>
                    <a:pt x="2" y="7"/>
                  </a:moveTo>
                  <a:cubicBezTo>
                    <a:pt x="3" y="6"/>
                    <a:pt x="4" y="6"/>
                    <a:pt x="5" y="5"/>
                  </a:cubicBezTo>
                  <a:cubicBezTo>
                    <a:pt x="5" y="5"/>
                    <a:pt x="5" y="5"/>
                    <a:pt x="5" y="5"/>
                  </a:cubicBezTo>
                  <a:cubicBezTo>
                    <a:pt x="5" y="4"/>
                    <a:pt x="5" y="4"/>
                    <a:pt x="4" y="4"/>
                  </a:cubicBezTo>
                  <a:cubicBezTo>
                    <a:pt x="4" y="3"/>
                    <a:pt x="3" y="2"/>
                    <a:pt x="2" y="2"/>
                  </a:cubicBezTo>
                  <a:cubicBezTo>
                    <a:pt x="2" y="2"/>
                    <a:pt x="2" y="1"/>
                    <a:pt x="2" y="1"/>
                  </a:cubicBezTo>
                  <a:cubicBezTo>
                    <a:pt x="1" y="1"/>
                    <a:pt x="1" y="1"/>
                    <a:pt x="1" y="1"/>
                  </a:cubicBezTo>
                  <a:cubicBezTo>
                    <a:pt x="1" y="0"/>
                    <a:pt x="1" y="0"/>
                    <a:pt x="1" y="0"/>
                  </a:cubicBezTo>
                  <a:cubicBezTo>
                    <a:pt x="0" y="1"/>
                    <a:pt x="0" y="1"/>
                    <a:pt x="0" y="2"/>
                  </a:cubicBezTo>
                  <a:cubicBezTo>
                    <a:pt x="0" y="2"/>
                    <a:pt x="0" y="2"/>
                    <a:pt x="0" y="2"/>
                  </a:cubicBezTo>
                  <a:cubicBezTo>
                    <a:pt x="0" y="2"/>
                    <a:pt x="0" y="2"/>
                    <a:pt x="0" y="2"/>
                  </a:cubicBezTo>
                  <a:cubicBezTo>
                    <a:pt x="1" y="2"/>
                    <a:pt x="1" y="2"/>
                    <a:pt x="1" y="2"/>
                  </a:cubicBezTo>
                  <a:cubicBezTo>
                    <a:pt x="1" y="3"/>
                    <a:pt x="1" y="3"/>
                    <a:pt x="1" y="3"/>
                  </a:cubicBezTo>
                  <a:cubicBezTo>
                    <a:pt x="1" y="3"/>
                    <a:pt x="1" y="3"/>
                    <a:pt x="1" y="3"/>
                  </a:cubicBezTo>
                  <a:cubicBezTo>
                    <a:pt x="1" y="3"/>
                    <a:pt x="1" y="3"/>
                    <a:pt x="1" y="3"/>
                  </a:cubicBezTo>
                  <a:cubicBezTo>
                    <a:pt x="1" y="3"/>
                    <a:pt x="1" y="4"/>
                    <a:pt x="2" y="3"/>
                  </a:cubicBezTo>
                  <a:cubicBezTo>
                    <a:pt x="2" y="3"/>
                    <a:pt x="2" y="3"/>
                    <a:pt x="2" y="3"/>
                  </a:cubicBezTo>
                  <a:cubicBezTo>
                    <a:pt x="2" y="4"/>
                    <a:pt x="3" y="4"/>
                    <a:pt x="2" y="4"/>
                  </a:cubicBezTo>
                  <a:cubicBezTo>
                    <a:pt x="2" y="5"/>
                    <a:pt x="2" y="5"/>
                    <a:pt x="2" y="6"/>
                  </a:cubicBezTo>
                  <a:cubicBezTo>
                    <a:pt x="2" y="5"/>
                    <a:pt x="3" y="6"/>
                    <a:pt x="3" y="5"/>
                  </a:cubicBezTo>
                  <a:cubicBezTo>
                    <a:pt x="3" y="6"/>
                    <a:pt x="3" y="6"/>
                    <a:pt x="2" y="7"/>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42" name="Freeform 141"/>
            <p:cNvSpPr>
              <a:spLocks/>
            </p:cNvSpPr>
            <p:nvPr userDrawn="1"/>
          </p:nvSpPr>
          <p:spPr bwMode="auto">
            <a:xfrm>
              <a:off x="337" y="337"/>
              <a:ext cx="10" cy="14"/>
            </a:xfrm>
            <a:custGeom>
              <a:avLst/>
              <a:gdLst/>
              <a:ahLst/>
              <a:cxnLst>
                <a:cxn ang="0">
                  <a:pos x="5" y="5"/>
                </a:cxn>
                <a:cxn ang="0">
                  <a:pos x="5" y="5"/>
                </a:cxn>
                <a:cxn ang="0">
                  <a:pos x="5" y="4"/>
                </a:cxn>
                <a:cxn ang="0">
                  <a:pos x="4" y="4"/>
                </a:cxn>
                <a:cxn ang="0">
                  <a:pos x="2" y="2"/>
                </a:cxn>
                <a:cxn ang="0">
                  <a:pos x="2" y="2"/>
                </a:cxn>
                <a:cxn ang="0">
                  <a:pos x="2" y="1"/>
                </a:cxn>
                <a:cxn ang="0">
                  <a:pos x="1" y="1"/>
                </a:cxn>
                <a:cxn ang="0">
                  <a:pos x="1" y="0"/>
                </a:cxn>
                <a:cxn ang="0">
                  <a:pos x="0" y="2"/>
                </a:cxn>
                <a:cxn ang="0">
                  <a:pos x="0" y="2"/>
                </a:cxn>
                <a:cxn ang="0">
                  <a:pos x="0" y="3"/>
                </a:cxn>
                <a:cxn ang="0">
                  <a:pos x="1" y="2"/>
                </a:cxn>
                <a:cxn ang="0">
                  <a:pos x="0" y="3"/>
                </a:cxn>
                <a:cxn ang="0">
                  <a:pos x="1" y="3"/>
                </a:cxn>
                <a:cxn ang="0">
                  <a:pos x="1" y="3"/>
                </a:cxn>
                <a:cxn ang="0">
                  <a:pos x="2" y="3"/>
                </a:cxn>
                <a:cxn ang="0">
                  <a:pos x="2" y="4"/>
                </a:cxn>
                <a:cxn ang="0">
                  <a:pos x="2" y="4"/>
                </a:cxn>
                <a:cxn ang="0">
                  <a:pos x="2" y="4"/>
                </a:cxn>
                <a:cxn ang="0">
                  <a:pos x="2" y="4"/>
                </a:cxn>
                <a:cxn ang="0">
                  <a:pos x="2" y="5"/>
                </a:cxn>
                <a:cxn ang="0">
                  <a:pos x="2" y="6"/>
                </a:cxn>
                <a:cxn ang="0">
                  <a:pos x="3" y="5"/>
                </a:cxn>
                <a:cxn ang="0">
                  <a:pos x="2" y="7"/>
                </a:cxn>
                <a:cxn ang="0">
                  <a:pos x="3" y="5"/>
                </a:cxn>
                <a:cxn ang="0">
                  <a:pos x="2" y="6"/>
                </a:cxn>
                <a:cxn ang="0">
                  <a:pos x="2" y="4"/>
                </a:cxn>
                <a:cxn ang="0">
                  <a:pos x="2" y="4"/>
                </a:cxn>
                <a:cxn ang="0">
                  <a:pos x="3" y="4"/>
                </a:cxn>
                <a:cxn ang="0">
                  <a:pos x="2" y="3"/>
                </a:cxn>
                <a:cxn ang="0">
                  <a:pos x="1" y="3"/>
                </a:cxn>
                <a:cxn ang="0">
                  <a:pos x="1" y="3"/>
                </a:cxn>
                <a:cxn ang="0">
                  <a:pos x="1" y="3"/>
                </a:cxn>
                <a:cxn ang="0">
                  <a:pos x="1" y="3"/>
                </a:cxn>
                <a:cxn ang="0">
                  <a:pos x="1" y="3"/>
                </a:cxn>
                <a:cxn ang="0">
                  <a:pos x="1" y="3"/>
                </a:cxn>
                <a:cxn ang="0">
                  <a:pos x="0" y="2"/>
                </a:cxn>
                <a:cxn ang="0">
                  <a:pos x="1" y="2"/>
                </a:cxn>
                <a:cxn ang="0">
                  <a:pos x="0" y="2"/>
                </a:cxn>
                <a:cxn ang="0">
                  <a:pos x="1" y="0"/>
                </a:cxn>
                <a:cxn ang="0">
                  <a:pos x="1" y="1"/>
                </a:cxn>
                <a:cxn ang="0">
                  <a:pos x="2" y="1"/>
                </a:cxn>
                <a:cxn ang="0">
                  <a:pos x="2" y="1"/>
                </a:cxn>
                <a:cxn ang="0">
                  <a:pos x="1" y="2"/>
                </a:cxn>
                <a:cxn ang="0">
                  <a:pos x="4" y="4"/>
                </a:cxn>
                <a:cxn ang="0">
                  <a:pos x="4" y="4"/>
                </a:cxn>
                <a:cxn ang="0">
                  <a:pos x="4" y="5"/>
                </a:cxn>
                <a:cxn ang="0">
                  <a:pos x="5" y="5"/>
                </a:cxn>
                <a:cxn ang="0">
                  <a:pos x="2" y="7"/>
                </a:cxn>
              </a:cxnLst>
              <a:rect l="0" t="0" r="r" b="b"/>
              <a:pathLst>
                <a:path w="5" h="7">
                  <a:moveTo>
                    <a:pt x="2" y="7"/>
                  </a:moveTo>
                  <a:cubicBezTo>
                    <a:pt x="3" y="6"/>
                    <a:pt x="5" y="6"/>
                    <a:pt x="5" y="5"/>
                  </a:cubicBezTo>
                  <a:cubicBezTo>
                    <a:pt x="5" y="5"/>
                    <a:pt x="5" y="5"/>
                    <a:pt x="5" y="5"/>
                  </a:cubicBezTo>
                  <a:cubicBezTo>
                    <a:pt x="5" y="5"/>
                    <a:pt x="5" y="5"/>
                    <a:pt x="5" y="5"/>
                  </a:cubicBezTo>
                  <a:cubicBezTo>
                    <a:pt x="5" y="5"/>
                    <a:pt x="5" y="5"/>
                    <a:pt x="5" y="5"/>
                  </a:cubicBezTo>
                  <a:cubicBezTo>
                    <a:pt x="5" y="5"/>
                    <a:pt x="5" y="5"/>
                    <a:pt x="5" y="5"/>
                  </a:cubicBezTo>
                  <a:cubicBezTo>
                    <a:pt x="5" y="5"/>
                    <a:pt x="5" y="5"/>
                    <a:pt x="5" y="5"/>
                  </a:cubicBezTo>
                  <a:cubicBezTo>
                    <a:pt x="5" y="4"/>
                    <a:pt x="5" y="4"/>
                    <a:pt x="5" y="4"/>
                  </a:cubicBezTo>
                  <a:cubicBezTo>
                    <a:pt x="5" y="4"/>
                    <a:pt x="5" y="4"/>
                    <a:pt x="5" y="4"/>
                  </a:cubicBezTo>
                  <a:cubicBezTo>
                    <a:pt x="4" y="4"/>
                    <a:pt x="4" y="4"/>
                    <a:pt x="4" y="4"/>
                  </a:cubicBezTo>
                  <a:cubicBezTo>
                    <a:pt x="4" y="4"/>
                    <a:pt x="4" y="4"/>
                    <a:pt x="4" y="4"/>
                  </a:cubicBezTo>
                  <a:cubicBezTo>
                    <a:pt x="4" y="4"/>
                    <a:pt x="4" y="4"/>
                    <a:pt x="4" y="4"/>
                  </a:cubicBezTo>
                  <a:cubicBezTo>
                    <a:pt x="4" y="4"/>
                    <a:pt x="4" y="4"/>
                    <a:pt x="4" y="4"/>
                  </a:cubicBezTo>
                  <a:cubicBezTo>
                    <a:pt x="4" y="3"/>
                    <a:pt x="3" y="2"/>
                    <a:pt x="2" y="2"/>
                  </a:cubicBezTo>
                  <a:cubicBezTo>
                    <a:pt x="2" y="2"/>
                    <a:pt x="2" y="2"/>
                    <a:pt x="2" y="2"/>
                  </a:cubicBezTo>
                  <a:cubicBezTo>
                    <a:pt x="2" y="2"/>
                    <a:pt x="2" y="2"/>
                    <a:pt x="2" y="2"/>
                  </a:cubicBezTo>
                  <a:cubicBezTo>
                    <a:pt x="2" y="2"/>
                    <a:pt x="2" y="2"/>
                    <a:pt x="2" y="2"/>
                  </a:cubicBezTo>
                  <a:cubicBezTo>
                    <a:pt x="2" y="2"/>
                    <a:pt x="2" y="2"/>
                    <a:pt x="2" y="2"/>
                  </a:cubicBezTo>
                  <a:cubicBezTo>
                    <a:pt x="2" y="1"/>
                    <a:pt x="2" y="1"/>
                    <a:pt x="2" y="1"/>
                  </a:cubicBezTo>
                  <a:cubicBezTo>
                    <a:pt x="2" y="1"/>
                    <a:pt x="2" y="1"/>
                    <a:pt x="2" y="1"/>
                  </a:cubicBezTo>
                  <a:cubicBezTo>
                    <a:pt x="2" y="1"/>
                    <a:pt x="2" y="1"/>
                    <a:pt x="2" y="1"/>
                  </a:cubicBezTo>
                  <a:cubicBezTo>
                    <a:pt x="2" y="1"/>
                    <a:pt x="2" y="1"/>
                    <a:pt x="2" y="1"/>
                  </a:cubicBezTo>
                  <a:cubicBezTo>
                    <a:pt x="1" y="1"/>
                    <a:pt x="1" y="1"/>
                    <a:pt x="1" y="1"/>
                  </a:cubicBezTo>
                  <a:cubicBezTo>
                    <a:pt x="1" y="1"/>
                    <a:pt x="1" y="1"/>
                    <a:pt x="1" y="1"/>
                  </a:cubicBezTo>
                  <a:cubicBezTo>
                    <a:pt x="1" y="1"/>
                    <a:pt x="1" y="1"/>
                    <a:pt x="1" y="1"/>
                  </a:cubicBezTo>
                  <a:cubicBezTo>
                    <a:pt x="1" y="0"/>
                    <a:pt x="1" y="0"/>
                    <a:pt x="1" y="0"/>
                  </a:cubicBezTo>
                  <a:cubicBezTo>
                    <a:pt x="1" y="0"/>
                    <a:pt x="1" y="0"/>
                    <a:pt x="1" y="0"/>
                  </a:cubicBezTo>
                  <a:cubicBezTo>
                    <a:pt x="1" y="0"/>
                    <a:pt x="1" y="0"/>
                    <a:pt x="1" y="0"/>
                  </a:cubicBezTo>
                  <a:cubicBezTo>
                    <a:pt x="0" y="1"/>
                    <a:pt x="0" y="1"/>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3"/>
                    <a:pt x="0" y="3"/>
                    <a:pt x="0" y="3"/>
                  </a:cubicBezTo>
                  <a:cubicBezTo>
                    <a:pt x="1" y="3"/>
                    <a:pt x="1" y="3"/>
                    <a:pt x="1" y="3"/>
                  </a:cubicBezTo>
                  <a:cubicBezTo>
                    <a:pt x="1" y="2"/>
                    <a:pt x="1" y="2"/>
                    <a:pt x="1" y="2"/>
                  </a:cubicBezTo>
                  <a:cubicBezTo>
                    <a:pt x="1" y="2"/>
                    <a:pt x="1" y="2"/>
                    <a:pt x="1" y="2"/>
                  </a:cubicBezTo>
                  <a:cubicBezTo>
                    <a:pt x="0" y="2"/>
                    <a:pt x="0" y="2"/>
                    <a:pt x="0" y="2"/>
                  </a:cubicBezTo>
                  <a:cubicBezTo>
                    <a:pt x="0" y="3"/>
                    <a:pt x="0" y="3"/>
                    <a:pt x="0" y="3"/>
                  </a:cubicBezTo>
                  <a:cubicBezTo>
                    <a:pt x="0" y="3"/>
                    <a:pt x="0" y="3"/>
                    <a:pt x="0"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4"/>
                    <a:pt x="1" y="4"/>
                    <a:pt x="1" y="4"/>
                  </a:cubicBezTo>
                  <a:cubicBezTo>
                    <a:pt x="2" y="3"/>
                    <a:pt x="2" y="3"/>
                    <a:pt x="2" y="3"/>
                  </a:cubicBezTo>
                  <a:cubicBezTo>
                    <a:pt x="2" y="3"/>
                    <a:pt x="2" y="3"/>
                    <a:pt x="2" y="3"/>
                  </a:cubicBezTo>
                  <a:cubicBezTo>
                    <a:pt x="2" y="3"/>
                    <a:pt x="2" y="3"/>
                    <a:pt x="2" y="3"/>
                  </a:cubicBezTo>
                  <a:cubicBezTo>
                    <a:pt x="2" y="4"/>
                    <a:pt x="2" y="4"/>
                    <a:pt x="2" y="4"/>
                  </a:cubicBezTo>
                  <a:cubicBezTo>
                    <a:pt x="2" y="3"/>
                    <a:pt x="2" y="3"/>
                    <a:pt x="2" y="3"/>
                  </a:cubicBezTo>
                  <a:cubicBezTo>
                    <a:pt x="2" y="3"/>
                    <a:pt x="2" y="3"/>
                    <a:pt x="2" y="3"/>
                  </a:cubicBezTo>
                  <a:cubicBezTo>
                    <a:pt x="2" y="4"/>
                    <a:pt x="2" y="4"/>
                    <a:pt x="2" y="4"/>
                  </a:cubicBezTo>
                  <a:cubicBezTo>
                    <a:pt x="2" y="4"/>
                    <a:pt x="2" y="4"/>
                    <a:pt x="2" y="4"/>
                  </a:cubicBezTo>
                  <a:cubicBezTo>
                    <a:pt x="2" y="4"/>
                    <a:pt x="2" y="4"/>
                    <a:pt x="2" y="4"/>
                  </a:cubicBezTo>
                  <a:cubicBezTo>
                    <a:pt x="2" y="4"/>
                    <a:pt x="2" y="4"/>
                    <a:pt x="2" y="4"/>
                  </a:cubicBezTo>
                  <a:cubicBezTo>
                    <a:pt x="2" y="4"/>
                    <a:pt x="2" y="4"/>
                    <a:pt x="2" y="4"/>
                  </a:cubicBezTo>
                  <a:cubicBezTo>
                    <a:pt x="2" y="4"/>
                    <a:pt x="2" y="4"/>
                    <a:pt x="2" y="4"/>
                  </a:cubicBezTo>
                  <a:cubicBezTo>
                    <a:pt x="2" y="4"/>
                    <a:pt x="2" y="4"/>
                    <a:pt x="2" y="4"/>
                  </a:cubicBezTo>
                  <a:cubicBezTo>
                    <a:pt x="2" y="4"/>
                    <a:pt x="2" y="4"/>
                    <a:pt x="2" y="4"/>
                  </a:cubicBezTo>
                  <a:cubicBezTo>
                    <a:pt x="2" y="4"/>
                    <a:pt x="2" y="4"/>
                    <a:pt x="2" y="4"/>
                  </a:cubicBezTo>
                  <a:cubicBezTo>
                    <a:pt x="2" y="5"/>
                    <a:pt x="2" y="5"/>
                    <a:pt x="2" y="5"/>
                  </a:cubicBezTo>
                  <a:cubicBezTo>
                    <a:pt x="2" y="5"/>
                    <a:pt x="2" y="5"/>
                    <a:pt x="2" y="5"/>
                  </a:cubicBezTo>
                  <a:cubicBezTo>
                    <a:pt x="2" y="5"/>
                    <a:pt x="2" y="5"/>
                    <a:pt x="2" y="5"/>
                  </a:cubicBezTo>
                  <a:cubicBezTo>
                    <a:pt x="2" y="6"/>
                    <a:pt x="2" y="6"/>
                    <a:pt x="2" y="6"/>
                  </a:cubicBezTo>
                  <a:cubicBezTo>
                    <a:pt x="2" y="6"/>
                    <a:pt x="2" y="6"/>
                    <a:pt x="2" y="6"/>
                  </a:cubicBezTo>
                  <a:cubicBezTo>
                    <a:pt x="2" y="6"/>
                    <a:pt x="3" y="6"/>
                    <a:pt x="3" y="6"/>
                  </a:cubicBezTo>
                  <a:cubicBezTo>
                    <a:pt x="3" y="5"/>
                    <a:pt x="3" y="5"/>
                    <a:pt x="3" y="5"/>
                  </a:cubicBezTo>
                  <a:cubicBezTo>
                    <a:pt x="3" y="5"/>
                    <a:pt x="3" y="5"/>
                    <a:pt x="3" y="5"/>
                  </a:cubicBezTo>
                  <a:cubicBezTo>
                    <a:pt x="3" y="6"/>
                    <a:pt x="2" y="6"/>
                    <a:pt x="2" y="7"/>
                  </a:cubicBezTo>
                  <a:cubicBezTo>
                    <a:pt x="2" y="7"/>
                    <a:pt x="2" y="7"/>
                    <a:pt x="2" y="7"/>
                  </a:cubicBezTo>
                  <a:cubicBezTo>
                    <a:pt x="2" y="7"/>
                    <a:pt x="2" y="7"/>
                    <a:pt x="2" y="7"/>
                  </a:cubicBezTo>
                  <a:cubicBezTo>
                    <a:pt x="3" y="6"/>
                    <a:pt x="3" y="6"/>
                    <a:pt x="3" y="5"/>
                  </a:cubicBezTo>
                  <a:cubicBezTo>
                    <a:pt x="3" y="5"/>
                    <a:pt x="3" y="5"/>
                    <a:pt x="3" y="5"/>
                  </a:cubicBezTo>
                  <a:cubicBezTo>
                    <a:pt x="3" y="5"/>
                    <a:pt x="3" y="5"/>
                    <a:pt x="3" y="5"/>
                  </a:cubicBezTo>
                  <a:cubicBezTo>
                    <a:pt x="3" y="5"/>
                    <a:pt x="2" y="5"/>
                    <a:pt x="2" y="5"/>
                  </a:cubicBezTo>
                  <a:cubicBezTo>
                    <a:pt x="2" y="6"/>
                    <a:pt x="2" y="6"/>
                    <a:pt x="2" y="6"/>
                  </a:cubicBezTo>
                  <a:cubicBezTo>
                    <a:pt x="2" y="6"/>
                    <a:pt x="2" y="6"/>
                    <a:pt x="2" y="6"/>
                  </a:cubicBezTo>
                  <a:cubicBezTo>
                    <a:pt x="2" y="5"/>
                    <a:pt x="2" y="5"/>
                    <a:pt x="2" y="5"/>
                  </a:cubicBezTo>
                  <a:cubicBezTo>
                    <a:pt x="2" y="4"/>
                    <a:pt x="2" y="4"/>
                    <a:pt x="2" y="4"/>
                  </a:cubicBezTo>
                  <a:cubicBezTo>
                    <a:pt x="2" y="4"/>
                    <a:pt x="2" y="4"/>
                    <a:pt x="2" y="4"/>
                  </a:cubicBezTo>
                  <a:cubicBezTo>
                    <a:pt x="2" y="5"/>
                    <a:pt x="2" y="5"/>
                    <a:pt x="2" y="5"/>
                  </a:cubicBezTo>
                  <a:cubicBezTo>
                    <a:pt x="2" y="4"/>
                    <a:pt x="2" y="4"/>
                    <a:pt x="2" y="4"/>
                  </a:cubicBezTo>
                  <a:cubicBezTo>
                    <a:pt x="3" y="4"/>
                    <a:pt x="3" y="4"/>
                    <a:pt x="3" y="4"/>
                  </a:cubicBezTo>
                  <a:cubicBezTo>
                    <a:pt x="3" y="4"/>
                    <a:pt x="3" y="4"/>
                    <a:pt x="3" y="4"/>
                  </a:cubicBezTo>
                  <a:cubicBezTo>
                    <a:pt x="3" y="4"/>
                    <a:pt x="3" y="4"/>
                    <a:pt x="3" y="4"/>
                  </a:cubicBezTo>
                  <a:cubicBezTo>
                    <a:pt x="3" y="3"/>
                    <a:pt x="3" y="3"/>
                    <a:pt x="3" y="3"/>
                  </a:cubicBezTo>
                  <a:cubicBezTo>
                    <a:pt x="2" y="3"/>
                    <a:pt x="2" y="3"/>
                    <a:pt x="2" y="3"/>
                  </a:cubicBezTo>
                  <a:cubicBezTo>
                    <a:pt x="2" y="3"/>
                    <a:pt x="2" y="3"/>
                    <a:pt x="2" y="3"/>
                  </a:cubicBezTo>
                  <a:cubicBezTo>
                    <a:pt x="2" y="3"/>
                    <a:pt x="2" y="3"/>
                    <a:pt x="2"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2"/>
                    <a:pt x="1" y="2"/>
                    <a:pt x="1" y="2"/>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2"/>
                    <a:pt x="1" y="2"/>
                    <a:pt x="1" y="2"/>
                  </a:cubicBezTo>
                  <a:cubicBezTo>
                    <a:pt x="1" y="2"/>
                    <a:pt x="1" y="2"/>
                    <a:pt x="1" y="2"/>
                  </a:cubicBezTo>
                  <a:cubicBezTo>
                    <a:pt x="0" y="2"/>
                    <a:pt x="0" y="2"/>
                    <a:pt x="0" y="2"/>
                  </a:cubicBezTo>
                  <a:cubicBezTo>
                    <a:pt x="0" y="2"/>
                    <a:pt x="0" y="2"/>
                    <a:pt x="0" y="2"/>
                  </a:cubicBezTo>
                  <a:cubicBezTo>
                    <a:pt x="0" y="2"/>
                    <a:pt x="0" y="2"/>
                    <a:pt x="0" y="2"/>
                  </a:cubicBezTo>
                  <a:cubicBezTo>
                    <a:pt x="1" y="2"/>
                    <a:pt x="1" y="2"/>
                    <a:pt x="1" y="2"/>
                  </a:cubicBezTo>
                  <a:cubicBezTo>
                    <a:pt x="1" y="2"/>
                    <a:pt x="1" y="2"/>
                    <a:pt x="1" y="2"/>
                  </a:cubicBezTo>
                  <a:cubicBezTo>
                    <a:pt x="0" y="2"/>
                    <a:pt x="0" y="2"/>
                    <a:pt x="0" y="2"/>
                  </a:cubicBezTo>
                  <a:cubicBezTo>
                    <a:pt x="0" y="2"/>
                    <a:pt x="0" y="2"/>
                    <a:pt x="0" y="2"/>
                  </a:cubicBezTo>
                  <a:cubicBezTo>
                    <a:pt x="0" y="2"/>
                    <a:pt x="0" y="2"/>
                    <a:pt x="0" y="2"/>
                  </a:cubicBezTo>
                  <a:cubicBezTo>
                    <a:pt x="0" y="2"/>
                    <a:pt x="0" y="2"/>
                    <a:pt x="0" y="2"/>
                  </a:cubicBezTo>
                  <a:cubicBezTo>
                    <a:pt x="0" y="1"/>
                    <a:pt x="1" y="1"/>
                    <a:pt x="1" y="0"/>
                  </a:cubicBezTo>
                  <a:cubicBezTo>
                    <a:pt x="1" y="0"/>
                    <a:pt x="1" y="0"/>
                    <a:pt x="1" y="0"/>
                  </a:cubicBezTo>
                  <a:cubicBezTo>
                    <a:pt x="1" y="0"/>
                    <a:pt x="1" y="0"/>
                    <a:pt x="1" y="0"/>
                  </a:cubicBezTo>
                  <a:cubicBezTo>
                    <a:pt x="1" y="1"/>
                    <a:pt x="1" y="1"/>
                    <a:pt x="1" y="1"/>
                  </a:cubicBezTo>
                  <a:cubicBezTo>
                    <a:pt x="1" y="1"/>
                    <a:pt x="1" y="1"/>
                    <a:pt x="1" y="1"/>
                  </a:cubicBezTo>
                  <a:cubicBezTo>
                    <a:pt x="1" y="1"/>
                    <a:pt x="1" y="1"/>
                    <a:pt x="1" y="1"/>
                  </a:cubicBezTo>
                  <a:cubicBezTo>
                    <a:pt x="2" y="1"/>
                    <a:pt x="2" y="1"/>
                    <a:pt x="2" y="1"/>
                  </a:cubicBezTo>
                  <a:cubicBezTo>
                    <a:pt x="2" y="1"/>
                    <a:pt x="2" y="1"/>
                    <a:pt x="2" y="1"/>
                  </a:cubicBezTo>
                  <a:cubicBezTo>
                    <a:pt x="2" y="1"/>
                    <a:pt x="2" y="1"/>
                    <a:pt x="2" y="1"/>
                  </a:cubicBezTo>
                  <a:cubicBezTo>
                    <a:pt x="2" y="1"/>
                    <a:pt x="2" y="1"/>
                    <a:pt x="2" y="1"/>
                  </a:cubicBezTo>
                  <a:cubicBezTo>
                    <a:pt x="2" y="2"/>
                    <a:pt x="2" y="2"/>
                    <a:pt x="2" y="2"/>
                  </a:cubicBezTo>
                  <a:cubicBezTo>
                    <a:pt x="1" y="2"/>
                    <a:pt x="1" y="2"/>
                    <a:pt x="1" y="2"/>
                  </a:cubicBezTo>
                  <a:cubicBezTo>
                    <a:pt x="1" y="2"/>
                    <a:pt x="1" y="2"/>
                    <a:pt x="1" y="2"/>
                  </a:cubicBezTo>
                  <a:cubicBezTo>
                    <a:pt x="2" y="3"/>
                    <a:pt x="2" y="3"/>
                    <a:pt x="2" y="3"/>
                  </a:cubicBezTo>
                  <a:cubicBezTo>
                    <a:pt x="2" y="3"/>
                    <a:pt x="2" y="3"/>
                    <a:pt x="2" y="3"/>
                  </a:cubicBezTo>
                  <a:cubicBezTo>
                    <a:pt x="2" y="2"/>
                    <a:pt x="4" y="3"/>
                    <a:pt x="4" y="4"/>
                  </a:cubicBezTo>
                  <a:cubicBezTo>
                    <a:pt x="4" y="4"/>
                    <a:pt x="4" y="4"/>
                    <a:pt x="4" y="4"/>
                  </a:cubicBezTo>
                  <a:cubicBezTo>
                    <a:pt x="4" y="4"/>
                    <a:pt x="4" y="4"/>
                    <a:pt x="4" y="4"/>
                  </a:cubicBezTo>
                  <a:cubicBezTo>
                    <a:pt x="4" y="4"/>
                    <a:pt x="4" y="4"/>
                    <a:pt x="4" y="4"/>
                  </a:cubicBezTo>
                  <a:cubicBezTo>
                    <a:pt x="5" y="4"/>
                    <a:pt x="5" y="4"/>
                    <a:pt x="5" y="4"/>
                  </a:cubicBezTo>
                  <a:cubicBezTo>
                    <a:pt x="4" y="5"/>
                    <a:pt x="4" y="5"/>
                    <a:pt x="4" y="5"/>
                  </a:cubicBezTo>
                  <a:cubicBezTo>
                    <a:pt x="4" y="5"/>
                    <a:pt x="4" y="5"/>
                    <a:pt x="4" y="5"/>
                  </a:cubicBezTo>
                  <a:cubicBezTo>
                    <a:pt x="5" y="5"/>
                    <a:pt x="5" y="5"/>
                    <a:pt x="5" y="5"/>
                  </a:cubicBezTo>
                  <a:cubicBezTo>
                    <a:pt x="5" y="5"/>
                    <a:pt x="5" y="5"/>
                    <a:pt x="5" y="5"/>
                  </a:cubicBezTo>
                  <a:cubicBezTo>
                    <a:pt x="5" y="5"/>
                    <a:pt x="5" y="5"/>
                    <a:pt x="5" y="5"/>
                  </a:cubicBezTo>
                  <a:cubicBezTo>
                    <a:pt x="5" y="5"/>
                    <a:pt x="5" y="5"/>
                    <a:pt x="5" y="5"/>
                  </a:cubicBezTo>
                  <a:cubicBezTo>
                    <a:pt x="4" y="6"/>
                    <a:pt x="3" y="6"/>
                    <a:pt x="2" y="7"/>
                  </a:cubicBezTo>
                  <a:cubicBezTo>
                    <a:pt x="2" y="7"/>
                    <a:pt x="2" y="7"/>
                    <a:pt x="2" y="7"/>
                  </a:cubicBezTo>
                  <a:cubicBezTo>
                    <a:pt x="2" y="7"/>
                    <a:pt x="2" y="7"/>
                    <a:pt x="2" y="7"/>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43" name="Freeform 142"/>
            <p:cNvSpPr>
              <a:spLocks/>
            </p:cNvSpPr>
            <p:nvPr userDrawn="1"/>
          </p:nvSpPr>
          <p:spPr bwMode="auto">
            <a:xfrm>
              <a:off x="335" y="343"/>
              <a:ext cx="5" cy="8"/>
            </a:xfrm>
            <a:custGeom>
              <a:avLst/>
              <a:gdLst/>
              <a:ahLst/>
              <a:cxnLst>
                <a:cxn ang="0">
                  <a:pos x="1" y="3"/>
                </a:cxn>
                <a:cxn ang="0">
                  <a:pos x="2" y="1"/>
                </a:cxn>
                <a:cxn ang="0">
                  <a:pos x="1" y="2"/>
                </a:cxn>
                <a:cxn ang="0">
                  <a:pos x="1" y="3"/>
                </a:cxn>
              </a:cxnLst>
              <a:rect l="0" t="0" r="r" b="b"/>
              <a:pathLst>
                <a:path w="3" h="4">
                  <a:moveTo>
                    <a:pt x="1" y="3"/>
                  </a:moveTo>
                  <a:cubicBezTo>
                    <a:pt x="2" y="4"/>
                    <a:pt x="3" y="1"/>
                    <a:pt x="2" y="1"/>
                  </a:cubicBezTo>
                  <a:cubicBezTo>
                    <a:pt x="1" y="0"/>
                    <a:pt x="0" y="2"/>
                    <a:pt x="1" y="2"/>
                  </a:cubicBezTo>
                  <a:cubicBezTo>
                    <a:pt x="1" y="3"/>
                    <a:pt x="1" y="3"/>
                    <a:pt x="1" y="3"/>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44" name="Freeform 143"/>
            <p:cNvSpPr>
              <a:spLocks/>
            </p:cNvSpPr>
            <p:nvPr userDrawn="1"/>
          </p:nvSpPr>
          <p:spPr bwMode="auto">
            <a:xfrm>
              <a:off x="335" y="343"/>
              <a:ext cx="5" cy="8"/>
            </a:xfrm>
            <a:custGeom>
              <a:avLst/>
              <a:gdLst/>
              <a:ahLst/>
              <a:cxnLst>
                <a:cxn ang="0">
                  <a:pos x="0" y="3"/>
                </a:cxn>
                <a:cxn ang="0">
                  <a:pos x="1" y="4"/>
                </a:cxn>
                <a:cxn ang="0">
                  <a:pos x="3" y="2"/>
                </a:cxn>
                <a:cxn ang="0">
                  <a:pos x="2" y="0"/>
                </a:cxn>
                <a:cxn ang="0">
                  <a:pos x="2" y="0"/>
                </a:cxn>
                <a:cxn ang="0">
                  <a:pos x="0" y="2"/>
                </a:cxn>
                <a:cxn ang="0">
                  <a:pos x="1" y="2"/>
                </a:cxn>
                <a:cxn ang="0">
                  <a:pos x="1" y="2"/>
                </a:cxn>
                <a:cxn ang="0">
                  <a:pos x="1" y="2"/>
                </a:cxn>
                <a:cxn ang="0">
                  <a:pos x="1" y="2"/>
                </a:cxn>
                <a:cxn ang="0">
                  <a:pos x="0" y="3"/>
                </a:cxn>
                <a:cxn ang="0">
                  <a:pos x="0" y="3"/>
                </a:cxn>
                <a:cxn ang="0">
                  <a:pos x="1" y="3"/>
                </a:cxn>
                <a:cxn ang="0">
                  <a:pos x="1" y="2"/>
                </a:cxn>
                <a:cxn ang="0">
                  <a:pos x="1" y="2"/>
                </a:cxn>
                <a:cxn ang="0">
                  <a:pos x="1" y="2"/>
                </a:cxn>
                <a:cxn ang="0">
                  <a:pos x="1" y="2"/>
                </a:cxn>
                <a:cxn ang="0">
                  <a:pos x="1" y="1"/>
                </a:cxn>
                <a:cxn ang="0">
                  <a:pos x="2" y="1"/>
                </a:cxn>
                <a:cxn ang="0">
                  <a:pos x="2" y="1"/>
                </a:cxn>
                <a:cxn ang="0">
                  <a:pos x="2" y="2"/>
                </a:cxn>
                <a:cxn ang="0">
                  <a:pos x="2" y="3"/>
                </a:cxn>
                <a:cxn ang="0">
                  <a:pos x="1" y="3"/>
                </a:cxn>
                <a:cxn ang="0">
                  <a:pos x="1" y="3"/>
                </a:cxn>
                <a:cxn ang="0">
                  <a:pos x="0" y="3"/>
                </a:cxn>
                <a:cxn ang="0">
                  <a:pos x="0" y="3"/>
                </a:cxn>
              </a:cxnLst>
              <a:rect l="0" t="0" r="r" b="b"/>
              <a:pathLst>
                <a:path w="3" h="4">
                  <a:moveTo>
                    <a:pt x="0" y="3"/>
                  </a:moveTo>
                  <a:cubicBezTo>
                    <a:pt x="1" y="4"/>
                    <a:pt x="1" y="4"/>
                    <a:pt x="1" y="4"/>
                  </a:cubicBezTo>
                  <a:cubicBezTo>
                    <a:pt x="2" y="4"/>
                    <a:pt x="3" y="2"/>
                    <a:pt x="3" y="2"/>
                  </a:cubicBezTo>
                  <a:cubicBezTo>
                    <a:pt x="3" y="1"/>
                    <a:pt x="2" y="1"/>
                    <a:pt x="2" y="0"/>
                  </a:cubicBezTo>
                  <a:cubicBezTo>
                    <a:pt x="2" y="0"/>
                    <a:pt x="2" y="0"/>
                    <a:pt x="2" y="0"/>
                  </a:cubicBezTo>
                  <a:cubicBezTo>
                    <a:pt x="1" y="0"/>
                    <a:pt x="0" y="1"/>
                    <a:pt x="0" y="2"/>
                  </a:cubicBezTo>
                  <a:cubicBezTo>
                    <a:pt x="0" y="2"/>
                    <a:pt x="0" y="2"/>
                    <a:pt x="1" y="2"/>
                  </a:cubicBezTo>
                  <a:cubicBezTo>
                    <a:pt x="1" y="2"/>
                    <a:pt x="1" y="2"/>
                    <a:pt x="1" y="2"/>
                  </a:cubicBezTo>
                  <a:cubicBezTo>
                    <a:pt x="1" y="2"/>
                    <a:pt x="1" y="2"/>
                    <a:pt x="1" y="2"/>
                  </a:cubicBezTo>
                  <a:cubicBezTo>
                    <a:pt x="1" y="2"/>
                    <a:pt x="1" y="2"/>
                    <a:pt x="1" y="2"/>
                  </a:cubicBezTo>
                  <a:cubicBezTo>
                    <a:pt x="0" y="3"/>
                    <a:pt x="0" y="3"/>
                    <a:pt x="0" y="3"/>
                  </a:cubicBezTo>
                  <a:cubicBezTo>
                    <a:pt x="0" y="3"/>
                    <a:pt x="0" y="3"/>
                    <a:pt x="0" y="3"/>
                  </a:cubicBezTo>
                  <a:cubicBezTo>
                    <a:pt x="1" y="3"/>
                    <a:pt x="1" y="3"/>
                    <a:pt x="1" y="3"/>
                  </a:cubicBezTo>
                  <a:cubicBezTo>
                    <a:pt x="1" y="3"/>
                    <a:pt x="1" y="3"/>
                    <a:pt x="1" y="2"/>
                  </a:cubicBezTo>
                  <a:cubicBezTo>
                    <a:pt x="1" y="2"/>
                    <a:pt x="1" y="2"/>
                    <a:pt x="1" y="2"/>
                  </a:cubicBezTo>
                  <a:cubicBezTo>
                    <a:pt x="1" y="2"/>
                    <a:pt x="1" y="2"/>
                    <a:pt x="1" y="2"/>
                  </a:cubicBezTo>
                  <a:cubicBezTo>
                    <a:pt x="1" y="2"/>
                    <a:pt x="1" y="2"/>
                    <a:pt x="1" y="2"/>
                  </a:cubicBezTo>
                  <a:cubicBezTo>
                    <a:pt x="1" y="1"/>
                    <a:pt x="1" y="1"/>
                    <a:pt x="1" y="1"/>
                  </a:cubicBezTo>
                  <a:cubicBezTo>
                    <a:pt x="2" y="1"/>
                    <a:pt x="2" y="1"/>
                    <a:pt x="2" y="1"/>
                  </a:cubicBezTo>
                  <a:cubicBezTo>
                    <a:pt x="2" y="1"/>
                    <a:pt x="2" y="1"/>
                    <a:pt x="2" y="1"/>
                  </a:cubicBezTo>
                  <a:cubicBezTo>
                    <a:pt x="2" y="1"/>
                    <a:pt x="2" y="1"/>
                    <a:pt x="2" y="2"/>
                  </a:cubicBezTo>
                  <a:cubicBezTo>
                    <a:pt x="2" y="2"/>
                    <a:pt x="2" y="2"/>
                    <a:pt x="2" y="3"/>
                  </a:cubicBezTo>
                  <a:cubicBezTo>
                    <a:pt x="1" y="3"/>
                    <a:pt x="1" y="3"/>
                    <a:pt x="1" y="3"/>
                  </a:cubicBezTo>
                  <a:cubicBezTo>
                    <a:pt x="1" y="3"/>
                    <a:pt x="1" y="3"/>
                    <a:pt x="1" y="3"/>
                  </a:cubicBezTo>
                  <a:cubicBezTo>
                    <a:pt x="0" y="3"/>
                    <a:pt x="0" y="3"/>
                    <a:pt x="0" y="3"/>
                  </a:cubicBezTo>
                  <a:cubicBezTo>
                    <a:pt x="0" y="3"/>
                    <a:pt x="0" y="3"/>
                    <a:pt x="0" y="3"/>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45" name="Freeform 144"/>
            <p:cNvSpPr>
              <a:spLocks/>
            </p:cNvSpPr>
            <p:nvPr userDrawn="1"/>
          </p:nvSpPr>
          <p:spPr bwMode="auto">
            <a:xfrm>
              <a:off x="359" y="355"/>
              <a:ext cx="1" cy="2"/>
            </a:xfrm>
            <a:custGeom>
              <a:avLst/>
              <a:gdLst/>
              <a:ahLst/>
              <a:cxnLst>
                <a:cxn ang="0">
                  <a:pos x="0" y="0"/>
                </a:cxn>
                <a:cxn ang="0">
                  <a:pos x="0" y="1"/>
                </a:cxn>
                <a:cxn ang="0">
                  <a:pos x="0" y="0"/>
                </a:cxn>
                <a:cxn ang="0">
                  <a:pos x="0" y="0"/>
                </a:cxn>
              </a:cxnLst>
              <a:rect l="0" t="0" r="r" b="b"/>
              <a:pathLst>
                <a:path h="1">
                  <a:moveTo>
                    <a:pt x="0" y="0"/>
                  </a:moveTo>
                  <a:cubicBezTo>
                    <a:pt x="0" y="0"/>
                    <a:pt x="0" y="1"/>
                    <a:pt x="0" y="1"/>
                  </a:cubicBezTo>
                  <a:cubicBezTo>
                    <a:pt x="0" y="0"/>
                    <a:pt x="0" y="0"/>
                    <a:pt x="0" y="0"/>
                  </a:cubicBezTo>
                  <a:cubicBezTo>
                    <a:pt x="0" y="0"/>
                    <a:pt x="0"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46" name="Freeform 145"/>
            <p:cNvSpPr>
              <a:spLocks/>
            </p:cNvSpPr>
            <p:nvPr userDrawn="1"/>
          </p:nvSpPr>
          <p:spPr bwMode="auto">
            <a:xfrm>
              <a:off x="357" y="353"/>
              <a:ext cx="3" cy="4"/>
            </a:xfrm>
            <a:custGeom>
              <a:avLst/>
              <a:gdLst/>
              <a:ahLst/>
              <a:cxnLst>
                <a:cxn ang="0">
                  <a:pos x="0" y="1"/>
                </a:cxn>
                <a:cxn ang="0">
                  <a:pos x="1" y="2"/>
                </a:cxn>
                <a:cxn ang="0">
                  <a:pos x="1" y="2"/>
                </a:cxn>
                <a:cxn ang="0">
                  <a:pos x="1" y="2"/>
                </a:cxn>
                <a:cxn ang="0">
                  <a:pos x="1" y="2"/>
                </a:cxn>
                <a:cxn ang="0">
                  <a:pos x="1" y="1"/>
                </a:cxn>
                <a:cxn ang="0">
                  <a:pos x="1" y="0"/>
                </a:cxn>
                <a:cxn ang="0">
                  <a:pos x="1" y="1"/>
                </a:cxn>
                <a:cxn ang="0">
                  <a:pos x="0" y="1"/>
                </a:cxn>
                <a:cxn ang="0">
                  <a:pos x="0" y="1"/>
                </a:cxn>
                <a:cxn ang="0">
                  <a:pos x="1" y="1"/>
                </a:cxn>
                <a:cxn ang="0">
                  <a:pos x="1" y="1"/>
                </a:cxn>
                <a:cxn ang="0">
                  <a:pos x="1" y="1"/>
                </a:cxn>
                <a:cxn ang="0">
                  <a:pos x="1" y="1"/>
                </a:cxn>
                <a:cxn ang="0">
                  <a:pos x="1" y="2"/>
                </a:cxn>
                <a:cxn ang="0">
                  <a:pos x="1" y="2"/>
                </a:cxn>
                <a:cxn ang="0">
                  <a:pos x="1" y="1"/>
                </a:cxn>
                <a:cxn ang="0">
                  <a:pos x="1" y="1"/>
                </a:cxn>
                <a:cxn ang="0">
                  <a:pos x="1" y="1"/>
                </a:cxn>
                <a:cxn ang="0">
                  <a:pos x="0" y="1"/>
                </a:cxn>
                <a:cxn ang="0">
                  <a:pos x="0" y="1"/>
                </a:cxn>
              </a:cxnLst>
              <a:rect l="0" t="0" r="r" b="b"/>
              <a:pathLst>
                <a:path w="1" h="2">
                  <a:moveTo>
                    <a:pt x="0" y="1"/>
                  </a:moveTo>
                  <a:cubicBezTo>
                    <a:pt x="1" y="2"/>
                    <a:pt x="1" y="2"/>
                    <a:pt x="1" y="2"/>
                  </a:cubicBezTo>
                  <a:cubicBezTo>
                    <a:pt x="1" y="2"/>
                    <a:pt x="1" y="2"/>
                    <a:pt x="1" y="2"/>
                  </a:cubicBezTo>
                  <a:cubicBezTo>
                    <a:pt x="1" y="2"/>
                    <a:pt x="1" y="2"/>
                    <a:pt x="1" y="2"/>
                  </a:cubicBezTo>
                  <a:cubicBezTo>
                    <a:pt x="1" y="2"/>
                    <a:pt x="1" y="2"/>
                    <a:pt x="1" y="2"/>
                  </a:cubicBezTo>
                  <a:cubicBezTo>
                    <a:pt x="1" y="1"/>
                    <a:pt x="1" y="1"/>
                    <a:pt x="1" y="1"/>
                  </a:cubicBezTo>
                  <a:cubicBezTo>
                    <a:pt x="1" y="0"/>
                    <a:pt x="1" y="0"/>
                    <a:pt x="1" y="0"/>
                  </a:cubicBezTo>
                  <a:cubicBezTo>
                    <a:pt x="1" y="1"/>
                    <a:pt x="1" y="1"/>
                    <a:pt x="1" y="1"/>
                  </a:cubicBezTo>
                  <a:cubicBezTo>
                    <a:pt x="0" y="1"/>
                    <a:pt x="0" y="1"/>
                    <a:pt x="0" y="1"/>
                  </a:cubicBezTo>
                  <a:cubicBezTo>
                    <a:pt x="0" y="1"/>
                    <a:pt x="0" y="1"/>
                    <a:pt x="0" y="1"/>
                  </a:cubicBezTo>
                  <a:cubicBezTo>
                    <a:pt x="1" y="1"/>
                    <a:pt x="1" y="1"/>
                    <a:pt x="1" y="1"/>
                  </a:cubicBezTo>
                  <a:cubicBezTo>
                    <a:pt x="1" y="1"/>
                    <a:pt x="1" y="1"/>
                    <a:pt x="1" y="1"/>
                  </a:cubicBezTo>
                  <a:cubicBezTo>
                    <a:pt x="1" y="1"/>
                    <a:pt x="1" y="1"/>
                    <a:pt x="1" y="1"/>
                  </a:cubicBezTo>
                  <a:cubicBezTo>
                    <a:pt x="1" y="1"/>
                    <a:pt x="1" y="1"/>
                    <a:pt x="1" y="1"/>
                  </a:cubicBezTo>
                  <a:cubicBezTo>
                    <a:pt x="1" y="1"/>
                    <a:pt x="1" y="1"/>
                    <a:pt x="1" y="2"/>
                  </a:cubicBezTo>
                  <a:cubicBezTo>
                    <a:pt x="1" y="2"/>
                    <a:pt x="1" y="2"/>
                    <a:pt x="1" y="2"/>
                  </a:cubicBezTo>
                  <a:cubicBezTo>
                    <a:pt x="1" y="1"/>
                    <a:pt x="1" y="1"/>
                    <a:pt x="1" y="1"/>
                  </a:cubicBezTo>
                  <a:cubicBezTo>
                    <a:pt x="1" y="1"/>
                    <a:pt x="1" y="1"/>
                    <a:pt x="1" y="1"/>
                  </a:cubicBezTo>
                  <a:cubicBezTo>
                    <a:pt x="1" y="1"/>
                    <a:pt x="1" y="1"/>
                    <a:pt x="1" y="1"/>
                  </a:cubicBezTo>
                  <a:cubicBezTo>
                    <a:pt x="0" y="1"/>
                    <a:pt x="0" y="1"/>
                    <a:pt x="0" y="1"/>
                  </a:cubicBezTo>
                  <a:cubicBezTo>
                    <a:pt x="0" y="1"/>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47" name="Freeform 146"/>
            <p:cNvSpPr>
              <a:spLocks/>
            </p:cNvSpPr>
            <p:nvPr userDrawn="1"/>
          </p:nvSpPr>
          <p:spPr bwMode="auto">
            <a:xfrm>
              <a:off x="359" y="357"/>
              <a:ext cx="2" cy="3"/>
            </a:xfrm>
            <a:custGeom>
              <a:avLst/>
              <a:gdLst/>
              <a:ahLst/>
              <a:cxnLst>
                <a:cxn ang="0">
                  <a:pos x="0" y="0"/>
                </a:cxn>
                <a:cxn ang="0">
                  <a:pos x="1" y="1"/>
                </a:cxn>
                <a:cxn ang="0">
                  <a:pos x="0" y="0"/>
                </a:cxn>
                <a:cxn ang="0">
                  <a:pos x="0" y="0"/>
                </a:cxn>
              </a:cxnLst>
              <a:rect l="0" t="0" r="r" b="b"/>
              <a:pathLst>
                <a:path w="1" h="1">
                  <a:moveTo>
                    <a:pt x="0" y="0"/>
                  </a:moveTo>
                  <a:cubicBezTo>
                    <a:pt x="0" y="1"/>
                    <a:pt x="0" y="1"/>
                    <a:pt x="1" y="1"/>
                  </a:cubicBezTo>
                  <a:cubicBezTo>
                    <a:pt x="1" y="1"/>
                    <a:pt x="1" y="0"/>
                    <a:pt x="0" y="0"/>
                  </a:cubicBezTo>
                  <a:cubicBezTo>
                    <a:pt x="0" y="0"/>
                    <a:pt x="0"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48" name="Freeform 147"/>
            <p:cNvSpPr>
              <a:spLocks/>
            </p:cNvSpPr>
            <p:nvPr userDrawn="1"/>
          </p:nvSpPr>
          <p:spPr bwMode="auto">
            <a:xfrm>
              <a:off x="359" y="357"/>
              <a:ext cx="2" cy="3"/>
            </a:xfrm>
            <a:custGeom>
              <a:avLst/>
              <a:gdLst/>
              <a:ahLst/>
              <a:cxnLst>
                <a:cxn ang="0">
                  <a:pos x="0" y="0"/>
                </a:cxn>
                <a:cxn ang="0">
                  <a:pos x="0" y="1"/>
                </a:cxn>
                <a:cxn ang="0">
                  <a:pos x="1" y="1"/>
                </a:cxn>
                <a:cxn ang="0">
                  <a:pos x="1" y="1"/>
                </a:cxn>
                <a:cxn ang="0">
                  <a:pos x="1" y="1"/>
                </a:cxn>
                <a:cxn ang="0">
                  <a:pos x="0" y="0"/>
                </a:cxn>
                <a:cxn ang="0">
                  <a:pos x="0" y="0"/>
                </a:cxn>
                <a:cxn ang="0">
                  <a:pos x="0" y="0"/>
                </a:cxn>
                <a:cxn ang="0">
                  <a:pos x="0" y="0"/>
                </a:cxn>
                <a:cxn ang="0">
                  <a:pos x="0" y="0"/>
                </a:cxn>
                <a:cxn ang="0">
                  <a:pos x="0" y="0"/>
                </a:cxn>
                <a:cxn ang="0">
                  <a:pos x="0" y="0"/>
                </a:cxn>
                <a:cxn ang="0">
                  <a:pos x="0" y="0"/>
                </a:cxn>
                <a:cxn ang="0">
                  <a:pos x="1" y="1"/>
                </a:cxn>
                <a:cxn ang="0">
                  <a:pos x="0" y="1"/>
                </a:cxn>
                <a:cxn ang="0">
                  <a:pos x="1" y="1"/>
                </a:cxn>
                <a:cxn ang="0">
                  <a:pos x="1" y="1"/>
                </a:cxn>
                <a:cxn ang="0">
                  <a:pos x="0" y="0"/>
                </a:cxn>
                <a:cxn ang="0">
                  <a:pos x="0" y="0"/>
                </a:cxn>
                <a:cxn ang="0">
                  <a:pos x="0" y="0"/>
                </a:cxn>
              </a:cxnLst>
              <a:rect l="0" t="0" r="r" b="b"/>
              <a:pathLst>
                <a:path w="1" h="1">
                  <a:moveTo>
                    <a:pt x="0" y="0"/>
                  </a:moveTo>
                  <a:cubicBezTo>
                    <a:pt x="0" y="1"/>
                    <a:pt x="0" y="1"/>
                    <a:pt x="0" y="1"/>
                  </a:cubicBezTo>
                  <a:cubicBezTo>
                    <a:pt x="1" y="1"/>
                    <a:pt x="1" y="1"/>
                    <a:pt x="1" y="1"/>
                  </a:cubicBezTo>
                  <a:cubicBezTo>
                    <a:pt x="1" y="1"/>
                    <a:pt x="1" y="1"/>
                    <a:pt x="1" y="1"/>
                  </a:cubicBezTo>
                  <a:cubicBezTo>
                    <a:pt x="1" y="1"/>
                    <a:pt x="1" y="1"/>
                    <a:pt x="1" y="1"/>
                  </a:cubicBezTo>
                  <a:cubicBezTo>
                    <a:pt x="1" y="0"/>
                    <a:pt x="1"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1" y="1"/>
                    <a:pt x="1" y="1"/>
                    <a:pt x="1" y="1"/>
                  </a:cubicBezTo>
                  <a:cubicBezTo>
                    <a:pt x="0" y="1"/>
                    <a:pt x="0" y="1"/>
                    <a:pt x="0" y="1"/>
                  </a:cubicBezTo>
                  <a:cubicBezTo>
                    <a:pt x="1" y="1"/>
                    <a:pt x="1" y="1"/>
                    <a:pt x="1" y="1"/>
                  </a:cubicBezTo>
                  <a:cubicBezTo>
                    <a:pt x="1" y="1"/>
                    <a:pt x="1" y="1"/>
                    <a:pt x="1" y="1"/>
                  </a:cubicBezTo>
                  <a:cubicBezTo>
                    <a:pt x="0" y="0"/>
                    <a:pt x="0" y="0"/>
                    <a:pt x="0" y="0"/>
                  </a:cubicBezTo>
                  <a:cubicBezTo>
                    <a:pt x="0" y="0"/>
                    <a:pt x="0" y="0"/>
                    <a:pt x="0" y="0"/>
                  </a:cubicBezTo>
                  <a:cubicBezTo>
                    <a:pt x="0" y="0"/>
                    <a:pt x="0"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49" name="Freeform 148"/>
            <p:cNvSpPr>
              <a:spLocks/>
            </p:cNvSpPr>
            <p:nvPr userDrawn="1"/>
          </p:nvSpPr>
          <p:spPr bwMode="auto">
            <a:xfrm>
              <a:off x="363" y="357"/>
              <a:ext cx="4" cy="3"/>
            </a:xfrm>
            <a:custGeom>
              <a:avLst/>
              <a:gdLst/>
              <a:ahLst/>
              <a:cxnLst>
                <a:cxn ang="0">
                  <a:pos x="0" y="1"/>
                </a:cxn>
                <a:cxn ang="0">
                  <a:pos x="2" y="1"/>
                </a:cxn>
                <a:cxn ang="0">
                  <a:pos x="2" y="0"/>
                </a:cxn>
                <a:cxn ang="0">
                  <a:pos x="0" y="1"/>
                </a:cxn>
              </a:cxnLst>
              <a:rect l="0" t="0" r="r" b="b"/>
              <a:pathLst>
                <a:path w="2" h="1">
                  <a:moveTo>
                    <a:pt x="0" y="1"/>
                  </a:moveTo>
                  <a:cubicBezTo>
                    <a:pt x="1" y="1"/>
                    <a:pt x="2" y="1"/>
                    <a:pt x="2" y="1"/>
                  </a:cubicBezTo>
                  <a:cubicBezTo>
                    <a:pt x="2" y="0"/>
                    <a:pt x="2" y="0"/>
                    <a:pt x="2" y="0"/>
                  </a:cubicBezTo>
                  <a:cubicBezTo>
                    <a:pt x="1" y="0"/>
                    <a:pt x="1"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50" name="Freeform 149"/>
            <p:cNvSpPr>
              <a:spLocks/>
            </p:cNvSpPr>
            <p:nvPr userDrawn="1"/>
          </p:nvSpPr>
          <p:spPr bwMode="auto">
            <a:xfrm>
              <a:off x="363" y="357"/>
              <a:ext cx="4" cy="3"/>
            </a:xfrm>
            <a:custGeom>
              <a:avLst/>
              <a:gdLst/>
              <a:ahLst/>
              <a:cxnLst>
                <a:cxn ang="0">
                  <a:pos x="0" y="1"/>
                </a:cxn>
                <a:cxn ang="0">
                  <a:pos x="1" y="1"/>
                </a:cxn>
                <a:cxn ang="0">
                  <a:pos x="2" y="1"/>
                </a:cxn>
                <a:cxn ang="0">
                  <a:pos x="2" y="1"/>
                </a:cxn>
                <a:cxn ang="0">
                  <a:pos x="2" y="1"/>
                </a:cxn>
                <a:cxn ang="0">
                  <a:pos x="2" y="0"/>
                </a:cxn>
                <a:cxn ang="0">
                  <a:pos x="2" y="0"/>
                </a:cxn>
                <a:cxn ang="0">
                  <a:pos x="2" y="0"/>
                </a:cxn>
                <a:cxn ang="0">
                  <a:pos x="0" y="1"/>
                </a:cxn>
                <a:cxn ang="0">
                  <a:pos x="0" y="1"/>
                </a:cxn>
                <a:cxn ang="0">
                  <a:pos x="1" y="1"/>
                </a:cxn>
                <a:cxn ang="0">
                  <a:pos x="2" y="0"/>
                </a:cxn>
                <a:cxn ang="0">
                  <a:pos x="2" y="0"/>
                </a:cxn>
                <a:cxn ang="0">
                  <a:pos x="2" y="0"/>
                </a:cxn>
                <a:cxn ang="0">
                  <a:pos x="2" y="1"/>
                </a:cxn>
                <a:cxn ang="0">
                  <a:pos x="2" y="1"/>
                </a:cxn>
                <a:cxn ang="0">
                  <a:pos x="2" y="1"/>
                </a:cxn>
                <a:cxn ang="0">
                  <a:pos x="1" y="1"/>
                </a:cxn>
                <a:cxn ang="0">
                  <a:pos x="1" y="1"/>
                </a:cxn>
                <a:cxn ang="0">
                  <a:pos x="0" y="1"/>
                </a:cxn>
                <a:cxn ang="0">
                  <a:pos x="0" y="1"/>
                </a:cxn>
              </a:cxnLst>
              <a:rect l="0" t="0" r="r" b="b"/>
              <a:pathLst>
                <a:path w="2" h="1">
                  <a:moveTo>
                    <a:pt x="0" y="1"/>
                  </a:moveTo>
                  <a:cubicBezTo>
                    <a:pt x="1" y="1"/>
                    <a:pt x="1" y="1"/>
                    <a:pt x="1" y="1"/>
                  </a:cubicBezTo>
                  <a:cubicBezTo>
                    <a:pt x="2" y="1"/>
                    <a:pt x="2" y="1"/>
                    <a:pt x="2" y="1"/>
                  </a:cubicBezTo>
                  <a:cubicBezTo>
                    <a:pt x="2" y="1"/>
                    <a:pt x="2" y="1"/>
                    <a:pt x="2" y="1"/>
                  </a:cubicBezTo>
                  <a:cubicBezTo>
                    <a:pt x="2" y="1"/>
                    <a:pt x="2" y="1"/>
                    <a:pt x="2" y="1"/>
                  </a:cubicBezTo>
                  <a:cubicBezTo>
                    <a:pt x="2" y="0"/>
                    <a:pt x="2" y="0"/>
                    <a:pt x="2" y="0"/>
                  </a:cubicBezTo>
                  <a:cubicBezTo>
                    <a:pt x="2" y="0"/>
                    <a:pt x="2" y="0"/>
                    <a:pt x="2" y="0"/>
                  </a:cubicBezTo>
                  <a:cubicBezTo>
                    <a:pt x="2" y="0"/>
                    <a:pt x="2" y="0"/>
                    <a:pt x="2" y="0"/>
                  </a:cubicBezTo>
                  <a:cubicBezTo>
                    <a:pt x="1" y="0"/>
                    <a:pt x="1" y="0"/>
                    <a:pt x="0" y="1"/>
                  </a:cubicBezTo>
                  <a:cubicBezTo>
                    <a:pt x="0" y="1"/>
                    <a:pt x="0" y="1"/>
                    <a:pt x="0" y="1"/>
                  </a:cubicBezTo>
                  <a:cubicBezTo>
                    <a:pt x="1" y="1"/>
                    <a:pt x="1" y="1"/>
                    <a:pt x="1" y="1"/>
                  </a:cubicBezTo>
                  <a:cubicBezTo>
                    <a:pt x="1" y="1"/>
                    <a:pt x="1" y="1"/>
                    <a:pt x="2" y="0"/>
                  </a:cubicBezTo>
                  <a:cubicBezTo>
                    <a:pt x="2" y="0"/>
                    <a:pt x="2" y="0"/>
                    <a:pt x="2" y="0"/>
                  </a:cubicBezTo>
                  <a:cubicBezTo>
                    <a:pt x="2" y="0"/>
                    <a:pt x="2" y="0"/>
                    <a:pt x="2" y="0"/>
                  </a:cubicBezTo>
                  <a:cubicBezTo>
                    <a:pt x="2" y="1"/>
                    <a:pt x="2" y="1"/>
                    <a:pt x="2" y="1"/>
                  </a:cubicBezTo>
                  <a:cubicBezTo>
                    <a:pt x="2" y="1"/>
                    <a:pt x="2" y="1"/>
                    <a:pt x="2" y="1"/>
                  </a:cubicBezTo>
                  <a:cubicBezTo>
                    <a:pt x="2" y="1"/>
                    <a:pt x="2" y="1"/>
                    <a:pt x="2" y="1"/>
                  </a:cubicBezTo>
                  <a:cubicBezTo>
                    <a:pt x="1" y="1"/>
                    <a:pt x="1" y="1"/>
                    <a:pt x="1" y="1"/>
                  </a:cubicBezTo>
                  <a:cubicBezTo>
                    <a:pt x="1" y="1"/>
                    <a:pt x="1" y="1"/>
                    <a:pt x="1" y="1"/>
                  </a:cubicBezTo>
                  <a:cubicBezTo>
                    <a:pt x="0" y="1"/>
                    <a:pt x="0" y="1"/>
                    <a:pt x="0" y="1"/>
                  </a:cubicBezTo>
                  <a:cubicBezTo>
                    <a:pt x="0" y="1"/>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51" name="Freeform 150"/>
            <p:cNvSpPr>
              <a:spLocks/>
            </p:cNvSpPr>
            <p:nvPr userDrawn="1"/>
          </p:nvSpPr>
          <p:spPr bwMode="auto">
            <a:xfrm>
              <a:off x="371" y="355"/>
              <a:ext cx="4" cy="2"/>
            </a:xfrm>
            <a:custGeom>
              <a:avLst/>
              <a:gdLst/>
              <a:ahLst/>
              <a:cxnLst>
                <a:cxn ang="0">
                  <a:pos x="0" y="0"/>
                </a:cxn>
                <a:cxn ang="0">
                  <a:pos x="2" y="1"/>
                </a:cxn>
                <a:cxn ang="0">
                  <a:pos x="1" y="0"/>
                </a:cxn>
                <a:cxn ang="0">
                  <a:pos x="0" y="0"/>
                </a:cxn>
              </a:cxnLst>
              <a:rect l="0" t="0" r="r" b="b"/>
              <a:pathLst>
                <a:path w="2" h="1">
                  <a:moveTo>
                    <a:pt x="0" y="0"/>
                  </a:moveTo>
                  <a:cubicBezTo>
                    <a:pt x="1" y="1"/>
                    <a:pt x="1" y="1"/>
                    <a:pt x="2" y="1"/>
                  </a:cubicBezTo>
                  <a:cubicBezTo>
                    <a:pt x="1" y="0"/>
                    <a:pt x="1" y="0"/>
                    <a:pt x="1" y="0"/>
                  </a:cubicBezTo>
                  <a:cubicBezTo>
                    <a:pt x="1" y="0"/>
                    <a:pt x="1"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52" name="Freeform 151"/>
            <p:cNvSpPr>
              <a:spLocks/>
            </p:cNvSpPr>
            <p:nvPr userDrawn="1"/>
          </p:nvSpPr>
          <p:spPr bwMode="auto">
            <a:xfrm>
              <a:off x="371" y="355"/>
              <a:ext cx="4" cy="2"/>
            </a:xfrm>
            <a:custGeom>
              <a:avLst/>
              <a:gdLst/>
              <a:ahLst/>
              <a:cxnLst>
                <a:cxn ang="0">
                  <a:pos x="0" y="0"/>
                </a:cxn>
                <a:cxn ang="0">
                  <a:pos x="1" y="1"/>
                </a:cxn>
                <a:cxn ang="0">
                  <a:pos x="2" y="1"/>
                </a:cxn>
                <a:cxn ang="0">
                  <a:pos x="2" y="0"/>
                </a:cxn>
                <a:cxn ang="0">
                  <a:pos x="2" y="0"/>
                </a:cxn>
                <a:cxn ang="0">
                  <a:pos x="2" y="0"/>
                </a:cxn>
                <a:cxn ang="0">
                  <a:pos x="1" y="0"/>
                </a:cxn>
                <a:cxn ang="0">
                  <a:pos x="0" y="0"/>
                </a:cxn>
                <a:cxn ang="0">
                  <a:pos x="0" y="0"/>
                </a:cxn>
                <a:cxn ang="0">
                  <a:pos x="1" y="0"/>
                </a:cxn>
                <a:cxn ang="0">
                  <a:pos x="1" y="0"/>
                </a:cxn>
                <a:cxn ang="0">
                  <a:pos x="1" y="0"/>
                </a:cxn>
                <a:cxn ang="0">
                  <a:pos x="1" y="0"/>
                </a:cxn>
                <a:cxn ang="0">
                  <a:pos x="1" y="0"/>
                </a:cxn>
                <a:cxn ang="0">
                  <a:pos x="1" y="0"/>
                </a:cxn>
                <a:cxn ang="0">
                  <a:pos x="1" y="1"/>
                </a:cxn>
                <a:cxn ang="0">
                  <a:pos x="2" y="1"/>
                </a:cxn>
                <a:cxn ang="0">
                  <a:pos x="2" y="0"/>
                </a:cxn>
                <a:cxn ang="0">
                  <a:pos x="1" y="0"/>
                </a:cxn>
                <a:cxn ang="0">
                  <a:pos x="1" y="0"/>
                </a:cxn>
                <a:cxn ang="0">
                  <a:pos x="0" y="0"/>
                </a:cxn>
                <a:cxn ang="0">
                  <a:pos x="0" y="0"/>
                </a:cxn>
              </a:cxnLst>
              <a:rect l="0" t="0" r="r" b="b"/>
              <a:pathLst>
                <a:path w="2" h="1">
                  <a:moveTo>
                    <a:pt x="0" y="0"/>
                  </a:moveTo>
                  <a:cubicBezTo>
                    <a:pt x="1" y="1"/>
                    <a:pt x="1" y="1"/>
                    <a:pt x="1" y="1"/>
                  </a:cubicBezTo>
                  <a:cubicBezTo>
                    <a:pt x="2" y="1"/>
                    <a:pt x="2" y="1"/>
                    <a:pt x="2" y="1"/>
                  </a:cubicBezTo>
                  <a:cubicBezTo>
                    <a:pt x="2" y="0"/>
                    <a:pt x="2" y="0"/>
                    <a:pt x="2" y="0"/>
                  </a:cubicBezTo>
                  <a:cubicBezTo>
                    <a:pt x="2" y="0"/>
                    <a:pt x="2" y="0"/>
                    <a:pt x="2" y="0"/>
                  </a:cubicBezTo>
                  <a:cubicBezTo>
                    <a:pt x="2" y="0"/>
                    <a:pt x="2" y="0"/>
                    <a:pt x="2" y="0"/>
                  </a:cubicBezTo>
                  <a:cubicBezTo>
                    <a:pt x="1" y="0"/>
                    <a:pt x="1" y="0"/>
                    <a:pt x="1" y="0"/>
                  </a:cubicBezTo>
                  <a:cubicBezTo>
                    <a:pt x="1" y="0"/>
                    <a:pt x="0" y="0"/>
                    <a:pt x="0" y="0"/>
                  </a:cubicBezTo>
                  <a:cubicBezTo>
                    <a:pt x="0" y="0"/>
                    <a:pt x="0" y="0"/>
                    <a:pt x="0"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1"/>
                    <a:pt x="1" y="1"/>
                    <a:pt x="1" y="1"/>
                  </a:cubicBezTo>
                  <a:cubicBezTo>
                    <a:pt x="2" y="1"/>
                    <a:pt x="2" y="1"/>
                    <a:pt x="2" y="1"/>
                  </a:cubicBezTo>
                  <a:cubicBezTo>
                    <a:pt x="2" y="0"/>
                    <a:pt x="2" y="0"/>
                    <a:pt x="2" y="0"/>
                  </a:cubicBezTo>
                  <a:cubicBezTo>
                    <a:pt x="1" y="0"/>
                    <a:pt x="1" y="0"/>
                    <a:pt x="1" y="0"/>
                  </a:cubicBezTo>
                  <a:cubicBezTo>
                    <a:pt x="1" y="0"/>
                    <a:pt x="1" y="0"/>
                    <a:pt x="1" y="0"/>
                  </a:cubicBezTo>
                  <a:cubicBezTo>
                    <a:pt x="0" y="0"/>
                    <a:pt x="0" y="0"/>
                    <a:pt x="0" y="0"/>
                  </a:cubicBezTo>
                  <a:cubicBezTo>
                    <a:pt x="0" y="0"/>
                    <a:pt x="0"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53" name="Freeform 152"/>
            <p:cNvSpPr>
              <a:spLocks/>
            </p:cNvSpPr>
            <p:nvPr userDrawn="1"/>
          </p:nvSpPr>
          <p:spPr bwMode="auto">
            <a:xfrm>
              <a:off x="375" y="355"/>
              <a:ext cx="2" cy="2"/>
            </a:xfrm>
            <a:custGeom>
              <a:avLst/>
              <a:gdLst/>
              <a:ahLst/>
              <a:cxnLst>
                <a:cxn ang="0">
                  <a:pos x="0" y="1"/>
                </a:cxn>
                <a:cxn ang="0">
                  <a:pos x="1" y="0"/>
                </a:cxn>
                <a:cxn ang="0">
                  <a:pos x="0" y="1"/>
                </a:cxn>
              </a:cxnLst>
              <a:rect l="0" t="0" r="r" b="b"/>
              <a:pathLst>
                <a:path w="1" h="1">
                  <a:moveTo>
                    <a:pt x="0" y="1"/>
                  </a:moveTo>
                  <a:cubicBezTo>
                    <a:pt x="1" y="1"/>
                    <a:pt x="1" y="1"/>
                    <a:pt x="1" y="0"/>
                  </a:cubicBezTo>
                  <a:cubicBezTo>
                    <a:pt x="1" y="1"/>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54" name="Freeform 153"/>
            <p:cNvSpPr>
              <a:spLocks/>
            </p:cNvSpPr>
            <p:nvPr userDrawn="1"/>
          </p:nvSpPr>
          <p:spPr bwMode="auto">
            <a:xfrm>
              <a:off x="375" y="355"/>
              <a:ext cx="4" cy="2"/>
            </a:xfrm>
            <a:custGeom>
              <a:avLst/>
              <a:gdLst/>
              <a:ahLst/>
              <a:cxnLst>
                <a:cxn ang="0">
                  <a:pos x="0" y="1"/>
                </a:cxn>
                <a:cxn ang="0">
                  <a:pos x="2" y="1"/>
                </a:cxn>
                <a:cxn ang="0">
                  <a:pos x="2" y="0"/>
                </a:cxn>
                <a:cxn ang="0">
                  <a:pos x="1" y="0"/>
                </a:cxn>
                <a:cxn ang="0">
                  <a:pos x="0" y="1"/>
                </a:cxn>
                <a:cxn ang="0">
                  <a:pos x="0" y="1"/>
                </a:cxn>
                <a:cxn ang="0">
                  <a:pos x="0" y="1"/>
                </a:cxn>
                <a:cxn ang="0">
                  <a:pos x="1" y="1"/>
                </a:cxn>
                <a:cxn ang="0">
                  <a:pos x="1" y="0"/>
                </a:cxn>
                <a:cxn ang="0">
                  <a:pos x="1" y="0"/>
                </a:cxn>
                <a:cxn ang="0">
                  <a:pos x="0" y="1"/>
                </a:cxn>
                <a:cxn ang="0">
                  <a:pos x="0" y="1"/>
                </a:cxn>
                <a:cxn ang="0">
                  <a:pos x="0" y="1"/>
                </a:cxn>
              </a:cxnLst>
              <a:rect l="0" t="0" r="r" b="b"/>
              <a:pathLst>
                <a:path w="2" h="1">
                  <a:moveTo>
                    <a:pt x="0" y="1"/>
                  </a:moveTo>
                  <a:cubicBezTo>
                    <a:pt x="1" y="1"/>
                    <a:pt x="1" y="1"/>
                    <a:pt x="2" y="1"/>
                  </a:cubicBezTo>
                  <a:cubicBezTo>
                    <a:pt x="2" y="0"/>
                    <a:pt x="2" y="0"/>
                    <a:pt x="2" y="0"/>
                  </a:cubicBezTo>
                  <a:cubicBezTo>
                    <a:pt x="1" y="0"/>
                    <a:pt x="1" y="0"/>
                    <a:pt x="1" y="0"/>
                  </a:cubicBezTo>
                  <a:cubicBezTo>
                    <a:pt x="1" y="0"/>
                    <a:pt x="0" y="1"/>
                    <a:pt x="0" y="1"/>
                  </a:cubicBezTo>
                  <a:cubicBezTo>
                    <a:pt x="0" y="1"/>
                    <a:pt x="0" y="1"/>
                    <a:pt x="0" y="1"/>
                  </a:cubicBezTo>
                  <a:cubicBezTo>
                    <a:pt x="0" y="1"/>
                    <a:pt x="0" y="1"/>
                    <a:pt x="0" y="1"/>
                  </a:cubicBezTo>
                  <a:cubicBezTo>
                    <a:pt x="1" y="1"/>
                    <a:pt x="1" y="1"/>
                    <a:pt x="1" y="1"/>
                  </a:cubicBezTo>
                  <a:cubicBezTo>
                    <a:pt x="1" y="0"/>
                    <a:pt x="1" y="0"/>
                    <a:pt x="1" y="0"/>
                  </a:cubicBezTo>
                  <a:cubicBezTo>
                    <a:pt x="1" y="0"/>
                    <a:pt x="1" y="0"/>
                    <a:pt x="1" y="0"/>
                  </a:cubicBezTo>
                  <a:cubicBezTo>
                    <a:pt x="1" y="1"/>
                    <a:pt x="1" y="1"/>
                    <a:pt x="0" y="1"/>
                  </a:cubicBezTo>
                  <a:cubicBezTo>
                    <a:pt x="0" y="1"/>
                    <a:pt x="0" y="1"/>
                    <a:pt x="0" y="1"/>
                  </a:cubicBezTo>
                  <a:cubicBezTo>
                    <a:pt x="0" y="1"/>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55" name="Freeform 154"/>
            <p:cNvSpPr>
              <a:spLocks/>
            </p:cNvSpPr>
            <p:nvPr userDrawn="1"/>
          </p:nvSpPr>
          <p:spPr bwMode="auto">
            <a:xfrm>
              <a:off x="383" y="351"/>
              <a:ext cx="2" cy="2"/>
            </a:xfrm>
            <a:custGeom>
              <a:avLst/>
              <a:gdLst/>
              <a:ahLst/>
              <a:cxnLst>
                <a:cxn ang="0">
                  <a:pos x="0" y="1"/>
                </a:cxn>
                <a:cxn ang="0">
                  <a:pos x="1" y="0"/>
                </a:cxn>
                <a:cxn ang="0">
                  <a:pos x="0" y="1"/>
                </a:cxn>
              </a:cxnLst>
              <a:rect l="0" t="0" r="r" b="b"/>
              <a:pathLst>
                <a:path w="1" h="1">
                  <a:moveTo>
                    <a:pt x="0" y="1"/>
                  </a:moveTo>
                  <a:cubicBezTo>
                    <a:pt x="1" y="1"/>
                    <a:pt x="1" y="1"/>
                    <a:pt x="1" y="0"/>
                  </a:cubicBezTo>
                  <a:cubicBezTo>
                    <a:pt x="0" y="1"/>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56" name="Freeform 155"/>
            <p:cNvSpPr>
              <a:spLocks/>
            </p:cNvSpPr>
            <p:nvPr userDrawn="1"/>
          </p:nvSpPr>
          <p:spPr bwMode="auto">
            <a:xfrm>
              <a:off x="383" y="351"/>
              <a:ext cx="2" cy="2"/>
            </a:xfrm>
            <a:custGeom>
              <a:avLst/>
              <a:gdLst/>
              <a:ahLst/>
              <a:cxnLst>
                <a:cxn ang="0">
                  <a:pos x="0" y="1"/>
                </a:cxn>
                <a:cxn ang="0">
                  <a:pos x="1" y="1"/>
                </a:cxn>
                <a:cxn ang="0">
                  <a:pos x="1" y="0"/>
                </a:cxn>
                <a:cxn ang="0">
                  <a:pos x="1" y="0"/>
                </a:cxn>
                <a:cxn ang="0">
                  <a:pos x="1" y="0"/>
                </a:cxn>
                <a:cxn ang="0">
                  <a:pos x="0" y="1"/>
                </a:cxn>
                <a:cxn ang="0">
                  <a:pos x="0" y="1"/>
                </a:cxn>
                <a:cxn ang="0">
                  <a:pos x="0" y="1"/>
                </a:cxn>
                <a:cxn ang="0">
                  <a:pos x="1" y="1"/>
                </a:cxn>
                <a:cxn ang="0">
                  <a:pos x="1" y="0"/>
                </a:cxn>
                <a:cxn ang="0">
                  <a:pos x="1" y="0"/>
                </a:cxn>
                <a:cxn ang="0">
                  <a:pos x="1" y="1"/>
                </a:cxn>
                <a:cxn ang="0">
                  <a:pos x="0" y="1"/>
                </a:cxn>
                <a:cxn ang="0">
                  <a:pos x="0" y="1"/>
                </a:cxn>
                <a:cxn ang="0">
                  <a:pos x="0" y="1"/>
                </a:cxn>
              </a:cxnLst>
              <a:rect l="0" t="0" r="r" b="b"/>
              <a:pathLst>
                <a:path w="1" h="1">
                  <a:moveTo>
                    <a:pt x="0" y="1"/>
                  </a:moveTo>
                  <a:cubicBezTo>
                    <a:pt x="1" y="1"/>
                    <a:pt x="1" y="1"/>
                    <a:pt x="1" y="1"/>
                  </a:cubicBezTo>
                  <a:cubicBezTo>
                    <a:pt x="1" y="1"/>
                    <a:pt x="1" y="1"/>
                    <a:pt x="1" y="0"/>
                  </a:cubicBezTo>
                  <a:cubicBezTo>
                    <a:pt x="1" y="0"/>
                    <a:pt x="1" y="0"/>
                    <a:pt x="1" y="0"/>
                  </a:cubicBezTo>
                  <a:cubicBezTo>
                    <a:pt x="1" y="0"/>
                    <a:pt x="1" y="0"/>
                    <a:pt x="1" y="0"/>
                  </a:cubicBezTo>
                  <a:cubicBezTo>
                    <a:pt x="0" y="1"/>
                    <a:pt x="0" y="1"/>
                    <a:pt x="0" y="1"/>
                  </a:cubicBezTo>
                  <a:cubicBezTo>
                    <a:pt x="0" y="1"/>
                    <a:pt x="0" y="1"/>
                    <a:pt x="0" y="1"/>
                  </a:cubicBezTo>
                  <a:cubicBezTo>
                    <a:pt x="0" y="1"/>
                    <a:pt x="0" y="1"/>
                    <a:pt x="0" y="1"/>
                  </a:cubicBezTo>
                  <a:cubicBezTo>
                    <a:pt x="1" y="1"/>
                    <a:pt x="1" y="1"/>
                    <a:pt x="1" y="1"/>
                  </a:cubicBezTo>
                  <a:cubicBezTo>
                    <a:pt x="1" y="0"/>
                    <a:pt x="1" y="0"/>
                    <a:pt x="1" y="0"/>
                  </a:cubicBezTo>
                  <a:cubicBezTo>
                    <a:pt x="1" y="0"/>
                    <a:pt x="1" y="0"/>
                    <a:pt x="1" y="0"/>
                  </a:cubicBezTo>
                  <a:cubicBezTo>
                    <a:pt x="1" y="1"/>
                    <a:pt x="1" y="1"/>
                    <a:pt x="1" y="1"/>
                  </a:cubicBezTo>
                  <a:cubicBezTo>
                    <a:pt x="0" y="1"/>
                    <a:pt x="0" y="1"/>
                    <a:pt x="0" y="1"/>
                  </a:cubicBezTo>
                  <a:cubicBezTo>
                    <a:pt x="0" y="1"/>
                    <a:pt x="0" y="1"/>
                    <a:pt x="0" y="1"/>
                  </a:cubicBezTo>
                  <a:cubicBezTo>
                    <a:pt x="0" y="1"/>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57" name="Freeform 156"/>
            <p:cNvSpPr>
              <a:spLocks/>
            </p:cNvSpPr>
            <p:nvPr userDrawn="1"/>
          </p:nvSpPr>
          <p:spPr bwMode="auto">
            <a:xfrm>
              <a:off x="375" y="351"/>
              <a:ext cx="1" cy="1"/>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58" name="Freeform 157"/>
            <p:cNvSpPr>
              <a:spLocks/>
            </p:cNvSpPr>
            <p:nvPr userDrawn="1"/>
          </p:nvSpPr>
          <p:spPr bwMode="auto">
            <a:xfrm>
              <a:off x="375" y="351"/>
              <a:ext cx="2" cy="2"/>
            </a:xfrm>
            <a:custGeom>
              <a:avLst/>
              <a:gdLst/>
              <a:ahLst/>
              <a:cxnLst>
                <a:cxn ang="0">
                  <a:pos x="0" y="2"/>
                </a:cxn>
                <a:cxn ang="0">
                  <a:pos x="0" y="2"/>
                </a:cxn>
                <a:cxn ang="0">
                  <a:pos x="2" y="2"/>
                </a:cxn>
                <a:cxn ang="0">
                  <a:pos x="2" y="0"/>
                </a:cxn>
                <a:cxn ang="0">
                  <a:pos x="2" y="0"/>
                </a:cxn>
                <a:cxn ang="0">
                  <a:pos x="0" y="0"/>
                </a:cxn>
                <a:cxn ang="0">
                  <a:pos x="0" y="0"/>
                </a:cxn>
                <a:cxn ang="0">
                  <a:pos x="0" y="0"/>
                </a:cxn>
                <a:cxn ang="0">
                  <a:pos x="0" y="2"/>
                </a:cxn>
                <a:cxn ang="0">
                  <a:pos x="0" y="2"/>
                </a:cxn>
                <a:cxn ang="0">
                  <a:pos x="2" y="2"/>
                </a:cxn>
                <a:cxn ang="0">
                  <a:pos x="2" y="0"/>
                </a:cxn>
                <a:cxn ang="0">
                  <a:pos x="2" y="0"/>
                </a:cxn>
                <a:cxn ang="0">
                  <a:pos x="0" y="0"/>
                </a:cxn>
                <a:cxn ang="0">
                  <a:pos x="0" y="0"/>
                </a:cxn>
                <a:cxn ang="0">
                  <a:pos x="0" y="0"/>
                </a:cxn>
                <a:cxn ang="0">
                  <a:pos x="0" y="2"/>
                </a:cxn>
              </a:cxnLst>
              <a:rect l="0" t="0" r="r" b="b"/>
              <a:pathLst>
                <a:path w="2" h="2">
                  <a:moveTo>
                    <a:pt x="0" y="2"/>
                  </a:moveTo>
                  <a:lnTo>
                    <a:pt x="0" y="2"/>
                  </a:lnTo>
                  <a:lnTo>
                    <a:pt x="2" y="2"/>
                  </a:lnTo>
                  <a:lnTo>
                    <a:pt x="2" y="0"/>
                  </a:lnTo>
                  <a:lnTo>
                    <a:pt x="2" y="0"/>
                  </a:lnTo>
                  <a:lnTo>
                    <a:pt x="0" y="0"/>
                  </a:lnTo>
                  <a:lnTo>
                    <a:pt x="0" y="0"/>
                  </a:lnTo>
                  <a:lnTo>
                    <a:pt x="0" y="0"/>
                  </a:lnTo>
                  <a:lnTo>
                    <a:pt x="0" y="2"/>
                  </a:lnTo>
                  <a:lnTo>
                    <a:pt x="0" y="2"/>
                  </a:lnTo>
                  <a:lnTo>
                    <a:pt x="2" y="2"/>
                  </a:lnTo>
                  <a:lnTo>
                    <a:pt x="2" y="0"/>
                  </a:lnTo>
                  <a:lnTo>
                    <a:pt x="2" y="0"/>
                  </a:lnTo>
                  <a:lnTo>
                    <a:pt x="0" y="0"/>
                  </a:lnTo>
                  <a:lnTo>
                    <a:pt x="0" y="0"/>
                  </a:lnTo>
                  <a:lnTo>
                    <a:pt x="0" y="0"/>
                  </a:lnTo>
                  <a:lnTo>
                    <a:pt x="0" y="2"/>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59" name="Line 158"/>
            <p:cNvSpPr>
              <a:spLocks noChangeShapeType="1"/>
            </p:cNvSpPr>
            <p:nvPr userDrawn="1"/>
          </p:nvSpPr>
          <p:spPr bwMode="auto">
            <a:xfrm>
              <a:off x="375" y="353"/>
              <a:ext cx="1" cy="1"/>
            </a:xfrm>
            <a:prstGeom prst="line">
              <a:avLst/>
            </a:pr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60" name="Line 159"/>
            <p:cNvSpPr>
              <a:spLocks noChangeShapeType="1"/>
            </p:cNvSpPr>
            <p:nvPr userDrawn="1"/>
          </p:nvSpPr>
          <p:spPr bwMode="auto">
            <a:xfrm>
              <a:off x="375" y="353"/>
              <a:ext cx="1" cy="1"/>
            </a:xfrm>
            <a:prstGeom prst="line">
              <a:avLst/>
            </a:pr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61" name="Freeform 160"/>
            <p:cNvSpPr>
              <a:spLocks/>
            </p:cNvSpPr>
            <p:nvPr userDrawn="1"/>
          </p:nvSpPr>
          <p:spPr bwMode="auto">
            <a:xfrm>
              <a:off x="375" y="351"/>
              <a:ext cx="2" cy="2"/>
            </a:xfrm>
            <a:custGeom>
              <a:avLst/>
              <a:gdLst/>
              <a:ahLst/>
              <a:cxnLst>
                <a:cxn ang="0">
                  <a:pos x="0" y="2"/>
                </a:cxn>
                <a:cxn ang="0">
                  <a:pos x="2" y="2"/>
                </a:cxn>
                <a:cxn ang="0">
                  <a:pos x="0" y="0"/>
                </a:cxn>
                <a:cxn ang="0">
                  <a:pos x="0" y="2"/>
                </a:cxn>
                <a:cxn ang="0">
                  <a:pos x="0" y="2"/>
                </a:cxn>
              </a:cxnLst>
              <a:rect l="0" t="0" r="r" b="b"/>
              <a:pathLst>
                <a:path w="2" h="2">
                  <a:moveTo>
                    <a:pt x="0" y="2"/>
                  </a:moveTo>
                  <a:lnTo>
                    <a:pt x="2" y="2"/>
                  </a:lnTo>
                  <a:lnTo>
                    <a:pt x="0" y="0"/>
                  </a:lnTo>
                  <a:lnTo>
                    <a:pt x="0" y="2"/>
                  </a:lnTo>
                  <a:lnTo>
                    <a:pt x="0" y="2"/>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62" name="Freeform 161"/>
            <p:cNvSpPr>
              <a:spLocks/>
            </p:cNvSpPr>
            <p:nvPr userDrawn="1"/>
          </p:nvSpPr>
          <p:spPr bwMode="auto">
            <a:xfrm>
              <a:off x="375" y="395"/>
              <a:ext cx="1" cy="1"/>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63" name="Freeform 162"/>
            <p:cNvSpPr>
              <a:spLocks/>
            </p:cNvSpPr>
            <p:nvPr userDrawn="1"/>
          </p:nvSpPr>
          <p:spPr bwMode="auto">
            <a:xfrm>
              <a:off x="461" y="341"/>
              <a:ext cx="2" cy="2"/>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64" name="Freeform 163"/>
            <p:cNvSpPr>
              <a:spLocks/>
            </p:cNvSpPr>
            <p:nvPr userDrawn="1"/>
          </p:nvSpPr>
          <p:spPr bwMode="auto">
            <a:xfrm>
              <a:off x="461" y="341"/>
              <a:ext cx="3" cy="3"/>
            </a:xfrm>
            <a:custGeom>
              <a:avLst/>
              <a:gdLst/>
              <a:ahLst/>
              <a:cxnLst>
                <a:cxn ang="0">
                  <a:pos x="2" y="0"/>
                </a:cxn>
                <a:cxn ang="0">
                  <a:pos x="2" y="0"/>
                </a:cxn>
                <a:cxn ang="0">
                  <a:pos x="2" y="0"/>
                </a:cxn>
                <a:cxn ang="0">
                  <a:pos x="0" y="0"/>
                </a:cxn>
                <a:cxn ang="0">
                  <a:pos x="0" y="0"/>
                </a:cxn>
                <a:cxn ang="0">
                  <a:pos x="0" y="2"/>
                </a:cxn>
                <a:cxn ang="0">
                  <a:pos x="2" y="0"/>
                </a:cxn>
                <a:cxn ang="0">
                  <a:pos x="2" y="0"/>
                </a:cxn>
                <a:cxn ang="0">
                  <a:pos x="2" y="0"/>
                </a:cxn>
                <a:cxn ang="0">
                  <a:pos x="0" y="0"/>
                </a:cxn>
                <a:cxn ang="0">
                  <a:pos x="0" y="0"/>
                </a:cxn>
                <a:cxn ang="0">
                  <a:pos x="0" y="2"/>
                </a:cxn>
                <a:cxn ang="0">
                  <a:pos x="2" y="0"/>
                </a:cxn>
              </a:cxnLst>
              <a:rect l="0" t="0" r="r" b="b"/>
              <a:pathLst>
                <a:path w="2" h="2">
                  <a:moveTo>
                    <a:pt x="2" y="0"/>
                  </a:moveTo>
                  <a:lnTo>
                    <a:pt x="2" y="0"/>
                  </a:lnTo>
                  <a:lnTo>
                    <a:pt x="2" y="0"/>
                  </a:lnTo>
                  <a:lnTo>
                    <a:pt x="0" y="0"/>
                  </a:lnTo>
                  <a:lnTo>
                    <a:pt x="0" y="0"/>
                  </a:lnTo>
                  <a:lnTo>
                    <a:pt x="0" y="2"/>
                  </a:lnTo>
                  <a:lnTo>
                    <a:pt x="2" y="0"/>
                  </a:lnTo>
                  <a:lnTo>
                    <a:pt x="2" y="0"/>
                  </a:lnTo>
                  <a:lnTo>
                    <a:pt x="2" y="0"/>
                  </a:lnTo>
                  <a:lnTo>
                    <a:pt x="0" y="0"/>
                  </a:lnTo>
                  <a:lnTo>
                    <a:pt x="0" y="0"/>
                  </a:lnTo>
                  <a:lnTo>
                    <a:pt x="0" y="2"/>
                  </a:lnTo>
                  <a:lnTo>
                    <a:pt x="2" y="0"/>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65" name="Freeform 164"/>
            <p:cNvSpPr>
              <a:spLocks/>
            </p:cNvSpPr>
            <p:nvPr userDrawn="1"/>
          </p:nvSpPr>
          <p:spPr bwMode="auto">
            <a:xfrm>
              <a:off x="463" y="359"/>
              <a:ext cx="2" cy="2"/>
            </a:xfrm>
            <a:custGeom>
              <a:avLst/>
              <a:gdLst/>
              <a:ahLst/>
              <a:cxnLst>
                <a:cxn ang="0">
                  <a:pos x="0" y="1"/>
                </a:cxn>
                <a:cxn ang="0">
                  <a:pos x="0" y="1"/>
                </a:cxn>
              </a:cxnLst>
              <a:rect l="0" t="0" r="r" b="b"/>
              <a:pathLst>
                <a:path w="1" h="1">
                  <a:moveTo>
                    <a:pt x="0" y="1"/>
                  </a:moveTo>
                  <a:cubicBezTo>
                    <a:pt x="0" y="1"/>
                    <a:pt x="1" y="0"/>
                    <a:pt x="0" y="1"/>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66" name="Freeform 165"/>
            <p:cNvSpPr>
              <a:spLocks/>
            </p:cNvSpPr>
            <p:nvPr userDrawn="1"/>
          </p:nvSpPr>
          <p:spPr bwMode="auto">
            <a:xfrm>
              <a:off x="463" y="359"/>
              <a:ext cx="2" cy="2"/>
            </a:xfrm>
            <a:custGeom>
              <a:avLst/>
              <a:gdLst/>
              <a:ahLst/>
              <a:cxnLst>
                <a:cxn ang="0">
                  <a:pos x="2" y="2"/>
                </a:cxn>
                <a:cxn ang="0">
                  <a:pos x="2" y="2"/>
                </a:cxn>
                <a:cxn ang="0">
                  <a:pos x="2" y="2"/>
                </a:cxn>
                <a:cxn ang="0">
                  <a:pos x="2" y="2"/>
                </a:cxn>
                <a:cxn ang="0">
                  <a:pos x="2" y="2"/>
                </a:cxn>
                <a:cxn ang="0">
                  <a:pos x="0" y="0"/>
                </a:cxn>
                <a:cxn ang="0">
                  <a:pos x="0" y="2"/>
                </a:cxn>
                <a:cxn ang="0">
                  <a:pos x="2" y="2"/>
                </a:cxn>
                <a:cxn ang="0">
                  <a:pos x="0" y="0"/>
                </a:cxn>
                <a:cxn ang="0">
                  <a:pos x="0" y="2"/>
                </a:cxn>
                <a:cxn ang="0">
                  <a:pos x="0" y="0"/>
                </a:cxn>
                <a:cxn ang="0">
                  <a:pos x="0" y="0"/>
                </a:cxn>
                <a:cxn ang="0">
                  <a:pos x="0" y="0"/>
                </a:cxn>
                <a:cxn ang="0">
                  <a:pos x="0" y="0"/>
                </a:cxn>
                <a:cxn ang="0">
                  <a:pos x="0" y="0"/>
                </a:cxn>
                <a:cxn ang="0">
                  <a:pos x="0" y="0"/>
                </a:cxn>
                <a:cxn ang="0">
                  <a:pos x="0" y="0"/>
                </a:cxn>
                <a:cxn ang="0">
                  <a:pos x="0" y="0"/>
                </a:cxn>
                <a:cxn ang="0">
                  <a:pos x="0" y="2"/>
                </a:cxn>
                <a:cxn ang="0">
                  <a:pos x="0" y="2"/>
                </a:cxn>
                <a:cxn ang="0">
                  <a:pos x="2" y="2"/>
                </a:cxn>
                <a:cxn ang="0">
                  <a:pos x="2" y="2"/>
                </a:cxn>
                <a:cxn ang="0">
                  <a:pos x="2" y="2"/>
                </a:cxn>
                <a:cxn ang="0">
                  <a:pos x="2" y="2"/>
                </a:cxn>
                <a:cxn ang="0">
                  <a:pos x="2" y="0"/>
                </a:cxn>
                <a:cxn ang="0">
                  <a:pos x="0" y="0"/>
                </a:cxn>
                <a:cxn ang="0">
                  <a:pos x="0" y="0"/>
                </a:cxn>
                <a:cxn ang="0">
                  <a:pos x="0" y="2"/>
                </a:cxn>
                <a:cxn ang="0">
                  <a:pos x="0" y="2"/>
                </a:cxn>
                <a:cxn ang="0">
                  <a:pos x="2" y="2"/>
                </a:cxn>
              </a:cxnLst>
              <a:rect l="0" t="0" r="r" b="b"/>
              <a:pathLst>
                <a:path w="2" h="2">
                  <a:moveTo>
                    <a:pt x="2" y="2"/>
                  </a:moveTo>
                  <a:lnTo>
                    <a:pt x="2" y="2"/>
                  </a:lnTo>
                  <a:lnTo>
                    <a:pt x="2" y="2"/>
                  </a:lnTo>
                  <a:lnTo>
                    <a:pt x="2" y="2"/>
                  </a:lnTo>
                  <a:lnTo>
                    <a:pt x="2" y="2"/>
                  </a:lnTo>
                  <a:lnTo>
                    <a:pt x="0" y="0"/>
                  </a:lnTo>
                  <a:lnTo>
                    <a:pt x="0" y="2"/>
                  </a:lnTo>
                  <a:lnTo>
                    <a:pt x="2" y="2"/>
                  </a:lnTo>
                  <a:lnTo>
                    <a:pt x="0" y="0"/>
                  </a:lnTo>
                  <a:lnTo>
                    <a:pt x="0" y="2"/>
                  </a:lnTo>
                  <a:lnTo>
                    <a:pt x="0" y="0"/>
                  </a:lnTo>
                  <a:lnTo>
                    <a:pt x="0" y="0"/>
                  </a:lnTo>
                  <a:lnTo>
                    <a:pt x="0" y="0"/>
                  </a:lnTo>
                  <a:lnTo>
                    <a:pt x="0" y="0"/>
                  </a:lnTo>
                  <a:lnTo>
                    <a:pt x="0" y="0"/>
                  </a:lnTo>
                  <a:lnTo>
                    <a:pt x="0" y="0"/>
                  </a:lnTo>
                  <a:lnTo>
                    <a:pt x="0" y="0"/>
                  </a:lnTo>
                  <a:lnTo>
                    <a:pt x="0" y="0"/>
                  </a:lnTo>
                  <a:lnTo>
                    <a:pt x="0" y="2"/>
                  </a:lnTo>
                  <a:lnTo>
                    <a:pt x="0" y="2"/>
                  </a:lnTo>
                  <a:lnTo>
                    <a:pt x="2" y="2"/>
                  </a:lnTo>
                  <a:lnTo>
                    <a:pt x="2" y="2"/>
                  </a:lnTo>
                  <a:lnTo>
                    <a:pt x="2" y="2"/>
                  </a:lnTo>
                  <a:lnTo>
                    <a:pt x="2" y="2"/>
                  </a:lnTo>
                  <a:lnTo>
                    <a:pt x="2" y="0"/>
                  </a:lnTo>
                  <a:lnTo>
                    <a:pt x="0" y="0"/>
                  </a:lnTo>
                  <a:lnTo>
                    <a:pt x="0" y="0"/>
                  </a:lnTo>
                  <a:lnTo>
                    <a:pt x="0" y="2"/>
                  </a:lnTo>
                  <a:lnTo>
                    <a:pt x="0" y="2"/>
                  </a:lnTo>
                  <a:lnTo>
                    <a:pt x="2" y="2"/>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67" name="Freeform 166"/>
            <p:cNvSpPr>
              <a:spLocks/>
            </p:cNvSpPr>
            <p:nvPr userDrawn="1"/>
          </p:nvSpPr>
          <p:spPr bwMode="auto">
            <a:xfrm>
              <a:off x="463" y="359"/>
              <a:ext cx="2" cy="2"/>
            </a:xfrm>
            <a:custGeom>
              <a:avLst/>
              <a:gdLst/>
              <a:ahLst/>
              <a:cxnLst>
                <a:cxn ang="0">
                  <a:pos x="2" y="2"/>
                </a:cxn>
                <a:cxn ang="0">
                  <a:pos x="2" y="2"/>
                </a:cxn>
                <a:cxn ang="0">
                  <a:pos x="2" y="2"/>
                </a:cxn>
                <a:cxn ang="0">
                  <a:pos x="2" y="2"/>
                </a:cxn>
                <a:cxn ang="0">
                  <a:pos x="2" y="2"/>
                </a:cxn>
                <a:cxn ang="0">
                  <a:pos x="0" y="0"/>
                </a:cxn>
                <a:cxn ang="0">
                  <a:pos x="0" y="2"/>
                </a:cxn>
                <a:cxn ang="0">
                  <a:pos x="2" y="2"/>
                </a:cxn>
                <a:cxn ang="0">
                  <a:pos x="0" y="0"/>
                </a:cxn>
                <a:cxn ang="0">
                  <a:pos x="0" y="2"/>
                </a:cxn>
                <a:cxn ang="0">
                  <a:pos x="0" y="0"/>
                </a:cxn>
                <a:cxn ang="0">
                  <a:pos x="0" y="0"/>
                </a:cxn>
                <a:cxn ang="0">
                  <a:pos x="0" y="0"/>
                </a:cxn>
                <a:cxn ang="0">
                  <a:pos x="0" y="0"/>
                </a:cxn>
                <a:cxn ang="0">
                  <a:pos x="0" y="0"/>
                </a:cxn>
                <a:cxn ang="0">
                  <a:pos x="0" y="0"/>
                </a:cxn>
                <a:cxn ang="0">
                  <a:pos x="0" y="0"/>
                </a:cxn>
                <a:cxn ang="0">
                  <a:pos x="0" y="0"/>
                </a:cxn>
                <a:cxn ang="0">
                  <a:pos x="0" y="2"/>
                </a:cxn>
                <a:cxn ang="0">
                  <a:pos x="0" y="2"/>
                </a:cxn>
                <a:cxn ang="0">
                  <a:pos x="2" y="2"/>
                </a:cxn>
                <a:cxn ang="0">
                  <a:pos x="2" y="2"/>
                </a:cxn>
                <a:cxn ang="0">
                  <a:pos x="2" y="2"/>
                </a:cxn>
                <a:cxn ang="0">
                  <a:pos x="2" y="2"/>
                </a:cxn>
                <a:cxn ang="0">
                  <a:pos x="2" y="0"/>
                </a:cxn>
                <a:cxn ang="0">
                  <a:pos x="0" y="0"/>
                </a:cxn>
                <a:cxn ang="0">
                  <a:pos x="0" y="0"/>
                </a:cxn>
                <a:cxn ang="0">
                  <a:pos x="0" y="2"/>
                </a:cxn>
                <a:cxn ang="0">
                  <a:pos x="0" y="2"/>
                </a:cxn>
                <a:cxn ang="0">
                  <a:pos x="2" y="2"/>
                </a:cxn>
              </a:cxnLst>
              <a:rect l="0" t="0" r="r" b="b"/>
              <a:pathLst>
                <a:path w="2" h="2">
                  <a:moveTo>
                    <a:pt x="2" y="2"/>
                  </a:moveTo>
                  <a:lnTo>
                    <a:pt x="2" y="2"/>
                  </a:lnTo>
                  <a:lnTo>
                    <a:pt x="2" y="2"/>
                  </a:lnTo>
                  <a:lnTo>
                    <a:pt x="2" y="2"/>
                  </a:lnTo>
                  <a:lnTo>
                    <a:pt x="2" y="2"/>
                  </a:lnTo>
                  <a:lnTo>
                    <a:pt x="0" y="0"/>
                  </a:lnTo>
                  <a:lnTo>
                    <a:pt x="0" y="2"/>
                  </a:lnTo>
                  <a:lnTo>
                    <a:pt x="2" y="2"/>
                  </a:lnTo>
                  <a:lnTo>
                    <a:pt x="0" y="0"/>
                  </a:lnTo>
                  <a:lnTo>
                    <a:pt x="0" y="2"/>
                  </a:lnTo>
                  <a:lnTo>
                    <a:pt x="0" y="0"/>
                  </a:lnTo>
                  <a:lnTo>
                    <a:pt x="0" y="0"/>
                  </a:lnTo>
                  <a:lnTo>
                    <a:pt x="0" y="0"/>
                  </a:lnTo>
                  <a:lnTo>
                    <a:pt x="0" y="0"/>
                  </a:lnTo>
                  <a:lnTo>
                    <a:pt x="0" y="0"/>
                  </a:lnTo>
                  <a:lnTo>
                    <a:pt x="0" y="0"/>
                  </a:lnTo>
                  <a:lnTo>
                    <a:pt x="0" y="0"/>
                  </a:lnTo>
                  <a:lnTo>
                    <a:pt x="0" y="0"/>
                  </a:lnTo>
                  <a:lnTo>
                    <a:pt x="0" y="2"/>
                  </a:lnTo>
                  <a:lnTo>
                    <a:pt x="0" y="2"/>
                  </a:lnTo>
                  <a:lnTo>
                    <a:pt x="2" y="2"/>
                  </a:lnTo>
                  <a:lnTo>
                    <a:pt x="2" y="2"/>
                  </a:lnTo>
                  <a:lnTo>
                    <a:pt x="2" y="2"/>
                  </a:lnTo>
                  <a:lnTo>
                    <a:pt x="2" y="2"/>
                  </a:lnTo>
                  <a:lnTo>
                    <a:pt x="2" y="0"/>
                  </a:lnTo>
                  <a:lnTo>
                    <a:pt x="0" y="0"/>
                  </a:lnTo>
                  <a:lnTo>
                    <a:pt x="0" y="0"/>
                  </a:lnTo>
                  <a:lnTo>
                    <a:pt x="0" y="2"/>
                  </a:lnTo>
                  <a:lnTo>
                    <a:pt x="0" y="2"/>
                  </a:lnTo>
                  <a:lnTo>
                    <a:pt x="2"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68" name="Freeform 167"/>
            <p:cNvSpPr>
              <a:spLocks/>
            </p:cNvSpPr>
            <p:nvPr userDrawn="1"/>
          </p:nvSpPr>
          <p:spPr bwMode="auto">
            <a:xfrm>
              <a:off x="465" y="361"/>
              <a:ext cx="1" cy="4"/>
            </a:xfrm>
            <a:custGeom>
              <a:avLst/>
              <a:gdLst/>
              <a:ahLst/>
              <a:cxnLst>
                <a:cxn ang="0">
                  <a:pos x="0" y="0"/>
                </a:cxn>
                <a:cxn ang="0">
                  <a:pos x="0" y="2"/>
                </a:cxn>
                <a:cxn ang="0">
                  <a:pos x="0" y="0"/>
                </a:cxn>
                <a:cxn ang="0">
                  <a:pos x="0" y="0"/>
                </a:cxn>
              </a:cxnLst>
              <a:rect l="0" t="0" r="r" b="b"/>
              <a:pathLst>
                <a:path h="2">
                  <a:moveTo>
                    <a:pt x="0" y="0"/>
                  </a:moveTo>
                  <a:cubicBezTo>
                    <a:pt x="0" y="1"/>
                    <a:pt x="0" y="1"/>
                    <a:pt x="0" y="2"/>
                  </a:cubicBezTo>
                  <a:cubicBezTo>
                    <a:pt x="0" y="1"/>
                    <a:pt x="0" y="0"/>
                    <a:pt x="0" y="0"/>
                  </a:cubicBezTo>
                  <a:cubicBezTo>
                    <a:pt x="0" y="0"/>
                    <a:pt x="0" y="0"/>
                    <a:pt x="0" y="0"/>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69" name="Freeform 168"/>
            <p:cNvSpPr>
              <a:spLocks/>
            </p:cNvSpPr>
            <p:nvPr userDrawn="1"/>
          </p:nvSpPr>
          <p:spPr bwMode="auto">
            <a:xfrm>
              <a:off x="463" y="359"/>
              <a:ext cx="2" cy="5"/>
            </a:xfrm>
            <a:custGeom>
              <a:avLst/>
              <a:gdLst/>
              <a:ahLst/>
              <a:cxnLst>
                <a:cxn ang="0">
                  <a:pos x="1" y="1"/>
                </a:cxn>
                <a:cxn ang="0">
                  <a:pos x="0" y="2"/>
                </a:cxn>
                <a:cxn ang="0">
                  <a:pos x="1" y="3"/>
                </a:cxn>
                <a:cxn ang="0">
                  <a:pos x="1" y="3"/>
                </a:cxn>
                <a:cxn ang="0">
                  <a:pos x="1" y="1"/>
                </a:cxn>
                <a:cxn ang="0">
                  <a:pos x="1" y="0"/>
                </a:cxn>
                <a:cxn ang="0">
                  <a:pos x="1" y="1"/>
                </a:cxn>
                <a:cxn ang="0">
                  <a:pos x="1" y="1"/>
                </a:cxn>
                <a:cxn ang="0">
                  <a:pos x="1" y="1"/>
                </a:cxn>
                <a:cxn ang="0">
                  <a:pos x="1" y="1"/>
                </a:cxn>
                <a:cxn ang="0">
                  <a:pos x="1" y="1"/>
                </a:cxn>
                <a:cxn ang="0">
                  <a:pos x="1" y="1"/>
                </a:cxn>
                <a:cxn ang="0">
                  <a:pos x="1" y="1"/>
                </a:cxn>
                <a:cxn ang="0">
                  <a:pos x="0" y="2"/>
                </a:cxn>
                <a:cxn ang="0">
                  <a:pos x="1" y="3"/>
                </a:cxn>
                <a:cxn ang="0">
                  <a:pos x="1" y="3"/>
                </a:cxn>
                <a:cxn ang="0">
                  <a:pos x="1" y="1"/>
                </a:cxn>
                <a:cxn ang="0">
                  <a:pos x="1" y="1"/>
                </a:cxn>
                <a:cxn ang="0">
                  <a:pos x="1" y="1"/>
                </a:cxn>
              </a:cxnLst>
              <a:rect l="0" t="0" r="r" b="b"/>
              <a:pathLst>
                <a:path w="1" h="3">
                  <a:moveTo>
                    <a:pt x="1" y="1"/>
                  </a:moveTo>
                  <a:cubicBezTo>
                    <a:pt x="1" y="2"/>
                    <a:pt x="0" y="2"/>
                    <a:pt x="0" y="2"/>
                  </a:cubicBezTo>
                  <a:cubicBezTo>
                    <a:pt x="1" y="3"/>
                    <a:pt x="1" y="3"/>
                    <a:pt x="1" y="3"/>
                  </a:cubicBezTo>
                  <a:cubicBezTo>
                    <a:pt x="1" y="3"/>
                    <a:pt x="1" y="3"/>
                    <a:pt x="1" y="3"/>
                  </a:cubicBezTo>
                  <a:cubicBezTo>
                    <a:pt x="1" y="2"/>
                    <a:pt x="1" y="1"/>
                    <a:pt x="1" y="1"/>
                  </a:cubicBezTo>
                  <a:cubicBezTo>
                    <a:pt x="1" y="0"/>
                    <a:pt x="1" y="0"/>
                    <a:pt x="1" y="0"/>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2"/>
                    <a:pt x="0" y="2"/>
                  </a:cubicBezTo>
                  <a:cubicBezTo>
                    <a:pt x="1" y="3"/>
                    <a:pt x="1" y="3"/>
                    <a:pt x="1" y="3"/>
                  </a:cubicBezTo>
                  <a:cubicBezTo>
                    <a:pt x="1" y="3"/>
                    <a:pt x="1" y="3"/>
                    <a:pt x="1" y="3"/>
                  </a:cubicBezTo>
                  <a:cubicBezTo>
                    <a:pt x="1" y="2"/>
                    <a:pt x="1" y="2"/>
                    <a:pt x="1" y="1"/>
                  </a:cubicBezTo>
                  <a:cubicBezTo>
                    <a:pt x="1" y="1"/>
                    <a:pt x="1" y="1"/>
                    <a:pt x="1" y="1"/>
                  </a:cubicBezTo>
                  <a:cubicBezTo>
                    <a:pt x="1" y="1"/>
                    <a:pt x="1" y="1"/>
                    <a:pt x="1" y="1"/>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70" name="Freeform 169"/>
            <p:cNvSpPr>
              <a:spLocks/>
            </p:cNvSpPr>
            <p:nvPr userDrawn="1"/>
          </p:nvSpPr>
          <p:spPr bwMode="auto">
            <a:xfrm>
              <a:off x="443" y="345"/>
              <a:ext cx="8" cy="8"/>
            </a:xfrm>
            <a:custGeom>
              <a:avLst/>
              <a:gdLst/>
              <a:ahLst/>
              <a:cxnLst>
                <a:cxn ang="0">
                  <a:pos x="0" y="1"/>
                </a:cxn>
                <a:cxn ang="0">
                  <a:pos x="2" y="2"/>
                </a:cxn>
                <a:cxn ang="0">
                  <a:pos x="4" y="2"/>
                </a:cxn>
                <a:cxn ang="0">
                  <a:pos x="0" y="1"/>
                </a:cxn>
              </a:cxnLst>
              <a:rect l="0" t="0" r="r" b="b"/>
              <a:pathLst>
                <a:path w="4" h="4">
                  <a:moveTo>
                    <a:pt x="0" y="1"/>
                  </a:moveTo>
                  <a:cubicBezTo>
                    <a:pt x="0" y="2"/>
                    <a:pt x="1" y="2"/>
                    <a:pt x="2" y="2"/>
                  </a:cubicBezTo>
                  <a:cubicBezTo>
                    <a:pt x="3" y="2"/>
                    <a:pt x="4" y="4"/>
                    <a:pt x="4" y="2"/>
                  </a:cubicBezTo>
                  <a:cubicBezTo>
                    <a:pt x="4" y="1"/>
                    <a:pt x="1" y="0"/>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71" name="Freeform 170"/>
            <p:cNvSpPr>
              <a:spLocks/>
            </p:cNvSpPr>
            <p:nvPr userDrawn="1"/>
          </p:nvSpPr>
          <p:spPr bwMode="auto">
            <a:xfrm>
              <a:off x="443" y="345"/>
              <a:ext cx="8" cy="6"/>
            </a:xfrm>
            <a:custGeom>
              <a:avLst/>
              <a:gdLst/>
              <a:ahLst/>
              <a:cxnLst>
                <a:cxn ang="0">
                  <a:pos x="0" y="1"/>
                </a:cxn>
                <a:cxn ang="0">
                  <a:pos x="2" y="2"/>
                </a:cxn>
                <a:cxn ang="0">
                  <a:pos x="3" y="3"/>
                </a:cxn>
                <a:cxn ang="0">
                  <a:pos x="4" y="3"/>
                </a:cxn>
                <a:cxn ang="0">
                  <a:pos x="4" y="2"/>
                </a:cxn>
                <a:cxn ang="0">
                  <a:pos x="4" y="2"/>
                </a:cxn>
                <a:cxn ang="0">
                  <a:pos x="1" y="0"/>
                </a:cxn>
                <a:cxn ang="0">
                  <a:pos x="0" y="1"/>
                </a:cxn>
                <a:cxn ang="0">
                  <a:pos x="0" y="1"/>
                </a:cxn>
                <a:cxn ang="0">
                  <a:pos x="0" y="1"/>
                </a:cxn>
                <a:cxn ang="0">
                  <a:pos x="1" y="1"/>
                </a:cxn>
                <a:cxn ang="0">
                  <a:pos x="3" y="1"/>
                </a:cxn>
                <a:cxn ang="0">
                  <a:pos x="4" y="2"/>
                </a:cxn>
                <a:cxn ang="0">
                  <a:pos x="4" y="2"/>
                </a:cxn>
                <a:cxn ang="0">
                  <a:pos x="4" y="3"/>
                </a:cxn>
                <a:cxn ang="0">
                  <a:pos x="3" y="3"/>
                </a:cxn>
                <a:cxn ang="0">
                  <a:pos x="2" y="2"/>
                </a:cxn>
                <a:cxn ang="0">
                  <a:pos x="0" y="1"/>
                </a:cxn>
                <a:cxn ang="0">
                  <a:pos x="0" y="1"/>
                </a:cxn>
                <a:cxn ang="0">
                  <a:pos x="0" y="1"/>
                </a:cxn>
              </a:cxnLst>
              <a:rect l="0" t="0" r="r" b="b"/>
              <a:pathLst>
                <a:path w="4" h="3">
                  <a:moveTo>
                    <a:pt x="0" y="1"/>
                  </a:moveTo>
                  <a:cubicBezTo>
                    <a:pt x="0" y="2"/>
                    <a:pt x="1" y="2"/>
                    <a:pt x="2" y="2"/>
                  </a:cubicBezTo>
                  <a:cubicBezTo>
                    <a:pt x="2" y="3"/>
                    <a:pt x="3" y="3"/>
                    <a:pt x="3" y="3"/>
                  </a:cubicBezTo>
                  <a:cubicBezTo>
                    <a:pt x="4" y="3"/>
                    <a:pt x="4" y="3"/>
                    <a:pt x="4" y="3"/>
                  </a:cubicBezTo>
                  <a:cubicBezTo>
                    <a:pt x="4" y="2"/>
                    <a:pt x="4" y="2"/>
                    <a:pt x="4" y="2"/>
                  </a:cubicBezTo>
                  <a:cubicBezTo>
                    <a:pt x="4" y="2"/>
                    <a:pt x="4" y="2"/>
                    <a:pt x="4" y="2"/>
                  </a:cubicBezTo>
                  <a:cubicBezTo>
                    <a:pt x="4" y="1"/>
                    <a:pt x="3" y="0"/>
                    <a:pt x="1" y="0"/>
                  </a:cubicBezTo>
                  <a:cubicBezTo>
                    <a:pt x="1" y="0"/>
                    <a:pt x="0" y="0"/>
                    <a:pt x="0" y="1"/>
                  </a:cubicBezTo>
                  <a:cubicBezTo>
                    <a:pt x="0" y="1"/>
                    <a:pt x="0" y="1"/>
                    <a:pt x="0" y="1"/>
                  </a:cubicBezTo>
                  <a:cubicBezTo>
                    <a:pt x="0" y="1"/>
                    <a:pt x="0" y="1"/>
                    <a:pt x="0" y="1"/>
                  </a:cubicBezTo>
                  <a:cubicBezTo>
                    <a:pt x="0" y="1"/>
                    <a:pt x="1" y="1"/>
                    <a:pt x="1" y="1"/>
                  </a:cubicBezTo>
                  <a:cubicBezTo>
                    <a:pt x="2" y="1"/>
                    <a:pt x="2" y="1"/>
                    <a:pt x="3" y="1"/>
                  </a:cubicBezTo>
                  <a:cubicBezTo>
                    <a:pt x="3" y="1"/>
                    <a:pt x="4" y="2"/>
                    <a:pt x="4" y="2"/>
                  </a:cubicBezTo>
                  <a:cubicBezTo>
                    <a:pt x="4" y="2"/>
                    <a:pt x="4" y="2"/>
                    <a:pt x="4" y="2"/>
                  </a:cubicBezTo>
                  <a:cubicBezTo>
                    <a:pt x="4" y="3"/>
                    <a:pt x="4" y="3"/>
                    <a:pt x="4" y="3"/>
                  </a:cubicBezTo>
                  <a:cubicBezTo>
                    <a:pt x="3" y="3"/>
                    <a:pt x="3" y="3"/>
                    <a:pt x="3" y="3"/>
                  </a:cubicBezTo>
                  <a:cubicBezTo>
                    <a:pt x="3" y="3"/>
                    <a:pt x="3" y="2"/>
                    <a:pt x="2" y="2"/>
                  </a:cubicBezTo>
                  <a:cubicBezTo>
                    <a:pt x="1" y="1"/>
                    <a:pt x="0" y="1"/>
                    <a:pt x="0" y="1"/>
                  </a:cubicBezTo>
                  <a:cubicBezTo>
                    <a:pt x="0" y="1"/>
                    <a:pt x="0" y="1"/>
                    <a:pt x="0" y="1"/>
                  </a:cubicBezTo>
                  <a:cubicBezTo>
                    <a:pt x="0" y="1"/>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72" name="Freeform 171"/>
            <p:cNvSpPr>
              <a:spLocks/>
            </p:cNvSpPr>
            <p:nvPr userDrawn="1"/>
          </p:nvSpPr>
          <p:spPr bwMode="auto">
            <a:xfrm>
              <a:off x="451" y="347"/>
              <a:ext cx="4" cy="4"/>
            </a:xfrm>
            <a:custGeom>
              <a:avLst/>
              <a:gdLst/>
              <a:ahLst/>
              <a:cxnLst>
                <a:cxn ang="0">
                  <a:pos x="0" y="2"/>
                </a:cxn>
                <a:cxn ang="0">
                  <a:pos x="2" y="0"/>
                </a:cxn>
                <a:cxn ang="0">
                  <a:pos x="0" y="2"/>
                </a:cxn>
              </a:cxnLst>
              <a:rect l="0" t="0" r="r" b="b"/>
              <a:pathLst>
                <a:path w="2" h="2">
                  <a:moveTo>
                    <a:pt x="0" y="2"/>
                  </a:moveTo>
                  <a:cubicBezTo>
                    <a:pt x="1" y="2"/>
                    <a:pt x="2" y="1"/>
                    <a:pt x="2" y="0"/>
                  </a:cubicBezTo>
                  <a:cubicBezTo>
                    <a:pt x="2" y="0"/>
                    <a:pt x="0" y="1"/>
                    <a:pt x="0"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73" name="Freeform 172"/>
            <p:cNvSpPr>
              <a:spLocks/>
            </p:cNvSpPr>
            <p:nvPr userDrawn="1"/>
          </p:nvSpPr>
          <p:spPr bwMode="auto">
            <a:xfrm>
              <a:off x="451" y="347"/>
              <a:ext cx="4" cy="4"/>
            </a:xfrm>
            <a:custGeom>
              <a:avLst/>
              <a:gdLst/>
              <a:ahLst/>
              <a:cxnLst>
                <a:cxn ang="0">
                  <a:pos x="0" y="2"/>
                </a:cxn>
                <a:cxn ang="0">
                  <a:pos x="1" y="1"/>
                </a:cxn>
                <a:cxn ang="0">
                  <a:pos x="2" y="0"/>
                </a:cxn>
                <a:cxn ang="0">
                  <a:pos x="2" y="0"/>
                </a:cxn>
                <a:cxn ang="0">
                  <a:pos x="2" y="0"/>
                </a:cxn>
                <a:cxn ang="0">
                  <a:pos x="0" y="2"/>
                </a:cxn>
                <a:cxn ang="0">
                  <a:pos x="0" y="2"/>
                </a:cxn>
                <a:cxn ang="0">
                  <a:pos x="0" y="2"/>
                </a:cxn>
                <a:cxn ang="0">
                  <a:pos x="2" y="0"/>
                </a:cxn>
                <a:cxn ang="0">
                  <a:pos x="2" y="0"/>
                </a:cxn>
                <a:cxn ang="0">
                  <a:pos x="2" y="0"/>
                </a:cxn>
                <a:cxn ang="0">
                  <a:pos x="1" y="1"/>
                </a:cxn>
                <a:cxn ang="0">
                  <a:pos x="0" y="2"/>
                </a:cxn>
                <a:cxn ang="0">
                  <a:pos x="0" y="2"/>
                </a:cxn>
                <a:cxn ang="0">
                  <a:pos x="0" y="2"/>
                </a:cxn>
              </a:cxnLst>
              <a:rect l="0" t="0" r="r" b="b"/>
              <a:pathLst>
                <a:path w="2" h="2">
                  <a:moveTo>
                    <a:pt x="0" y="2"/>
                  </a:moveTo>
                  <a:cubicBezTo>
                    <a:pt x="0" y="2"/>
                    <a:pt x="1" y="2"/>
                    <a:pt x="1" y="1"/>
                  </a:cubicBezTo>
                  <a:cubicBezTo>
                    <a:pt x="2" y="1"/>
                    <a:pt x="2" y="1"/>
                    <a:pt x="2" y="0"/>
                  </a:cubicBezTo>
                  <a:cubicBezTo>
                    <a:pt x="2" y="0"/>
                    <a:pt x="2" y="0"/>
                    <a:pt x="2" y="0"/>
                  </a:cubicBezTo>
                  <a:cubicBezTo>
                    <a:pt x="2" y="0"/>
                    <a:pt x="2" y="0"/>
                    <a:pt x="2" y="0"/>
                  </a:cubicBezTo>
                  <a:cubicBezTo>
                    <a:pt x="1" y="0"/>
                    <a:pt x="0" y="1"/>
                    <a:pt x="0" y="2"/>
                  </a:cubicBezTo>
                  <a:cubicBezTo>
                    <a:pt x="0" y="2"/>
                    <a:pt x="0" y="2"/>
                    <a:pt x="0" y="2"/>
                  </a:cubicBezTo>
                  <a:cubicBezTo>
                    <a:pt x="0" y="2"/>
                    <a:pt x="0" y="2"/>
                    <a:pt x="0" y="2"/>
                  </a:cubicBezTo>
                  <a:cubicBezTo>
                    <a:pt x="0" y="1"/>
                    <a:pt x="2" y="0"/>
                    <a:pt x="2" y="0"/>
                  </a:cubicBezTo>
                  <a:cubicBezTo>
                    <a:pt x="2" y="0"/>
                    <a:pt x="2" y="0"/>
                    <a:pt x="2" y="0"/>
                  </a:cubicBezTo>
                  <a:cubicBezTo>
                    <a:pt x="2" y="0"/>
                    <a:pt x="2" y="0"/>
                    <a:pt x="2" y="0"/>
                  </a:cubicBezTo>
                  <a:cubicBezTo>
                    <a:pt x="2" y="0"/>
                    <a:pt x="2" y="1"/>
                    <a:pt x="1" y="1"/>
                  </a:cubicBezTo>
                  <a:cubicBezTo>
                    <a:pt x="1" y="1"/>
                    <a:pt x="0" y="2"/>
                    <a:pt x="0" y="2"/>
                  </a:cubicBezTo>
                  <a:cubicBezTo>
                    <a:pt x="0" y="2"/>
                    <a:pt x="0" y="2"/>
                    <a:pt x="0" y="2"/>
                  </a:cubicBezTo>
                  <a:cubicBezTo>
                    <a:pt x="0" y="2"/>
                    <a:pt x="0" y="2"/>
                    <a:pt x="0"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74" name="Freeform 173"/>
            <p:cNvSpPr>
              <a:spLocks/>
            </p:cNvSpPr>
            <p:nvPr userDrawn="1"/>
          </p:nvSpPr>
          <p:spPr bwMode="auto">
            <a:xfrm>
              <a:off x="455" y="347"/>
              <a:ext cx="2" cy="1"/>
            </a:xfrm>
            <a:custGeom>
              <a:avLst/>
              <a:gdLst/>
              <a:ahLst/>
              <a:cxnLst>
                <a:cxn ang="0">
                  <a:pos x="0" y="0"/>
                </a:cxn>
                <a:cxn ang="0">
                  <a:pos x="0" y="0"/>
                </a:cxn>
              </a:cxnLst>
              <a:rect l="0" t="0" r="r" b="b"/>
              <a:pathLst>
                <a:path w="1">
                  <a:moveTo>
                    <a:pt x="0" y="0"/>
                  </a:moveTo>
                  <a:cubicBezTo>
                    <a:pt x="0" y="0"/>
                    <a:pt x="1"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75" name="Freeform 174"/>
            <p:cNvSpPr>
              <a:spLocks/>
            </p:cNvSpPr>
            <p:nvPr userDrawn="1"/>
          </p:nvSpPr>
          <p:spPr bwMode="auto">
            <a:xfrm>
              <a:off x="455" y="347"/>
              <a:ext cx="2" cy="1"/>
            </a:xfrm>
            <a:custGeom>
              <a:avLst/>
              <a:gdLst/>
              <a:ahLst/>
              <a:cxnLst>
                <a:cxn ang="0">
                  <a:pos x="0" y="0"/>
                </a:cxn>
                <a:cxn ang="0">
                  <a:pos x="0" y="0"/>
                </a:cxn>
                <a:cxn ang="0">
                  <a:pos x="2" y="0"/>
                </a:cxn>
                <a:cxn ang="0">
                  <a:pos x="2" y="0"/>
                </a:cxn>
                <a:cxn ang="0">
                  <a:pos x="2" y="0"/>
                </a:cxn>
                <a:cxn ang="0">
                  <a:pos x="2" y="0"/>
                </a:cxn>
                <a:cxn ang="0">
                  <a:pos x="0" y="0"/>
                </a:cxn>
                <a:cxn ang="0">
                  <a:pos x="0" y="0"/>
                </a:cxn>
                <a:cxn ang="0">
                  <a:pos x="0" y="0"/>
                </a:cxn>
                <a:cxn ang="0">
                  <a:pos x="0" y="0"/>
                </a:cxn>
                <a:cxn ang="0">
                  <a:pos x="0" y="0"/>
                </a:cxn>
                <a:cxn ang="0">
                  <a:pos x="0" y="0"/>
                </a:cxn>
                <a:cxn ang="0">
                  <a:pos x="2" y="0"/>
                </a:cxn>
                <a:cxn ang="0">
                  <a:pos x="2" y="0"/>
                </a:cxn>
                <a:cxn ang="0">
                  <a:pos x="2" y="0"/>
                </a:cxn>
                <a:cxn ang="0">
                  <a:pos x="0" y="0"/>
                </a:cxn>
                <a:cxn ang="0">
                  <a:pos x="0"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w="2">
                  <a:moveTo>
                    <a:pt x="0" y="0"/>
                  </a:moveTo>
                  <a:lnTo>
                    <a:pt x="0" y="0"/>
                  </a:lnTo>
                  <a:lnTo>
                    <a:pt x="2" y="0"/>
                  </a:lnTo>
                  <a:lnTo>
                    <a:pt x="2" y="0"/>
                  </a:lnTo>
                  <a:lnTo>
                    <a:pt x="2" y="0"/>
                  </a:lnTo>
                  <a:lnTo>
                    <a:pt x="2" y="0"/>
                  </a:lnTo>
                  <a:lnTo>
                    <a:pt x="0" y="0"/>
                  </a:lnTo>
                  <a:lnTo>
                    <a:pt x="0" y="0"/>
                  </a:lnTo>
                  <a:lnTo>
                    <a:pt x="0" y="0"/>
                  </a:lnTo>
                  <a:lnTo>
                    <a:pt x="0" y="0"/>
                  </a:lnTo>
                  <a:lnTo>
                    <a:pt x="0" y="0"/>
                  </a:lnTo>
                  <a:lnTo>
                    <a:pt x="0" y="0"/>
                  </a:lnTo>
                  <a:lnTo>
                    <a:pt x="2" y="0"/>
                  </a:lnTo>
                  <a:lnTo>
                    <a:pt x="2" y="0"/>
                  </a:lnTo>
                  <a:lnTo>
                    <a:pt x="2" y="0"/>
                  </a:lnTo>
                  <a:lnTo>
                    <a:pt x="0" y="0"/>
                  </a:lnTo>
                  <a:lnTo>
                    <a:pt x="0"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76" name="Freeform 175"/>
            <p:cNvSpPr>
              <a:spLocks/>
            </p:cNvSpPr>
            <p:nvPr userDrawn="1"/>
          </p:nvSpPr>
          <p:spPr bwMode="auto">
            <a:xfrm>
              <a:off x="457" y="343"/>
              <a:ext cx="2" cy="4"/>
            </a:xfrm>
            <a:custGeom>
              <a:avLst/>
              <a:gdLst/>
              <a:ahLst/>
              <a:cxnLst>
                <a:cxn ang="0">
                  <a:pos x="0" y="2"/>
                </a:cxn>
                <a:cxn ang="0">
                  <a:pos x="1" y="0"/>
                </a:cxn>
                <a:cxn ang="0">
                  <a:pos x="0" y="2"/>
                </a:cxn>
              </a:cxnLst>
              <a:rect l="0" t="0" r="r" b="b"/>
              <a:pathLst>
                <a:path w="1" h="2">
                  <a:moveTo>
                    <a:pt x="0" y="2"/>
                  </a:moveTo>
                  <a:cubicBezTo>
                    <a:pt x="0" y="1"/>
                    <a:pt x="1" y="1"/>
                    <a:pt x="1" y="0"/>
                  </a:cubicBezTo>
                  <a:cubicBezTo>
                    <a:pt x="1" y="1"/>
                    <a:pt x="0" y="1"/>
                    <a:pt x="0"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77" name="Freeform 176"/>
            <p:cNvSpPr>
              <a:spLocks/>
            </p:cNvSpPr>
            <p:nvPr userDrawn="1"/>
          </p:nvSpPr>
          <p:spPr bwMode="auto">
            <a:xfrm>
              <a:off x="455" y="341"/>
              <a:ext cx="4" cy="6"/>
            </a:xfrm>
            <a:custGeom>
              <a:avLst/>
              <a:gdLst/>
              <a:ahLst/>
              <a:cxnLst>
                <a:cxn ang="0">
                  <a:pos x="1" y="3"/>
                </a:cxn>
                <a:cxn ang="0">
                  <a:pos x="2" y="1"/>
                </a:cxn>
                <a:cxn ang="0">
                  <a:pos x="2" y="0"/>
                </a:cxn>
                <a:cxn ang="0">
                  <a:pos x="2" y="1"/>
                </a:cxn>
                <a:cxn ang="0">
                  <a:pos x="0" y="3"/>
                </a:cxn>
                <a:cxn ang="0">
                  <a:pos x="0" y="3"/>
                </a:cxn>
                <a:cxn ang="0">
                  <a:pos x="1" y="3"/>
                </a:cxn>
                <a:cxn ang="0">
                  <a:pos x="2" y="1"/>
                </a:cxn>
                <a:cxn ang="0">
                  <a:pos x="2" y="1"/>
                </a:cxn>
                <a:cxn ang="0">
                  <a:pos x="2" y="1"/>
                </a:cxn>
                <a:cxn ang="0">
                  <a:pos x="0" y="3"/>
                </a:cxn>
                <a:cxn ang="0">
                  <a:pos x="0" y="3"/>
                </a:cxn>
                <a:cxn ang="0">
                  <a:pos x="1" y="3"/>
                </a:cxn>
              </a:cxnLst>
              <a:rect l="0" t="0" r="r" b="b"/>
              <a:pathLst>
                <a:path w="2" h="3">
                  <a:moveTo>
                    <a:pt x="1" y="3"/>
                  </a:moveTo>
                  <a:cubicBezTo>
                    <a:pt x="1" y="2"/>
                    <a:pt x="2" y="2"/>
                    <a:pt x="2" y="1"/>
                  </a:cubicBezTo>
                  <a:cubicBezTo>
                    <a:pt x="2" y="0"/>
                    <a:pt x="2" y="0"/>
                    <a:pt x="2" y="0"/>
                  </a:cubicBezTo>
                  <a:cubicBezTo>
                    <a:pt x="2" y="1"/>
                    <a:pt x="2" y="1"/>
                    <a:pt x="2" y="1"/>
                  </a:cubicBezTo>
                  <a:cubicBezTo>
                    <a:pt x="1" y="1"/>
                    <a:pt x="1" y="2"/>
                    <a:pt x="0" y="3"/>
                  </a:cubicBezTo>
                  <a:cubicBezTo>
                    <a:pt x="0" y="3"/>
                    <a:pt x="0" y="3"/>
                    <a:pt x="0" y="3"/>
                  </a:cubicBezTo>
                  <a:cubicBezTo>
                    <a:pt x="1" y="3"/>
                    <a:pt x="1" y="3"/>
                    <a:pt x="1" y="3"/>
                  </a:cubicBezTo>
                  <a:cubicBezTo>
                    <a:pt x="1" y="2"/>
                    <a:pt x="2" y="2"/>
                    <a:pt x="2" y="1"/>
                  </a:cubicBezTo>
                  <a:cubicBezTo>
                    <a:pt x="2" y="1"/>
                    <a:pt x="2" y="1"/>
                    <a:pt x="2" y="1"/>
                  </a:cubicBezTo>
                  <a:cubicBezTo>
                    <a:pt x="2" y="1"/>
                    <a:pt x="2" y="1"/>
                    <a:pt x="2" y="1"/>
                  </a:cubicBezTo>
                  <a:cubicBezTo>
                    <a:pt x="1" y="1"/>
                    <a:pt x="1" y="2"/>
                    <a:pt x="0" y="3"/>
                  </a:cubicBezTo>
                  <a:cubicBezTo>
                    <a:pt x="0" y="3"/>
                    <a:pt x="0" y="3"/>
                    <a:pt x="0" y="3"/>
                  </a:cubicBezTo>
                  <a:cubicBezTo>
                    <a:pt x="1" y="3"/>
                    <a:pt x="1" y="3"/>
                    <a:pt x="1" y="3"/>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78" name="Freeform 177"/>
            <p:cNvSpPr>
              <a:spLocks/>
            </p:cNvSpPr>
            <p:nvPr userDrawn="1"/>
          </p:nvSpPr>
          <p:spPr bwMode="auto">
            <a:xfrm>
              <a:off x="459" y="341"/>
              <a:ext cx="1" cy="3"/>
            </a:xfrm>
            <a:custGeom>
              <a:avLst/>
              <a:gdLst/>
              <a:ahLst/>
              <a:cxnLst>
                <a:cxn ang="0">
                  <a:pos x="0" y="2"/>
                </a:cxn>
                <a:cxn ang="0">
                  <a:pos x="0" y="2"/>
                </a:cxn>
                <a:cxn ang="0">
                  <a:pos x="0" y="0"/>
                </a:cxn>
                <a:cxn ang="0">
                  <a:pos x="0" y="2"/>
                </a:cxn>
                <a:cxn ang="0">
                  <a:pos x="0" y="2"/>
                </a:cxn>
              </a:cxnLst>
              <a:rect l="0" t="0" r="r" b="b"/>
              <a:pathLst>
                <a:path h="2">
                  <a:moveTo>
                    <a:pt x="0" y="2"/>
                  </a:moveTo>
                  <a:lnTo>
                    <a:pt x="0" y="2"/>
                  </a:lnTo>
                  <a:lnTo>
                    <a:pt x="0" y="0"/>
                  </a:lnTo>
                  <a:lnTo>
                    <a:pt x="0" y="2"/>
                  </a:lnTo>
                  <a:lnTo>
                    <a:pt x="0" y="2"/>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79" name="Freeform 178"/>
            <p:cNvSpPr>
              <a:spLocks/>
            </p:cNvSpPr>
            <p:nvPr userDrawn="1"/>
          </p:nvSpPr>
          <p:spPr bwMode="auto">
            <a:xfrm>
              <a:off x="459" y="339"/>
              <a:ext cx="1" cy="2"/>
            </a:xfrm>
            <a:custGeom>
              <a:avLst/>
              <a:gdLst/>
              <a:ahLst/>
              <a:cxnLst>
                <a:cxn ang="0">
                  <a:pos x="0" y="1"/>
                </a:cxn>
                <a:cxn ang="0">
                  <a:pos x="0" y="1"/>
                </a:cxn>
              </a:cxnLst>
              <a:rect l="0" t="0" r="r" b="b"/>
              <a:pathLst>
                <a:path h="1">
                  <a:moveTo>
                    <a:pt x="0" y="1"/>
                  </a:moveTo>
                  <a:cubicBezTo>
                    <a:pt x="0" y="1"/>
                    <a:pt x="0" y="0"/>
                    <a:pt x="0" y="1"/>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80" name="Freeform 179"/>
            <p:cNvSpPr>
              <a:spLocks/>
            </p:cNvSpPr>
            <p:nvPr userDrawn="1"/>
          </p:nvSpPr>
          <p:spPr bwMode="auto">
            <a:xfrm>
              <a:off x="459" y="339"/>
              <a:ext cx="2" cy="2"/>
            </a:xfrm>
            <a:custGeom>
              <a:avLst/>
              <a:gdLst/>
              <a:ahLst/>
              <a:cxnLst>
                <a:cxn ang="0">
                  <a:pos x="2" y="2"/>
                </a:cxn>
                <a:cxn ang="0">
                  <a:pos x="2" y="2"/>
                </a:cxn>
                <a:cxn ang="0">
                  <a:pos x="2" y="2"/>
                </a:cxn>
                <a:cxn ang="0">
                  <a:pos x="2" y="2"/>
                </a:cxn>
                <a:cxn ang="0">
                  <a:pos x="0" y="2"/>
                </a:cxn>
                <a:cxn ang="0">
                  <a:pos x="0" y="2"/>
                </a:cxn>
                <a:cxn ang="0">
                  <a:pos x="2"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2" y="2"/>
                </a:cxn>
                <a:cxn ang="0">
                  <a:pos x="2" y="2"/>
                </a:cxn>
                <a:cxn ang="0">
                  <a:pos x="2" y="2"/>
                </a:cxn>
                <a:cxn ang="0">
                  <a:pos x="2" y="2"/>
                </a:cxn>
                <a:cxn ang="0">
                  <a:pos x="2" y="2"/>
                </a:cxn>
                <a:cxn ang="0">
                  <a:pos x="0" y="0"/>
                </a:cxn>
                <a:cxn ang="0">
                  <a:pos x="0" y="2"/>
                </a:cxn>
                <a:cxn ang="0">
                  <a:pos x="0" y="2"/>
                </a:cxn>
                <a:cxn ang="0">
                  <a:pos x="0" y="2"/>
                </a:cxn>
                <a:cxn ang="0">
                  <a:pos x="2" y="2"/>
                </a:cxn>
              </a:cxnLst>
              <a:rect l="0" t="0" r="r" b="b"/>
              <a:pathLst>
                <a:path w="2" h="2">
                  <a:moveTo>
                    <a:pt x="2" y="2"/>
                  </a:moveTo>
                  <a:lnTo>
                    <a:pt x="2" y="2"/>
                  </a:lnTo>
                  <a:lnTo>
                    <a:pt x="2" y="2"/>
                  </a:lnTo>
                  <a:lnTo>
                    <a:pt x="2" y="2"/>
                  </a:lnTo>
                  <a:lnTo>
                    <a:pt x="0" y="2"/>
                  </a:lnTo>
                  <a:lnTo>
                    <a:pt x="0" y="2"/>
                  </a:lnTo>
                  <a:lnTo>
                    <a:pt x="2"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2" y="2"/>
                  </a:lnTo>
                  <a:lnTo>
                    <a:pt x="2" y="2"/>
                  </a:lnTo>
                  <a:lnTo>
                    <a:pt x="2" y="2"/>
                  </a:lnTo>
                  <a:lnTo>
                    <a:pt x="0" y="0"/>
                  </a:lnTo>
                  <a:lnTo>
                    <a:pt x="0" y="2"/>
                  </a:lnTo>
                  <a:lnTo>
                    <a:pt x="0" y="2"/>
                  </a:lnTo>
                  <a:lnTo>
                    <a:pt x="0" y="2"/>
                  </a:lnTo>
                  <a:lnTo>
                    <a:pt x="2" y="2"/>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81" name="Freeform 180"/>
            <p:cNvSpPr>
              <a:spLocks/>
            </p:cNvSpPr>
            <p:nvPr userDrawn="1"/>
          </p:nvSpPr>
          <p:spPr bwMode="auto">
            <a:xfrm>
              <a:off x="457" y="345"/>
              <a:ext cx="2" cy="2"/>
            </a:xfrm>
            <a:custGeom>
              <a:avLst/>
              <a:gdLst/>
              <a:ahLst/>
              <a:cxnLst>
                <a:cxn ang="0">
                  <a:pos x="0" y="0"/>
                </a:cxn>
                <a:cxn ang="0">
                  <a:pos x="1" y="0"/>
                </a:cxn>
                <a:cxn ang="0">
                  <a:pos x="0" y="0"/>
                </a:cxn>
              </a:cxnLst>
              <a:rect l="0" t="0" r="r" b="b"/>
              <a:pathLst>
                <a:path w="1" h="1">
                  <a:moveTo>
                    <a:pt x="0" y="0"/>
                  </a:moveTo>
                  <a:cubicBezTo>
                    <a:pt x="0" y="0"/>
                    <a:pt x="0" y="1"/>
                    <a:pt x="1" y="0"/>
                  </a:cubicBezTo>
                  <a:cubicBezTo>
                    <a:pt x="0" y="0"/>
                    <a:pt x="0"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82" name="Freeform 181"/>
            <p:cNvSpPr>
              <a:spLocks/>
            </p:cNvSpPr>
            <p:nvPr userDrawn="1"/>
          </p:nvSpPr>
          <p:spPr bwMode="auto">
            <a:xfrm>
              <a:off x="457" y="345"/>
              <a:ext cx="2" cy="2"/>
            </a:xfrm>
            <a:custGeom>
              <a:avLst/>
              <a:gdLst/>
              <a:ahLst/>
              <a:cxnLst>
                <a:cxn ang="0">
                  <a:pos x="0" y="2"/>
                </a:cxn>
                <a:cxn ang="0">
                  <a:pos x="0" y="2"/>
                </a:cxn>
                <a:cxn ang="0">
                  <a:pos x="2" y="0"/>
                </a:cxn>
                <a:cxn ang="0">
                  <a:pos x="2" y="0"/>
                </a:cxn>
                <a:cxn ang="0">
                  <a:pos x="0" y="0"/>
                </a:cxn>
                <a:cxn ang="0">
                  <a:pos x="0" y="0"/>
                </a:cxn>
                <a:cxn ang="0">
                  <a:pos x="0" y="2"/>
                </a:cxn>
                <a:cxn ang="0">
                  <a:pos x="0" y="2"/>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2"/>
                </a:cxn>
                <a:cxn ang="0">
                  <a:pos x="0" y="2"/>
                </a:cxn>
              </a:cxnLst>
              <a:rect l="0" t="0" r="r" b="b"/>
              <a:pathLst>
                <a:path w="2" h="2">
                  <a:moveTo>
                    <a:pt x="0" y="2"/>
                  </a:moveTo>
                  <a:lnTo>
                    <a:pt x="0" y="2"/>
                  </a:lnTo>
                  <a:lnTo>
                    <a:pt x="2" y="0"/>
                  </a:lnTo>
                  <a:lnTo>
                    <a:pt x="2" y="0"/>
                  </a:lnTo>
                  <a:lnTo>
                    <a:pt x="0" y="0"/>
                  </a:lnTo>
                  <a:lnTo>
                    <a:pt x="0" y="0"/>
                  </a:lnTo>
                  <a:lnTo>
                    <a:pt x="0" y="2"/>
                  </a:lnTo>
                  <a:lnTo>
                    <a:pt x="0" y="2"/>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2"/>
                  </a:lnTo>
                  <a:lnTo>
                    <a:pt x="0" y="2"/>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83" name="Freeform 182"/>
            <p:cNvSpPr>
              <a:spLocks/>
            </p:cNvSpPr>
            <p:nvPr userDrawn="1"/>
          </p:nvSpPr>
          <p:spPr bwMode="auto">
            <a:xfrm>
              <a:off x="459" y="341"/>
              <a:ext cx="2" cy="4"/>
            </a:xfrm>
            <a:custGeom>
              <a:avLst/>
              <a:gdLst/>
              <a:ahLst/>
              <a:cxnLst>
                <a:cxn ang="0">
                  <a:pos x="0" y="2"/>
                </a:cxn>
                <a:cxn ang="0">
                  <a:pos x="1" y="0"/>
                </a:cxn>
                <a:cxn ang="0">
                  <a:pos x="0" y="2"/>
                </a:cxn>
              </a:cxnLst>
              <a:rect l="0" t="0" r="r" b="b"/>
              <a:pathLst>
                <a:path w="1" h="2">
                  <a:moveTo>
                    <a:pt x="0" y="2"/>
                  </a:moveTo>
                  <a:cubicBezTo>
                    <a:pt x="0" y="1"/>
                    <a:pt x="0" y="0"/>
                    <a:pt x="1" y="0"/>
                  </a:cubicBezTo>
                  <a:cubicBezTo>
                    <a:pt x="0" y="0"/>
                    <a:pt x="0" y="1"/>
                    <a:pt x="0"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84" name="Freeform 183"/>
            <p:cNvSpPr>
              <a:spLocks/>
            </p:cNvSpPr>
            <p:nvPr userDrawn="1"/>
          </p:nvSpPr>
          <p:spPr bwMode="auto">
            <a:xfrm>
              <a:off x="459" y="341"/>
              <a:ext cx="2" cy="4"/>
            </a:xfrm>
            <a:custGeom>
              <a:avLst/>
              <a:gdLst/>
              <a:ahLst/>
              <a:cxnLst>
                <a:cxn ang="0">
                  <a:pos x="0" y="2"/>
                </a:cxn>
                <a:cxn ang="0">
                  <a:pos x="1" y="0"/>
                </a:cxn>
                <a:cxn ang="0">
                  <a:pos x="1" y="0"/>
                </a:cxn>
                <a:cxn ang="0">
                  <a:pos x="0" y="0"/>
                </a:cxn>
                <a:cxn ang="0">
                  <a:pos x="0" y="1"/>
                </a:cxn>
                <a:cxn ang="0">
                  <a:pos x="0" y="2"/>
                </a:cxn>
                <a:cxn ang="0">
                  <a:pos x="0" y="2"/>
                </a:cxn>
                <a:cxn ang="0">
                  <a:pos x="0" y="2"/>
                </a:cxn>
                <a:cxn ang="0">
                  <a:pos x="0" y="1"/>
                </a:cxn>
                <a:cxn ang="0">
                  <a:pos x="1" y="0"/>
                </a:cxn>
                <a:cxn ang="0">
                  <a:pos x="1" y="0"/>
                </a:cxn>
                <a:cxn ang="0">
                  <a:pos x="0" y="0"/>
                </a:cxn>
                <a:cxn ang="0">
                  <a:pos x="0" y="1"/>
                </a:cxn>
                <a:cxn ang="0">
                  <a:pos x="0" y="2"/>
                </a:cxn>
                <a:cxn ang="0">
                  <a:pos x="0" y="2"/>
                </a:cxn>
              </a:cxnLst>
              <a:rect l="0" t="0" r="r" b="b"/>
              <a:pathLst>
                <a:path w="1" h="2">
                  <a:moveTo>
                    <a:pt x="0" y="2"/>
                  </a:moveTo>
                  <a:cubicBezTo>
                    <a:pt x="1" y="1"/>
                    <a:pt x="1" y="0"/>
                    <a:pt x="1" y="0"/>
                  </a:cubicBezTo>
                  <a:cubicBezTo>
                    <a:pt x="1" y="0"/>
                    <a:pt x="1" y="0"/>
                    <a:pt x="1" y="0"/>
                  </a:cubicBezTo>
                  <a:cubicBezTo>
                    <a:pt x="0" y="0"/>
                    <a:pt x="0" y="0"/>
                    <a:pt x="0" y="0"/>
                  </a:cubicBezTo>
                  <a:cubicBezTo>
                    <a:pt x="0" y="0"/>
                    <a:pt x="0" y="1"/>
                    <a:pt x="0" y="1"/>
                  </a:cubicBezTo>
                  <a:cubicBezTo>
                    <a:pt x="0" y="2"/>
                    <a:pt x="0" y="2"/>
                    <a:pt x="0" y="2"/>
                  </a:cubicBezTo>
                  <a:cubicBezTo>
                    <a:pt x="0" y="2"/>
                    <a:pt x="0" y="2"/>
                    <a:pt x="0" y="2"/>
                  </a:cubicBezTo>
                  <a:cubicBezTo>
                    <a:pt x="0" y="2"/>
                    <a:pt x="0" y="2"/>
                    <a:pt x="0" y="2"/>
                  </a:cubicBezTo>
                  <a:cubicBezTo>
                    <a:pt x="0" y="1"/>
                    <a:pt x="0" y="1"/>
                    <a:pt x="0" y="1"/>
                  </a:cubicBezTo>
                  <a:cubicBezTo>
                    <a:pt x="0" y="1"/>
                    <a:pt x="1" y="0"/>
                    <a:pt x="1" y="0"/>
                  </a:cubicBezTo>
                  <a:cubicBezTo>
                    <a:pt x="1" y="0"/>
                    <a:pt x="1" y="0"/>
                    <a:pt x="1" y="0"/>
                  </a:cubicBezTo>
                  <a:cubicBezTo>
                    <a:pt x="0" y="0"/>
                    <a:pt x="0" y="0"/>
                    <a:pt x="0" y="0"/>
                  </a:cubicBezTo>
                  <a:cubicBezTo>
                    <a:pt x="0" y="0"/>
                    <a:pt x="0" y="1"/>
                    <a:pt x="0" y="1"/>
                  </a:cubicBezTo>
                  <a:cubicBezTo>
                    <a:pt x="0" y="2"/>
                    <a:pt x="0" y="2"/>
                    <a:pt x="0" y="2"/>
                  </a:cubicBezTo>
                  <a:cubicBezTo>
                    <a:pt x="0" y="2"/>
                    <a:pt x="0" y="2"/>
                    <a:pt x="0"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85" name="Freeform 184"/>
            <p:cNvSpPr>
              <a:spLocks/>
            </p:cNvSpPr>
            <p:nvPr userDrawn="1"/>
          </p:nvSpPr>
          <p:spPr bwMode="auto">
            <a:xfrm>
              <a:off x="461" y="334"/>
              <a:ext cx="3" cy="1"/>
            </a:xfrm>
            <a:custGeom>
              <a:avLst/>
              <a:gdLst/>
              <a:ahLst/>
              <a:cxnLst>
                <a:cxn ang="0">
                  <a:pos x="2" y="0"/>
                </a:cxn>
                <a:cxn ang="0">
                  <a:pos x="0" y="0"/>
                </a:cxn>
                <a:cxn ang="0">
                  <a:pos x="2" y="0"/>
                </a:cxn>
              </a:cxnLst>
              <a:rect l="0" t="0" r="r" b="b"/>
              <a:pathLst>
                <a:path w="2">
                  <a:moveTo>
                    <a:pt x="2" y="0"/>
                  </a:moveTo>
                  <a:lnTo>
                    <a:pt x="0" y="0"/>
                  </a:lnTo>
                  <a:lnTo>
                    <a:pt x="2" y="0"/>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86" name="Freeform 185"/>
            <p:cNvSpPr>
              <a:spLocks/>
            </p:cNvSpPr>
            <p:nvPr userDrawn="1"/>
          </p:nvSpPr>
          <p:spPr bwMode="auto">
            <a:xfrm>
              <a:off x="461" y="332"/>
              <a:ext cx="3" cy="5"/>
            </a:xfrm>
            <a:custGeom>
              <a:avLst/>
              <a:gdLst/>
              <a:ahLst/>
              <a:cxnLst>
                <a:cxn ang="0">
                  <a:pos x="2" y="2"/>
                </a:cxn>
                <a:cxn ang="0">
                  <a:pos x="2" y="2"/>
                </a:cxn>
                <a:cxn ang="0">
                  <a:pos x="0" y="0"/>
                </a:cxn>
                <a:cxn ang="0">
                  <a:pos x="0" y="2"/>
                </a:cxn>
                <a:cxn ang="0">
                  <a:pos x="0" y="2"/>
                </a:cxn>
                <a:cxn ang="0">
                  <a:pos x="2" y="5"/>
                </a:cxn>
                <a:cxn ang="0">
                  <a:pos x="2" y="2"/>
                </a:cxn>
                <a:cxn ang="0">
                  <a:pos x="2" y="2"/>
                </a:cxn>
                <a:cxn ang="0">
                  <a:pos x="0" y="0"/>
                </a:cxn>
                <a:cxn ang="0">
                  <a:pos x="0" y="2"/>
                </a:cxn>
                <a:cxn ang="0">
                  <a:pos x="0" y="2"/>
                </a:cxn>
                <a:cxn ang="0">
                  <a:pos x="2" y="5"/>
                </a:cxn>
                <a:cxn ang="0">
                  <a:pos x="2" y="2"/>
                </a:cxn>
              </a:cxnLst>
              <a:rect l="0" t="0" r="r" b="b"/>
              <a:pathLst>
                <a:path w="2" h="5">
                  <a:moveTo>
                    <a:pt x="2" y="2"/>
                  </a:moveTo>
                  <a:lnTo>
                    <a:pt x="2" y="2"/>
                  </a:lnTo>
                  <a:lnTo>
                    <a:pt x="0" y="0"/>
                  </a:lnTo>
                  <a:lnTo>
                    <a:pt x="0" y="2"/>
                  </a:lnTo>
                  <a:lnTo>
                    <a:pt x="0" y="2"/>
                  </a:lnTo>
                  <a:lnTo>
                    <a:pt x="2" y="5"/>
                  </a:lnTo>
                  <a:lnTo>
                    <a:pt x="2" y="2"/>
                  </a:lnTo>
                  <a:lnTo>
                    <a:pt x="2" y="2"/>
                  </a:lnTo>
                  <a:lnTo>
                    <a:pt x="0" y="0"/>
                  </a:lnTo>
                  <a:lnTo>
                    <a:pt x="0" y="2"/>
                  </a:lnTo>
                  <a:lnTo>
                    <a:pt x="0" y="2"/>
                  </a:lnTo>
                  <a:lnTo>
                    <a:pt x="2" y="5"/>
                  </a:lnTo>
                  <a:lnTo>
                    <a:pt x="2" y="2"/>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87" name="Freeform 186"/>
            <p:cNvSpPr>
              <a:spLocks/>
            </p:cNvSpPr>
            <p:nvPr userDrawn="1"/>
          </p:nvSpPr>
          <p:spPr bwMode="auto">
            <a:xfrm>
              <a:off x="449" y="347"/>
              <a:ext cx="2" cy="1"/>
            </a:xfrm>
            <a:custGeom>
              <a:avLst/>
              <a:gdLst/>
              <a:ahLst/>
              <a:cxnLst>
                <a:cxn ang="0">
                  <a:pos x="0" y="0"/>
                </a:cxn>
                <a:cxn ang="0">
                  <a:pos x="1" y="0"/>
                </a:cxn>
                <a:cxn ang="0">
                  <a:pos x="0" y="0"/>
                </a:cxn>
              </a:cxnLst>
              <a:rect l="0" t="0" r="r" b="b"/>
              <a:pathLst>
                <a:path w="1">
                  <a:moveTo>
                    <a:pt x="0" y="0"/>
                  </a:moveTo>
                  <a:cubicBezTo>
                    <a:pt x="1" y="0"/>
                    <a:pt x="1" y="0"/>
                    <a:pt x="1" y="0"/>
                  </a:cubicBezTo>
                  <a:cubicBezTo>
                    <a:pt x="1" y="0"/>
                    <a:pt x="1"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88" name="Freeform 187"/>
            <p:cNvSpPr>
              <a:spLocks/>
            </p:cNvSpPr>
            <p:nvPr userDrawn="1"/>
          </p:nvSpPr>
          <p:spPr bwMode="auto">
            <a:xfrm>
              <a:off x="449" y="347"/>
              <a:ext cx="2" cy="1"/>
            </a:xfrm>
            <a:custGeom>
              <a:avLst/>
              <a:gdLst/>
              <a:ahLst/>
              <a:cxnLst>
                <a:cxn ang="0">
                  <a:pos x="0" y="0"/>
                </a:cxn>
                <a:cxn ang="0">
                  <a:pos x="2" y="0"/>
                </a:cxn>
                <a:cxn ang="0">
                  <a:pos x="2" y="0"/>
                </a:cxn>
                <a:cxn ang="0">
                  <a:pos x="2" y="0"/>
                </a:cxn>
                <a:cxn ang="0">
                  <a:pos x="2" y="0"/>
                </a:cxn>
                <a:cxn ang="0">
                  <a:pos x="0" y="0"/>
                </a:cxn>
                <a:cxn ang="0">
                  <a:pos x="0" y="0"/>
                </a:cxn>
                <a:cxn ang="0">
                  <a:pos x="0" y="0"/>
                </a:cxn>
                <a:cxn ang="0">
                  <a:pos x="0"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0" y="0"/>
                </a:cxn>
                <a:cxn ang="0">
                  <a:pos x="0" y="0"/>
                </a:cxn>
                <a:cxn ang="0">
                  <a:pos x="0" y="0"/>
                </a:cxn>
              </a:cxnLst>
              <a:rect l="0" t="0" r="r" b="b"/>
              <a:pathLst>
                <a:path w="2">
                  <a:moveTo>
                    <a:pt x="0" y="0"/>
                  </a:moveTo>
                  <a:lnTo>
                    <a:pt x="2" y="0"/>
                  </a:lnTo>
                  <a:lnTo>
                    <a:pt x="2" y="0"/>
                  </a:lnTo>
                  <a:lnTo>
                    <a:pt x="2" y="0"/>
                  </a:lnTo>
                  <a:lnTo>
                    <a:pt x="2" y="0"/>
                  </a:lnTo>
                  <a:lnTo>
                    <a:pt x="0" y="0"/>
                  </a:lnTo>
                  <a:lnTo>
                    <a:pt x="0" y="0"/>
                  </a:lnTo>
                  <a:lnTo>
                    <a:pt x="0" y="0"/>
                  </a:lnTo>
                  <a:lnTo>
                    <a:pt x="0"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0" y="0"/>
                  </a:lnTo>
                  <a:lnTo>
                    <a:pt x="0" y="0"/>
                  </a:lnTo>
                  <a:lnTo>
                    <a:pt x="0" y="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89" name="Freeform 188"/>
            <p:cNvSpPr>
              <a:spLocks/>
            </p:cNvSpPr>
            <p:nvPr userDrawn="1"/>
          </p:nvSpPr>
          <p:spPr bwMode="auto">
            <a:xfrm>
              <a:off x="455" y="347"/>
              <a:ext cx="1" cy="1"/>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90" name="Freeform 189"/>
            <p:cNvSpPr>
              <a:spLocks/>
            </p:cNvSpPr>
            <p:nvPr userDrawn="1"/>
          </p:nvSpPr>
          <p:spPr bwMode="auto">
            <a:xfrm>
              <a:off x="451" y="332"/>
              <a:ext cx="6" cy="13"/>
            </a:xfrm>
            <a:custGeom>
              <a:avLst/>
              <a:gdLst/>
              <a:ahLst/>
              <a:cxnLst>
                <a:cxn ang="0">
                  <a:pos x="0" y="5"/>
                </a:cxn>
                <a:cxn ang="0">
                  <a:pos x="1" y="6"/>
                </a:cxn>
                <a:cxn ang="0">
                  <a:pos x="1" y="6"/>
                </a:cxn>
                <a:cxn ang="0">
                  <a:pos x="1" y="6"/>
                </a:cxn>
                <a:cxn ang="0">
                  <a:pos x="2" y="5"/>
                </a:cxn>
                <a:cxn ang="0">
                  <a:pos x="2" y="0"/>
                </a:cxn>
                <a:cxn ang="0">
                  <a:pos x="1" y="0"/>
                </a:cxn>
                <a:cxn ang="0">
                  <a:pos x="0" y="5"/>
                </a:cxn>
              </a:cxnLst>
              <a:rect l="0" t="0" r="r" b="b"/>
              <a:pathLst>
                <a:path w="3" h="6">
                  <a:moveTo>
                    <a:pt x="0" y="5"/>
                  </a:moveTo>
                  <a:cubicBezTo>
                    <a:pt x="0" y="5"/>
                    <a:pt x="0" y="6"/>
                    <a:pt x="1" y="6"/>
                  </a:cubicBezTo>
                  <a:cubicBezTo>
                    <a:pt x="1" y="6"/>
                    <a:pt x="1" y="6"/>
                    <a:pt x="1" y="6"/>
                  </a:cubicBezTo>
                  <a:cubicBezTo>
                    <a:pt x="1" y="6"/>
                    <a:pt x="1" y="6"/>
                    <a:pt x="1" y="6"/>
                  </a:cubicBezTo>
                  <a:cubicBezTo>
                    <a:pt x="2" y="5"/>
                    <a:pt x="1" y="5"/>
                    <a:pt x="2" y="5"/>
                  </a:cubicBezTo>
                  <a:cubicBezTo>
                    <a:pt x="3" y="3"/>
                    <a:pt x="1" y="2"/>
                    <a:pt x="2" y="0"/>
                  </a:cubicBezTo>
                  <a:cubicBezTo>
                    <a:pt x="1" y="0"/>
                    <a:pt x="1" y="0"/>
                    <a:pt x="1" y="0"/>
                  </a:cubicBezTo>
                  <a:cubicBezTo>
                    <a:pt x="1" y="2"/>
                    <a:pt x="0" y="4"/>
                    <a:pt x="0" y="5"/>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91" name="Freeform 190"/>
            <p:cNvSpPr>
              <a:spLocks/>
            </p:cNvSpPr>
            <p:nvPr userDrawn="1"/>
          </p:nvSpPr>
          <p:spPr bwMode="auto">
            <a:xfrm>
              <a:off x="455" y="332"/>
              <a:ext cx="4" cy="12"/>
            </a:xfrm>
            <a:custGeom>
              <a:avLst/>
              <a:gdLst/>
              <a:ahLst/>
              <a:cxnLst>
                <a:cxn ang="0">
                  <a:pos x="1" y="4"/>
                </a:cxn>
                <a:cxn ang="0">
                  <a:pos x="1" y="5"/>
                </a:cxn>
                <a:cxn ang="0">
                  <a:pos x="1" y="3"/>
                </a:cxn>
                <a:cxn ang="0">
                  <a:pos x="1" y="4"/>
                </a:cxn>
                <a:cxn ang="0">
                  <a:pos x="1" y="4"/>
                </a:cxn>
                <a:cxn ang="0">
                  <a:pos x="2" y="4"/>
                </a:cxn>
                <a:cxn ang="0">
                  <a:pos x="1" y="2"/>
                </a:cxn>
                <a:cxn ang="0">
                  <a:pos x="1" y="3"/>
                </a:cxn>
                <a:cxn ang="0">
                  <a:pos x="1" y="0"/>
                </a:cxn>
                <a:cxn ang="0">
                  <a:pos x="1" y="4"/>
                </a:cxn>
              </a:cxnLst>
              <a:rect l="0" t="0" r="r" b="b"/>
              <a:pathLst>
                <a:path w="2" h="5">
                  <a:moveTo>
                    <a:pt x="1" y="4"/>
                  </a:moveTo>
                  <a:cubicBezTo>
                    <a:pt x="1" y="4"/>
                    <a:pt x="1" y="4"/>
                    <a:pt x="1" y="5"/>
                  </a:cubicBezTo>
                  <a:cubicBezTo>
                    <a:pt x="1" y="4"/>
                    <a:pt x="1" y="4"/>
                    <a:pt x="1" y="3"/>
                  </a:cubicBezTo>
                  <a:cubicBezTo>
                    <a:pt x="1" y="4"/>
                    <a:pt x="1" y="4"/>
                    <a:pt x="1" y="4"/>
                  </a:cubicBezTo>
                  <a:cubicBezTo>
                    <a:pt x="1" y="4"/>
                    <a:pt x="1" y="4"/>
                    <a:pt x="1" y="4"/>
                  </a:cubicBezTo>
                  <a:cubicBezTo>
                    <a:pt x="2" y="4"/>
                    <a:pt x="2" y="4"/>
                    <a:pt x="2" y="4"/>
                  </a:cubicBezTo>
                  <a:cubicBezTo>
                    <a:pt x="1" y="3"/>
                    <a:pt x="1" y="3"/>
                    <a:pt x="1" y="2"/>
                  </a:cubicBezTo>
                  <a:cubicBezTo>
                    <a:pt x="1" y="3"/>
                    <a:pt x="1" y="3"/>
                    <a:pt x="1" y="3"/>
                  </a:cubicBezTo>
                  <a:cubicBezTo>
                    <a:pt x="0" y="2"/>
                    <a:pt x="1" y="1"/>
                    <a:pt x="1" y="0"/>
                  </a:cubicBezTo>
                  <a:cubicBezTo>
                    <a:pt x="1" y="2"/>
                    <a:pt x="0" y="2"/>
                    <a:pt x="1" y="4"/>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92" name="Freeform 191"/>
            <p:cNvSpPr>
              <a:spLocks/>
            </p:cNvSpPr>
            <p:nvPr userDrawn="1"/>
          </p:nvSpPr>
          <p:spPr bwMode="auto">
            <a:xfrm>
              <a:off x="455" y="332"/>
              <a:ext cx="4" cy="12"/>
            </a:xfrm>
            <a:custGeom>
              <a:avLst/>
              <a:gdLst/>
              <a:ahLst/>
              <a:cxnLst>
                <a:cxn ang="0">
                  <a:pos x="1" y="5"/>
                </a:cxn>
                <a:cxn ang="0">
                  <a:pos x="1" y="5"/>
                </a:cxn>
                <a:cxn ang="0">
                  <a:pos x="1" y="3"/>
                </a:cxn>
                <a:cxn ang="0">
                  <a:pos x="1" y="3"/>
                </a:cxn>
                <a:cxn ang="0">
                  <a:pos x="1" y="4"/>
                </a:cxn>
                <a:cxn ang="0">
                  <a:pos x="2" y="4"/>
                </a:cxn>
                <a:cxn ang="0">
                  <a:pos x="1" y="4"/>
                </a:cxn>
                <a:cxn ang="0">
                  <a:pos x="2" y="4"/>
                </a:cxn>
                <a:cxn ang="0">
                  <a:pos x="1" y="2"/>
                </a:cxn>
                <a:cxn ang="0">
                  <a:pos x="1" y="1"/>
                </a:cxn>
                <a:cxn ang="0">
                  <a:pos x="0" y="3"/>
                </a:cxn>
                <a:cxn ang="0">
                  <a:pos x="1" y="2"/>
                </a:cxn>
                <a:cxn ang="0">
                  <a:pos x="1" y="1"/>
                </a:cxn>
                <a:cxn ang="0">
                  <a:pos x="1" y="0"/>
                </a:cxn>
                <a:cxn ang="0">
                  <a:pos x="0" y="3"/>
                </a:cxn>
                <a:cxn ang="0">
                  <a:pos x="1" y="4"/>
                </a:cxn>
                <a:cxn ang="0">
                  <a:pos x="1" y="3"/>
                </a:cxn>
                <a:cxn ang="0">
                  <a:pos x="1" y="0"/>
                </a:cxn>
                <a:cxn ang="0">
                  <a:pos x="1" y="1"/>
                </a:cxn>
                <a:cxn ang="0">
                  <a:pos x="1" y="3"/>
                </a:cxn>
                <a:cxn ang="0">
                  <a:pos x="1" y="3"/>
                </a:cxn>
                <a:cxn ang="0">
                  <a:pos x="1" y="2"/>
                </a:cxn>
                <a:cxn ang="0">
                  <a:pos x="1" y="2"/>
                </a:cxn>
                <a:cxn ang="0">
                  <a:pos x="2" y="4"/>
                </a:cxn>
                <a:cxn ang="0">
                  <a:pos x="2" y="3"/>
                </a:cxn>
                <a:cxn ang="0">
                  <a:pos x="1" y="3"/>
                </a:cxn>
                <a:cxn ang="0">
                  <a:pos x="1" y="4"/>
                </a:cxn>
                <a:cxn ang="0">
                  <a:pos x="1" y="3"/>
                </a:cxn>
                <a:cxn ang="0">
                  <a:pos x="1" y="3"/>
                </a:cxn>
                <a:cxn ang="0">
                  <a:pos x="1" y="5"/>
                </a:cxn>
                <a:cxn ang="0">
                  <a:pos x="1" y="5"/>
                </a:cxn>
                <a:cxn ang="0">
                  <a:pos x="0" y="4"/>
                </a:cxn>
              </a:cxnLst>
              <a:rect l="0" t="0" r="r" b="b"/>
              <a:pathLst>
                <a:path w="2" h="5">
                  <a:moveTo>
                    <a:pt x="0" y="4"/>
                  </a:moveTo>
                  <a:cubicBezTo>
                    <a:pt x="1" y="4"/>
                    <a:pt x="1" y="4"/>
                    <a:pt x="1" y="5"/>
                  </a:cubicBezTo>
                  <a:cubicBezTo>
                    <a:pt x="1" y="5"/>
                    <a:pt x="1" y="5"/>
                    <a:pt x="1" y="5"/>
                  </a:cubicBezTo>
                  <a:cubicBezTo>
                    <a:pt x="1" y="5"/>
                    <a:pt x="1" y="5"/>
                    <a:pt x="1" y="5"/>
                  </a:cubicBezTo>
                  <a:cubicBezTo>
                    <a:pt x="1" y="4"/>
                    <a:pt x="1" y="4"/>
                    <a:pt x="1" y="4"/>
                  </a:cubicBezTo>
                  <a:cubicBezTo>
                    <a:pt x="1" y="3"/>
                    <a:pt x="1" y="3"/>
                    <a:pt x="1" y="3"/>
                  </a:cubicBezTo>
                  <a:cubicBezTo>
                    <a:pt x="1" y="3"/>
                    <a:pt x="1" y="3"/>
                    <a:pt x="1" y="3"/>
                  </a:cubicBezTo>
                  <a:cubicBezTo>
                    <a:pt x="1" y="3"/>
                    <a:pt x="1" y="3"/>
                    <a:pt x="1" y="3"/>
                  </a:cubicBezTo>
                  <a:cubicBezTo>
                    <a:pt x="1" y="4"/>
                    <a:pt x="1" y="4"/>
                    <a:pt x="1" y="4"/>
                  </a:cubicBezTo>
                  <a:cubicBezTo>
                    <a:pt x="1" y="4"/>
                    <a:pt x="1" y="4"/>
                    <a:pt x="1" y="4"/>
                  </a:cubicBezTo>
                  <a:cubicBezTo>
                    <a:pt x="1" y="4"/>
                    <a:pt x="1" y="4"/>
                    <a:pt x="1" y="4"/>
                  </a:cubicBezTo>
                  <a:cubicBezTo>
                    <a:pt x="2" y="4"/>
                    <a:pt x="2" y="4"/>
                    <a:pt x="2" y="4"/>
                  </a:cubicBezTo>
                  <a:cubicBezTo>
                    <a:pt x="1" y="4"/>
                    <a:pt x="1" y="4"/>
                    <a:pt x="1" y="4"/>
                  </a:cubicBezTo>
                  <a:cubicBezTo>
                    <a:pt x="1" y="4"/>
                    <a:pt x="1" y="4"/>
                    <a:pt x="1" y="4"/>
                  </a:cubicBezTo>
                  <a:cubicBezTo>
                    <a:pt x="1" y="4"/>
                    <a:pt x="1" y="4"/>
                    <a:pt x="1" y="4"/>
                  </a:cubicBezTo>
                  <a:cubicBezTo>
                    <a:pt x="2" y="4"/>
                    <a:pt x="2" y="4"/>
                    <a:pt x="2" y="4"/>
                  </a:cubicBezTo>
                  <a:cubicBezTo>
                    <a:pt x="2" y="4"/>
                    <a:pt x="2" y="4"/>
                    <a:pt x="2" y="4"/>
                  </a:cubicBezTo>
                  <a:cubicBezTo>
                    <a:pt x="2" y="3"/>
                    <a:pt x="1" y="3"/>
                    <a:pt x="1" y="2"/>
                  </a:cubicBezTo>
                  <a:cubicBezTo>
                    <a:pt x="1" y="2"/>
                    <a:pt x="1" y="2"/>
                    <a:pt x="1" y="2"/>
                  </a:cubicBezTo>
                  <a:cubicBezTo>
                    <a:pt x="1" y="1"/>
                    <a:pt x="1" y="1"/>
                    <a:pt x="1" y="1"/>
                  </a:cubicBezTo>
                  <a:cubicBezTo>
                    <a:pt x="1" y="2"/>
                    <a:pt x="1" y="2"/>
                    <a:pt x="1" y="2"/>
                  </a:cubicBezTo>
                  <a:cubicBezTo>
                    <a:pt x="0" y="3"/>
                    <a:pt x="0" y="3"/>
                    <a:pt x="0" y="3"/>
                  </a:cubicBezTo>
                  <a:cubicBezTo>
                    <a:pt x="1" y="3"/>
                    <a:pt x="1" y="3"/>
                    <a:pt x="1" y="3"/>
                  </a:cubicBezTo>
                  <a:cubicBezTo>
                    <a:pt x="1" y="2"/>
                    <a:pt x="1" y="2"/>
                    <a:pt x="1" y="2"/>
                  </a:cubicBezTo>
                  <a:cubicBezTo>
                    <a:pt x="1" y="2"/>
                    <a:pt x="1" y="2"/>
                    <a:pt x="1" y="2"/>
                  </a:cubicBezTo>
                  <a:cubicBezTo>
                    <a:pt x="1" y="2"/>
                    <a:pt x="1" y="1"/>
                    <a:pt x="1" y="1"/>
                  </a:cubicBezTo>
                  <a:cubicBezTo>
                    <a:pt x="1" y="0"/>
                    <a:pt x="1" y="0"/>
                    <a:pt x="1" y="0"/>
                  </a:cubicBezTo>
                  <a:cubicBezTo>
                    <a:pt x="1" y="0"/>
                    <a:pt x="1" y="0"/>
                    <a:pt x="1" y="0"/>
                  </a:cubicBezTo>
                  <a:cubicBezTo>
                    <a:pt x="1" y="0"/>
                    <a:pt x="1" y="0"/>
                    <a:pt x="1" y="0"/>
                  </a:cubicBezTo>
                  <a:cubicBezTo>
                    <a:pt x="0" y="2"/>
                    <a:pt x="0" y="2"/>
                    <a:pt x="0" y="3"/>
                  </a:cubicBezTo>
                  <a:cubicBezTo>
                    <a:pt x="0" y="4"/>
                    <a:pt x="0" y="4"/>
                    <a:pt x="0" y="4"/>
                  </a:cubicBezTo>
                  <a:cubicBezTo>
                    <a:pt x="1" y="4"/>
                    <a:pt x="1" y="4"/>
                    <a:pt x="1" y="4"/>
                  </a:cubicBezTo>
                  <a:cubicBezTo>
                    <a:pt x="1" y="4"/>
                    <a:pt x="1" y="4"/>
                    <a:pt x="1" y="4"/>
                  </a:cubicBezTo>
                  <a:cubicBezTo>
                    <a:pt x="1" y="3"/>
                    <a:pt x="1" y="3"/>
                    <a:pt x="1" y="3"/>
                  </a:cubicBezTo>
                  <a:cubicBezTo>
                    <a:pt x="1" y="2"/>
                    <a:pt x="1" y="2"/>
                    <a:pt x="1" y="0"/>
                  </a:cubicBezTo>
                  <a:cubicBezTo>
                    <a:pt x="1" y="0"/>
                    <a:pt x="1" y="0"/>
                    <a:pt x="1" y="0"/>
                  </a:cubicBezTo>
                  <a:cubicBezTo>
                    <a:pt x="1" y="0"/>
                    <a:pt x="1" y="0"/>
                    <a:pt x="1" y="0"/>
                  </a:cubicBezTo>
                  <a:cubicBezTo>
                    <a:pt x="1" y="1"/>
                    <a:pt x="1" y="1"/>
                    <a:pt x="1" y="1"/>
                  </a:cubicBezTo>
                  <a:cubicBezTo>
                    <a:pt x="1" y="1"/>
                    <a:pt x="0" y="2"/>
                    <a:pt x="0" y="2"/>
                  </a:cubicBezTo>
                  <a:cubicBezTo>
                    <a:pt x="1" y="3"/>
                    <a:pt x="1" y="3"/>
                    <a:pt x="1" y="3"/>
                  </a:cubicBezTo>
                  <a:cubicBezTo>
                    <a:pt x="1" y="3"/>
                    <a:pt x="1" y="3"/>
                    <a:pt x="1" y="3"/>
                  </a:cubicBezTo>
                  <a:cubicBezTo>
                    <a:pt x="1" y="3"/>
                    <a:pt x="1" y="3"/>
                    <a:pt x="1" y="3"/>
                  </a:cubicBezTo>
                  <a:cubicBezTo>
                    <a:pt x="1" y="2"/>
                    <a:pt x="1" y="2"/>
                    <a:pt x="1" y="2"/>
                  </a:cubicBezTo>
                  <a:cubicBezTo>
                    <a:pt x="1" y="2"/>
                    <a:pt x="1" y="2"/>
                    <a:pt x="1" y="2"/>
                  </a:cubicBezTo>
                  <a:cubicBezTo>
                    <a:pt x="1" y="2"/>
                    <a:pt x="1" y="2"/>
                    <a:pt x="1" y="2"/>
                  </a:cubicBezTo>
                  <a:cubicBezTo>
                    <a:pt x="1" y="2"/>
                    <a:pt x="1" y="2"/>
                    <a:pt x="1" y="2"/>
                  </a:cubicBezTo>
                  <a:cubicBezTo>
                    <a:pt x="1" y="3"/>
                    <a:pt x="1" y="3"/>
                    <a:pt x="1" y="4"/>
                  </a:cubicBezTo>
                  <a:cubicBezTo>
                    <a:pt x="2" y="4"/>
                    <a:pt x="2" y="4"/>
                    <a:pt x="2" y="4"/>
                  </a:cubicBezTo>
                  <a:cubicBezTo>
                    <a:pt x="2" y="4"/>
                    <a:pt x="2" y="4"/>
                    <a:pt x="2" y="4"/>
                  </a:cubicBezTo>
                  <a:cubicBezTo>
                    <a:pt x="2" y="3"/>
                    <a:pt x="2" y="3"/>
                    <a:pt x="2" y="3"/>
                  </a:cubicBezTo>
                  <a:cubicBezTo>
                    <a:pt x="1" y="3"/>
                    <a:pt x="1" y="3"/>
                    <a:pt x="1" y="3"/>
                  </a:cubicBezTo>
                  <a:cubicBezTo>
                    <a:pt x="1" y="3"/>
                    <a:pt x="1" y="3"/>
                    <a:pt x="1" y="3"/>
                  </a:cubicBezTo>
                  <a:cubicBezTo>
                    <a:pt x="1" y="4"/>
                    <a:pt x="1" y="4"/>
                    <a:pt x="1" y="4"/>
                  </a:cubicBezTo>
                  <a:cubicBezTo>
                    <a:pt x="1" y="4"/>
                    <a:pt x="1" y="4"/>
                    <a:pt x="1" y="4"/>
                  </a:cubicBezTo>
                  <a:cubicBezTo>
                    <a:pt x="1" y="4"/>
                    <a:pt x="1" y="4"/>
                    <a:pt x="1" y="4"/>
                  </a:cubicBezTo>
                  <a:cubicBezTo>
                    <a:pt x="1" y="3"/>
                    <a:pt x="1" y="3"/>
                    <a:pt x="1" y="3"/>
                  </a:cubicBezTo>
                  <a:cubicBezTo>
                    <a:pt x="1" y="3"/>
                    <a:pt x="1" y="3"/>
                    <a:pt x="1" y="3"/>
                  </a:cubicBezTo>
                  <a:cubicBezTo>
                    <a:pt x="1" y="3"/>
                    <a:pt x="1" y="3"/>
                    <a:pt x="1" y="3"/>
                  </a:cubicBezTo>
                  <a:cubicBezTo>
                    <a:pt x="1" y="4"/>
                    <a:pt x="1" y="4"/>
                    <a:pt x="1" y="4"/>
                  </a:cubicBezTo>
                  <a:cubicBezTo>
                    <a:pt x="1" y="5"/>
                    <a:pt x="1" y="5"/>
                    <a:pt x="1" y="5"/>
                  </a:cubicBezTo>
                  <a:cubicBezTo>
                    <a:pt x="1" y="5"/>
                    <a:pt x="1" y="5"/>
                    <a:pt x="1" y="5"/>
                  </a:cubicBezTo>
                  <a:cubicBezTo>
                    <a:pt x="1" y="5"/>
                    <a:pt x="1" y="5"/>
                    <a:pt x="1" y="5"/>
                  </a:cubicBezTo>
                  <a:cubicBezTo>
                    <a:pt x="1" y="4"/>
                    <a:pt x="1" y="4"/>
                    <a:pt x="1" y="4"/>
                  </a:cubicBezTo>
                  <a:cubicBezTo>
                    <a:pt x="0" y="4"/>
                    <a:pt x="0" y="4"/>
                    <a:pt x="0" y="4"/>
                  </a:cubicBezTo>
                  <a:cubicBezTo>
                    <a:pt x="0" y="4"/>
                    <a:pt x="0" y="4"/>
                    <a:pt x="0" y="4"/>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93" name="Freeform 192"/>
            <p:cNvSpPr>
              <a:spLocks/>
            </p:cNvSpPr>
            <p:nvPr userDrawn="1"/>
          </p:nvSpPr>
          <p:spPr bwMode="auto">
            <a:xfrm>
              <a:off x="457" y="330"/>
              <a:ext cx="2" cy="2"/>
            </a:xfrm>
            <a:custGeom>
              <a:avLst/>
              <a:gdLst/>
              <a:ahLst/>
              <a:cxnLst>
                <a:cxn ang="0">
                  <a:pos x="1" y="1"/>
                </a:cxn>
                <a:cxn ang="0">
                  <a:pos x="1" y="1"/>
                </a:cxn>
                <a:cxn ang="0">
                  <a:pos x="1" y="0"/>
                </a:cxn>
                <a:cxn ang="0">
                  <a:pos x="1" y="0"/>
                </a:cxn>
                <a:cxn ang="0">
                  <a:pos x="1" y="1"/>
                </a:cxn>
              </a:cxnLst>
              <a:rect l="0" t="0" r="r" b="b"/>
              <a:pathLst>
                <a:path w="1" h="1">
                  <a:moveTo>
                    <a:pt x="1" y="1"/>
                  </a:moveTo>
                  <a:cubicBezTo>
                    <a:pt x="1" y="1"/>
                    <a:pt x="1" y="1"/>
                    <a:pt x="1" y="1"/>
                  </a:cubicBezTo>
                  <a:cubicBezTo>
                    <a:pt x="1" y="1"/>
                    <a:pt x="1" y="1"/>
                    <a:pt x="1" y="0"/>
                  </a:cubicBezTo>
                  <a:cubicBezTo>
                    <a:pt x="0" y="0"/>
                    <a:pt x="1" y="1"/>
                    <a:pt x="1" y="0"/>
                  </a:cubicBezTo>
                  <a:cubicBezTo>
                    <a:pt x="1" y="1"/>
                    <a:pt x="1" y="1"/>
                    <a:pt x="1"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94" name="Freeform 193"/>
            <p:cNvSpPr>
              <a:spLocks/>
            </p:cNvSpPr>
            <p:nvPr userDrawn="1"/>
          </p:nvSpPr>
          <p:spPr bwMode="auto">
            <a:xfrm>
              <a:off x="457" y="330"/>
              <a:ext cx="2" cy="4"/>
            </a:xfrm>
            <a:custGeom>
              <a:avLst/>
              <a:gdLst/>
              <a:ahLst/>
              <a:cxnLst>
                <a:cxn ang="0">
                  <a:pos x="1" y="2"/>
                </a:cxn>
                <a:cxn ang="0">
                  <a:pos x="1" y="1"/>
                </a:cxn>
                <a:cxn ang="0">
                  <a:pos x="1" y="0"/>
                </a:cxn>
                <a:cxn ang="0">
                  <a:pos x="0" y="0"/>
                </a:cxn>
                <a:cxn ang="0">
                  <a:pos x="0" y="1"/>
                </a:cxn>
                <a:cxn ang="0">
                  <a:pos x="0" y="1"/>
                </a:cxn>
                <a:cxn ang="0">
                  <a:pos x="1" y="1"/>
                </a:cxn>
                <a:cxn ang="0">
                  <a:pos x="1" y="0"/>
                </a:cxn>
                <a:cxn ang="0">
                  <a:pos x="0" y="0"/>
                </a:cxn>
                <a:cxn ang="0">
                  <a:pos x="0" y="1"/>
                </a:cxn>
                <a:cxn ang="0">
                  <a:pos x="1" y="1"/>
                </a:cxn>
                <a:cxn ang="0">
                  <a:pos x="1" y="0"/>
                </a:cxn>
                <a:cxn ang="0">
                  <a:pos x="0" y="1"/>
                </a:cxn>
                <a:cxn ang="0">
                  <a:pos x="1" y="1"/>
                </a:cxn>
                <a:cxn ang="0">
                  <a:pos x="0" y="1"/>
                </a:cxn>
                <a:cxn ang="0">
                  <a:pos x="0" y="1"/>
                </a:cxn>
                <a:cxn ang="0">
                  <a:pos x="0" y="1"/>
                </a:cxn>
                <a:cxn ang="0">
                  <a:pos x="1" y="1"/>
                </a:cxn>
                <a:cxn ang="0">
                  <a:pos x="1" y="1"/>
                </a:cxn>
                <a:cxn ang="0">
                  <a:pos x="0" y="1"/>
                </a:cxn>
                <a:cxn ang="0">
                  <a:pos x="1" y="0"/>
                </a:cxn>
                <a:cxn ang="0">
                  <a:pos x="1" y="0"/>
                </a:cxn>
                <a:cxn ang="0">
                  <a:pos x="1" y="1"/>
                </a:cxn>
                <a:cxn ang="0">
                  <a:pos x="1" y="0"/>
                </a:cxn>
                <a:cxn ang="0">
                  <a:pos x="1" y="0"/>
                </a:cxn>
                <a:cxn ang="0">
                  <a:pos x="1" y="0"/>
                </a:cxn>
                <a:cxn ang="0">
                  <a:pos x="1" y="1"/>
                </a:cxn>
                <a:cxn ang="0">
                  <a:pos x="1" y="0"/>
                </a:cxn>
                <a:cxn ang="0">
                  <a:pos x="1" y="0"/>
                </a:cxn>
                <a:cxn ang="0">
                  <a:pos x="1" y="1"/>
                </a:cxn>
                <a:cxn ang="0">
                  <a:pos x="1" y="1"/>
                </a:cxn>
                <a:cxn ang="0">
                  <a:pos x="1" y="1"/>
                </a:cxn>
                <a:cxn ang="0">
                  <a:pos x="1" y="1"/>
                </a:cxn>
                <a:cxn ang="0">
                  <a:pos x="1" y="0"/>
                </a:cxn>
                <a:cxn ang="0">
                  <a:pos x="1" y="2"/>
                </a:cxn>
                <a:cxn ang="0">
                  <a:pos x="1" y="1"/>
                </a:cxn>
                <a:cxn ang="0">
                  <a:pos x="0" y="1"/>
                </a:cxn>
              </a:cxnLst>
              <a:rect l="0" t="0" r="r" b="b"/>
              <a:pathLst>
                <a:path w="1" h="2">
                  <a:moveTo>
                    <a:pt x="0" y="1"/>
                  </a:moveTo>
                  <a:cubicBezTo>
                    <a:pt x="1" y="2"/>
                    <a:pt x="1" y="2"/>
                    <a:pt x="1" y="2"/>
                  </a:cubicBezTo>
                  <a:cubicBezTo>
                    <a:pt x="1" y="2"/>
                    <a:pt x="1" y="2"/>
                    <a:pt x="1" y="2"/>
                  </a:cubicBezTo>
                  <a:cubicBezTo>
                    <a:pt x="1" y="1"/>
                    <a:pt x="1" y="1"/>
                    <a:pt x="1" y="1"/>
                  </a:cubicBezTo>
                  <a:cubicBezTo>
                    <a:pt x="1" y="1"/>
                    <a:pt x="1" y="1"/>
                    <a:pt x="1" y="0"/>
                  </a:cubicBezTo>
                  <a:cubicBezTo>
                    <a:pt x="1" y="0"/>
                    <a:pt x="1" y="0"/>
                    <a:pt x="1" y="0"/>
                  </a:cubicBezTo>
                  <a:cubicBezTo>
                    <a:pt x="1" y="0"/>
                    <a:pt x="1" y="0"/>
                    <a:pt x="1" y="0"/>
                  </a:cubicBezTo>
                  <a:cubicBezTo>
                    <a:pt x="0" y="0"/>
                    <a:pt x="0" y="0"/>
                    <a:pt x="0" y="0"/>
                  </a:cubicBezTo>
                  <a:cubicBezTo>
                    <a:pt x="0" y="0"/>
                    <a:pt x="0" y="0"/>
                    <a:pt x="0" y="0"/>
                  </a:cubicBezTo>
                  <a:cubicBezTo>
                    <a:pt x="0" y="1"/>
                    <a:pt x="0" y="1"/>
                    <a:pt x="0" y="1"/>
                  </a:cubicBezTo>
                  <a:cubicBezTo>
                    <a:pt x="0" y="1"/>
                    <a:pt x="0" y="1"/>
                    <a:pt x="0" y="1"/>
                  </a:cubicBezTo>
                  <a:cubicBezTo>
                    <a:pt x="0" y="1"/>
                    <a:pt x="0" y="1"/>
                    <a:pt x="0" y="1"/>
                  </a:cubicBezTo>
                  <a:cubicBezTo>
                    <a:pt x="1" y="1"/>
                    <a:pt x="1" y="1"/>
                    <a:pt x="1" y="1"/>
                  </a:cubicBezTo>
                  <a:cubicBezTo>
                    <a:pt x="1" y="1"/>
                    <a:pt x="1" y="1"/>
                    <a:pt x="1" y="1"/>
                  </a:cubicBezTo>
                  <a:cubicBezTo>
                    <a:pt x="1" y="1"/>
                    <a:pt x="1" y="1"/>
                    <a:pt x="1" y="1"/>
                  </a:cubicBezTo>
                  <a:cubicBezTo>
                    <a:pt x="1" y="0"/>
                    <a:pt x="1" y="0"/>
                    <a:pt x="1" y="0"/>
                  </a:cubicBezTo>
                  <a:cubicBezTo>
                    <a:pt x="1" y="0"/>
                    <a:pt x="1" y="0"/>
                    <a:pt x="1" y="0"/>
                  </a:cubicBezTo>
                  <a:cubicBezTo>
                    <a:pt x="0" y="0"/>
                    <a:pt x="0" y="0"/>
                    <a:pt x="0" y="0"/>
                  </a:cubicBezTo>
                  <a:cubicBezTo>
                    <a:pt x="0" y="0"/>
                    <a:pt x="0" y="0"/>
                    <a:pt x="0" y="0"/>
                  </a:cubicBezTo>
                  <a:cubicBezTo>
                    <a:pt x="0" y="1"/>
                    <a:pt x="0" y="1"/>
                    <a:pt x="0" y="1"/>
                  </a:cubicBezTo>
                  <a:cubicBezTo>
                    <a:pt x="1" y="1"/>
                    <a:pt x="1" y="1"/>
                    <a:pt x="1" y="1"/>
                  </a:cubicBezTo>
                  <a:cubicBezTo>
                    <a:pt x="1" y="1"/>
                    <a:pt x="1" y="1"/>
                    <a:pt x="1" y="1"/>
                  </a:cubicBezTo>
                  <a:cubicBezTo>
                    <a:pt x="1" y="0"/>
                    <a:pt x="1" y="0"/>
                    <a:pt x="1" y="0"/>
                  </a:cubicBezTo>
                  <a:cubicBezTo>
                    <a:pt x="1" y="0"/>
                    <a:pt x="1" y="0"/>
                    <a:pt x="1" y="0"/>
                  </a:cubicBezTo>
                  <a:cubicBezTo>
                    <a:pt x="0" y="1"/>
                    <a:pt x="0" y="1"/>
                    <a:pt x="0" y="1"/>
                  </a:cubicBezTo>
                  <a:cubicBezTo>
                    <a:pt x="0" y="1"/>
                    <a:pt x="0" y="1"/>
                    <a:pt x="0" y="1"/>
                  </a:cubicBezTo>
                  <a:cubicBezTo>
                    <a:pt x="0" y="1"/>
                    <a:pt x="0" y="1"/>
                    <a:pt x="0" y="1"/>
                  </a:cubicBezTo>
                  <a:cubicBezTo>
                    <a:pt x="1" y="1"/>
                    <a:pt x="1" y="1"/>
                    <a:pt x="1" y="1"/>
                  </a:cubicBezTo>
                  <a:cubicBezTo>
                    <a:pt x="0" y="1"/>
                    <a:pt x="0" y="1"/>
                    <a:pt x="0" y="1"/>
                  </a:cubicBezTo>
                  <a:cubicBezTo>
                    <a:pt x="0" y="1"/>
                    <a:pt x="0" y="1"/>
                    <a:pt x="0" y="1"/>
                  </a:cubicBezTo>
                  <a:cubicBezTo>
                    <a:pt x="1" y="1"/>
                    <a:pt x="1" y="1"/>
                    <a:pt x="1" y="1"/>
                  </a:cubicBezTo>
                  <a:cubicBezTo>
                    <a:pt x="0" y="1"/>
                    <a:pt x="0" y="1"/>
                    <a:pt x="0" y="1"/>
                  </a:cubicBezTo>
                  <a:cubicBezTo>
                    <a:pt x="1" y="1"/>
                    <a:pt x="1" y="1"/>
                    <a:pt x="1" y="1"/>
                  </a:cubicBezTo>
                  <a:cubicBezTo>
                    <a:pt x="0" y="1"/>
                    <a:pt x="0" y="1"/>
                    <a:pt x="0" y="1"/>
                  </a:cubicBezTo>
                  <a:cubicBezTo>
                    <a:pt x="0" y="1"/>
                    <a:pt x="0" y="1"/>
                    <a:pt x="0" y="1"/>
                  </a:cubicBezTo>
                  <a:cubicBezTo>
                    <a:pt x="1" y="1"/>
                    <a:pt x="1" y="1"/>
                    <a:pt x="1" y="1"/>
                  </a:cubicBezTo>
                  <a:cubicBezTo>
                    <a:pt x="0" y="1"/>
                    <a:pt x="0" y="1"/>
                    <a:pt x="0" y="1"/>
                  </a:cubicBezTo>
                  <a:cubicBezTo>
                    <a:pt x="1" y="1"/>
                    <a:pt x="1" y="1"/>
                    <a:pt x="1" y="1"/>
                  </a:cubicBezTo>
                  <a:cubicBezTo>
                    <a:pt x="1" y="0"/>
                    <a:pt x="1" y="0"/>
                    <a:pt x="1" y="0"/>
                  </a:cubicBezTo>
                  <a:cubicBezTo>
                    <a:pt x="0" y="1"/>
                    <a:pt x="0" y="1"/>
                    <a:pt x="0" y="1"/>
                  </a:cubicBezTo>
                  <a:cubicBezTo>
                    <a:pt x="1" y="1"/>
                    <a:pt x="1" y="1"/>
                    <a:pt x="1" y="1"/>
                  </a:cubicBezTo>
                  <a:cubicBezTo>
                    <a:pt x="1" y="0"/>
                    <a:pt x="1" y="0"/>
                    <a:pt x="1" y="0"/>
                  </a:cubicBezTo>
                  <a:cubicBezTo>
                    <a:pt x="1" y="1"/>
                    <a:pt x="1" y="1"/>
                    <a:pt x="1" y="1"/>
                  </a:cubicBezTo>
                  <a:cubicBezTo>
                    <a:pt x="1" y="0"/>
                    <a:pt x="1" y="0"/>
                    <a:pt x="1" y="0"/>
                  </a:cubicBezTo>
                  <a:cubicBezTo>
                    <a:pt x="1" y="0"/>
                    <a:pt x="1" y="0"/>
                    <a:pt x="1" y="0"/>
                  </a:cubicBezTo>
                  <a:cubicBezTo>
                    <a:pt x="1" y="1"/>
                    <a:pt x="1" y="1"/>
                    <a:pt x="1" y="1"/>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1"/>
                    <a:pt x="1" y="1"/>
                    <a:pt x="1" y="1"/>
                  </a:cubicBezTo>
                  <a:cubicBezTo>
                    <a:pt x="1" y="0"/>
                    <a:pt x="1" y="0"/>
                    <a:pt x="1" y="0"/>
                  </a:cubicBezTo>
                  <a:cubicBezTo>
                    <a:pt x="1" y="0"/>
                    <a:pt x="1" y="0"/>
                    <a:pt x="1" y="0"/>
                  </a:cubicBezTo>
                  <a:cubicBezTo>
                    <a:pt x="1" y="1"/>
                    <a:pt x="1" y="1"/>
                    <a:pt x="1" y="1"/>
                  </a:cubicBezTo>
                  <a:cubicBezTo>
                    <a:pt x="1" y="0"/>
                    <a:pt x="1" y="0"/>
                    <a:pt x="1" y="0"/>
                  </a:cubicBezTo>
                  <a:cubicBezTo>
                    <a:pt x="1" y="1"/>
                    <a:pt x="1" y="1"/>
                    <a:pt x="1" y="1"/>
                  </a:cubicBezTo>
                  <a:cubicBezTo>
                    <a:pt x="1" y="1"/>
                    <a:pt x="1" y="1"/>
                    <a:pt x="1" y="1"/>
                  </a:cubicBezTo>
                  <a:cubicBezTo>
                    <a:pt x="1" y="0"/>
                    <a:pt x="1" y="0"/>
                    <a:pt x="1" y="0"/>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0"/>
                    <a:pt x="1" y="0"/>
                    <a:pt x="1" y="0"/>
                  </a:cubicBezTo>
                  <a:cubicBezTo>
                    <a:pt x="0" y="0"/>
                    <a:pt x="0" y="0"/>
                    <a:pt x="0" y="0"/>
                  </a:cubicBezTo>
                  <a:cubicBezTo>
                    <a:pt x="1" y="1"/>
                    <a:pt x="1" y="1"/>
                    <a:pt x="1" y="2"/>
                  </a:cubicBezTo>
                  <a:cubicBezTo>
                    <a:pt x="1" y="1"/>
                    <a:pt x="1" y="1"/>
                    <a:pt x="1" y="1"/>
                  </a:cubicBezTo>
                  <a:cubicBezTo>
                    <a:pt x="1" y="1"/>
                    <a:pt x="1" y="1"/>
                    <a:pt x="1" y="1"/>
                  </a:cubicBezTo>
                  <a:cubicBezTo>
                    <a:pt x="1" y="1"/>
                    <a:pt x="1" y="1"/>
                    <a:pt x="1" y="1"/>
                  </a:cubicBezTo>
                  <a:cubicBezTo>
                    <a:pt x="0" y="1"/>
                    <a:pt x="0" y="1"/>
                    <a:pt x="0" y="1"/>
                  </a:cubicBezTo>
                  <a:cubicBezTo>
                    <a:pt x="0" y="1"/>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95" name="Freeform 194"/>
            <p:cNvSpPr>
              <a:spLocks/>
            </p:cNvSpPr>
            <p:nvPr userDrawn="1"/>
          </p:nvSpPr>
          <p:spPr bwMode="auto">
            <a:xfrm>
              <a:off x="459" y="337"/>
              <a:ext cx="1" cy="1"/>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96" name="Freeform 195"/>
            <p:cNvSpPr>
              <a:spLocks/>
            </p:cNvSpPr>
            <p:nvPr userDrawn="1"/>
          </p:nvSpPr>
          <p:spPr bwMode="auto">
            <a:xfrm>
              <a:off x="459" y="337"/>
              <a:ext cx="1" cy="1"/>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97" name="Freeform 196"/>
            <p:cNvSpPr>
              <a:spLocks/>
            </p:cNvSpPr>
            <p:nvPr userDrawn="1"/>
          </p:nvSpPr>
          <p:spPr bwMode="auto">
            <a:xfrm>
              <a:off x="459" y="334"/>
              <a:ext cx="2" cy="1"/>
            </a:xfrm>
            <a:custGeom>
              <a:avLst/>
              <a:gdLst/>
              <a:ahLst/>
              <a:cxnLst>
                <a:cxn ang="0">
                  <a:pos x="0" y="0"/>
                </a:cxn>
                <a:cxn ang="0">
                  <a:pos x="1" y="0"/>
                </a:cxn>
                <a:cxn ang="0">
                  <a:pos x="0" y="0"/>
                </a:cxn>
              </a:cxnLst>
              <a:rect l="0" t="0" r="r" b="b"/>
              <a:pathLst>
                <a:path w="1">
                  <a:moveTo>
                    <a:pt x="0" y="0"/>
                  </a:moveTo>
                  <a:cubicBezTo>
                    <a:pt x="0" y="0"/>
                    <a:pt x="1" y="0"/>
                    <a:pt x="1" y="0"/>
                  </a:cubicBezTo>
                  <a:cubicBezTo>
                    <a:pt x="0" y="0"/>
                    <a:pt x="0"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98" name="Freeform 197"/>
            <p:cNvSpPr>
              <a:spLocks/>
            </p:cNvSpPr>
            <p:nvPr userDrawn="1"/>
          </p:nvSpPr>
          <p:spPr bwMode="auto">
            <a:xfrm>
              <a:off x="459" y="334"/>
              <a:ext cx="2" cy="3"/>
            </a:xfrm>
            <a:custGeom>
              <a:avLst/>
              <a:gdLst/>
              <a:ahLst/>
              <a:cxnLst>
                <a:cxn ang="0">
                  <a:pos x="0" y="3"/>
                </a:cxn>
                <a:cxn ang="0">
                  <a:pos x="2" y="0"/>
                </a:cxn>
                <a:cxn ang="0">
                  <a:pos x="2" y="0"/>
                </a:cxn>
                <a:cxn ang="0">
                  <a:pos x="2" y="0"/>
                </a:cxn>
                <a:cxn ang="0">
                  <a:pos x="2" y="0"/>
                </a:cxn>
                <a:cxn ang="0">
                  <a:pos x="0" y="0"/>
                </a:cxn>
                <a:cxn ang="0">
                  <a:pos x="0" y="0"/>
                </a:cxn>
                <a:cxn ang="0">
                  <a:pos x="0" y="3"/>
                </a:cxn>
                <a:cxn ang="0">
                  <a:pos x="0" y="3"/>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3"/>
                </a:cxn>
                <a:cxn ang="0">
                  <a:pos x="0" y="3"/>
                </a:cxn>
              </a:cxnLst>
              <a:rect l="0" t="0" r="r" b="b"/>
              <a:pathLst>
                <a:path w="2" h="3">
                  <a:moveTo>
                    <a:pt x="0" y="3"/>
                  </a:moveTo>
                  <a:lnTo>
                    <a:pt x="2" y="0"/>
                  </a:lnTo>
                  <a:lnTo>
                    <a:pt x="2" y="0"/>
                  </a:lnTo>
                  <a:lnTo>
                    <a:pt x="2" y="0"/>
                  </a:lnTo>
                  <a:lnTo>
                    <a:pt x="2" y="0"/>
                  </a:lnTo>
                  <a:lnTo>
                    <a:pt x="0" y="0"/>
                  </a:lnTo>
                  <a:lnTo>
                    <a:pt x="0" y="0"/>
                  </a:lnTo>
                  <a:lnTo>
                    <a:pt x="0" y="3"/>
                  </a:lnTo>
                  <a:lnTo>
                    <a:pt x="0" y="3"/>
                  </a:lnTo>
                  <a:lnTo>
                    <a:pt x="2" y="0"/>
                  </a:lnTo>
                  <a:lnTo>
                    <a:pt x="2" y="0"/>
                  </a:lnTo>
                  <a:lnTo>
                    <a:pt x="0" y="0"/>
                  </a:lnTo>
                  <a:lnTo>
                    <a:pt x="0" y="0"/>
                  </a:lnTo>
                  <a:lnTo>
                    <a:pt x="0" y="0"/>
                  </a:lnTo>
                  <a:lnTo>
                    <a:pt x="0" y="0"/>
                  </a:lnTo>
                  <a:lnTo>
                    <a:pt x="0" y="0"/>
                  </a:lnTo>
                  <a:lnTo>
                    <a:pt x="0" y="0"/>
                  </a:lnTo>
                  <a:lnTo>
                    <a:pt x="0" y="0"/>
                  </a:lnTo>
                  <a:lnTo>
                    <a:pt x="0" y="0"/>
                  </a:lnTo>
                  <a:lnTo>
                    <a:pt x="0" y="3"/>
                  </a:lnTo>
                  <a:lnTo>
                    <a:pt x="0" y="3"/>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99" name="Freeform 198"/>
            <p:cNvSpPr>
              <a:spLocks/>
            </p:cNvSpPr>
            <p:nvPr userDrawn="1"/>
          </p:nvSpPr>
          <p:spPr bwMode="auto">
            <a:xfrm>
              <a:off x="459" y="330"/>
              <a:ext cx="1" cy="2"/>
            </a:xfrm>
            <a:custGeom>
              <a:avLst/>
              <a:gdLst/>
              <a:ahLst/>
              <a:cxnLst>
                <a:cxn ang="0">
                  <a:pos x="0" y="2"/>
                </a:cxn>
                <a:cxn ang="0">
                  <a:pos x="0" y="2"/>
                </a:cxn>
                <a:cxn ang="0">
                  <a:pos x="0" y="0"/>
                </a:cxn>
                <a:cxn ang="0">
                  <a:pos x="0" y="2"/>
                </a:cxn>
                <a:cxn ang="0">
                  <a:pos x="0" y="2"/>
                </a:cxn>
              </a:cxnLst>
              <a:rect l="0" t="0" r="r" b="b"/>
              <a:pathLst>
                <a:path h="2">
                  <a:moveTo>
                    <a:pt x="0" y="2"/>
                  </a:moveTo>
                  <a:lnTo>
                    <a:pt x="0" y="2"/>
                  </a:lnTo>
                  <a:lnTo>
                    <a:pt x="0" y="0"/>
                  </a:lnTo>
                  <a:lnTo>
                    <a:pt x="0" y="2"/>
                  </a:lnTo>
                  <a:lnTo>
                    <a:pt x="0" y="2"/>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00" name="Freeform 199"/>
            <p:cNvSpPr>
              <a:spLocks/>
            </p:cNvSpPr>
            <p:nvPr userDrawn="1"/>
          </p:nvSpPr>
          <p:spPr bwMode="auto">
            <a:xfrm>
              <a:off x="449" y="322"/>
              <a:ext cx="4" cy="4"/>
            </a:xfrm>
            <a:custGeom>
              <a:avLst/>
              <a:gdLst/>
              <a:ahLst/>
              <a:cxnLst>
                <a:cxn ang="0">
                  <a:pos x="1" y="1"/>
                </a:cxn>
                <a:cxn ang="0">
                  <a:pos x="1" y="1"/>
                </a:cxn>
                <a:cxn ang="0">
                  <a:pos x="1" y="2"/>
                </a:cxn>
                <a:cxn ang="0">
                  <a:pos x="2" y="2"/>
                </a:cxn>
                <a:cxn ang="0">
                  <a:pos x="2" y="1"/>
                </a:cxn>
                <a:cxn ang="0">
                  <a:pos x="2" y="1"/>
                </a:cxn>
                <a:cxn ang="0">
                  <a:pos x="2" y="1"/>
                </a:cxn>
                <a:cxn ang="0">
                  <a:pos x="1" y="1"/>
                </a:cxn>
                <a:cxn ang="0">
                  <a:pos x="1" y="0"/>
                </a:cxn>
                <a:cxn ang="0">
                  <a:pos x="1" y="1"/>
                </a:cxn>
              </a:cxnLst>
              <a:rect l="0" t="0" r="r" b="b"/>
              <a:pathLst>
                <a:path w="2" h="2">
                  <a:moveTo>
                    <a:pt x="1" y="1"/>
                  </a:moveTo>
                  <a:cubicBezTo>
                    <a:pt x="1" y="1"/>
                    <a:pt x="1" y="1"/>
                    <a:pt x="1" y="1"/>
                  </a:cubicBezTo>
                  <a:cubicBezTo>
                    <a:pt x="1" y="2"/>
                    <a:pt x="1" y="2"/>
                    <a:pt x="1" y="2"/>
                  </a:cubicBezTo>
                  <a:cubicBezTo>
                    <a:pt x="2" y="1"/>
                    <a:pt x="1" y="2"/>
                    <a:pt x="2" y="2"/>
                  </a:cubicBezTo>
                  <a:cubicBezTo>
                    <a:pt x="2" y="1"/>
                    <a:pt x="2" y="1"/>
                    <a:pt x="2" y="1"/>
                  </a:cubicBezTo>
                  <a:cubicBezTo>
                    <a:pt x="2" y="1"/>
                    <a:pt x="2" y="1"/>
                    <a:pt x="2" y="1"/>
                  </a:cubicBezTo>
                  <a:cubicBezTo>
                    <a:pt x="2" y="1"/>
                    <a:pt x="2" y="1"/>
                    <a:pt x="2" y="1"/>
                  </a:cubicBezTo>
                  <a:cubicBezTo>
                    <a:pt x="1" y="1"/>
                    <a:pt x="1" y="1"/>
                    <a:pt x="1" y="1"/>
                  </a:cubicBezTo>
                  <a:cubicBezTo>
                    <a:pt x="1" y="1"/>
                    <a:pt x="1" y="0"/>
                    <a:pt x="1" y="0"/>
                  </a:cubicBezTo>
                  <a:cubicBezTo>
                    <a:pt x="0" y="0"/>
                    <a:pt x="0" y="1"/>
                    <a:pt x="1"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01" name="Freeform 200"/>
            <p:cNvSpPr>
              <a:spLocks/>
            </p:cNvSpPr>
            <p:nvPr userDrawn="1"/>
          </p:nvSpPr>
          <p:spPr bwMode="auto">
            <a:xfrm>
              <a:off x="449" y="320"/>
              <a:ext cx="4" cy="6"/>
            </a:xfrm>
            <a:custGeom>
              <a:avLst/>
              <a:gdLst/>
              <a:ahLst/>
              <a:cxnLst>
                <a:cxn ang="0">
                  <a:pos x="1" y="3"/>
                </a:cxn>
                <a:cxn ang="0">
                  <a:pos x="1" y="3"/>
                </a:cxn>
                <a:cxn ang="0">
                  <a:pos x="1" y="3"/>
                </a:cxn>
                <a:cxn ang="0">
                  <a:pos x="2" y="3"/>
                </a:cxn>
                <a:cxn ang="0">
                  <a:pos x="1" y="3"/>
                </a:cxn>
                <a:cxn ang="0">
                  <a:pos x="2" y="3"/>
                </a:cxn>
                <a:cxn ang="0">
                  <a:pos x="1" y="3"/>
                </a:cxn>
                <a:cxn ang="0">
                  <a:pos x="1" y="3"/>
                </a:cxn>
                <a:cxn ang="0">
                  <a:pos x="1" y="3"/>
                </a:cxn>
                <a:cxn ang="0">
                  <a:pos x="2" y="3"/>
                </a:cxn>
                <a:cxn ang="0">
                  <a:pos x="2" y="3"/>
                </a:cxn>
                <a:cxn ang="0">
                  <a:pos x="2" y="2"/>
                </a:cxn>
                <a:cxn ang="0">
                  <a:pos x="2" y="3"/>
                </a:cxn>
                <a:cxn ang="0">
                  <a:pos x="2" y="3"/>
                </a:cxn>
                <a:cxn ang="0">
                  <a:pos x="2" y="2"/>
                </a:cxn>
                <a:cxn ang="0">
                  <a:pos x="2" y="2"/>
                </a:cxn>
                <a:cxn ang="0">
                  <a:pos x="1" y="2"/>
                </a:cxn>
                <a:cxn ang="0">
                  <a:pos x="1" y="0"/>
                </a:cxn>
                <a:cxn ang="0">
                  <a:pos x="0" y="0"/>
                </a:cxn>
                <a:cxn ang="0">
                  <a:pos x="0" y="2"/>
                </a:cxn>
                <a:cxn ang="0">
                  <a:pos x="1" y="2"/>
                </a:cxn>
                <a:cxn ang="0">
                  <a:pos x="1" y="1"/>
                </a:cxn>
                <a:cxn ang="0">
                  <a:pos x="0" y="1"/>
                </a:cxn>
                <a:cxn ang="0">
                  <a:pos x="1" y="3"/>
                </a:cxn>
                <a:cxn ang="0">
                  <a:pos x="2" y="2"/>
                </a:cxn>
                <a:cxn ang="0">
                  <a:pos x="2" y="2"/>
                </a:cxn>
                <a:cxn ang="0">
                  <a:pos x="2" y="2"/>
                </a:cxn>
                <a:cxn ang="0">
                  <a:pos x="2" y="2"/>
                </a:cxn>
                <a:cxn ang="0">
                  <a:pos x="1" y="2"/>
                </a:cxn>
                <a:cxn ang="0">
                  <a:pos x="2" y="3"/>
                </a:cxn>
                <a:cxn ang="0">
                  <a:pos x="2" y="2"/>
                </a:cxn>
                <a:cxn ang="0">
                  <a:pos x="2" y="2"/>
                </a:cxn>
                <a:cxn ang="0">
                  <a:pos x="2" y="3"/>
                </a:cxn>
                <a:cxn ang="0">
                  <a:pos x="2" y="3"/>
                </a:cxn>
                <a:cxn ang="0">
                  <a:pos x="2" y="2"/>
                </a:cxn>
                <a:cxn ang="0">
                  <a:pos x="2" y="2"/>
                </a:cxn>
                <a:cxn ang="0">
                  <a:pos x="1" y="2"/>
                </a:cxn>
                <a:cxn ang="0">
                  <a:pos x="1" y="3"/>
                </a:cxn>
                <a:cxn ang="0">
                  <a:pos x="1" y="2"/>
                </a:cxn>
                <a:cxn ang="0">
                  <a:pos x="1" y="2"/>
                </a:cxn>
                <a:cxn ang="0">
                  <a:pos x="0" y="2"/>
                </a:cxn>
              </a:cxnLst>
              <a:rect l="0" t="0" r="r" b="b"/>
              <a:pathLst>
                <a:path w="2" h="3">
                  <a:moveTo>
                    <a:pt x="0" y="2"/>
                  </a:moveTo>
                  <a:cubicBezTo>
                    <a:pt x="1" y="3"/>
                    <a:pt x="1" y="3"/>
                    <a:pt x="1" y="3"/>
                  </a:cubicBezTo>
                  <a:cubicBezTo>
                    <a:pt x="1" y="2"/>
                    <a:pt x="1" y="2"/>
                    <a:pt x="1" y="2"/>
                  </a:cubicBezTo>
                  <a:cubicBezTo>
                    <a:pt x="1" y="3"/>
                    <a:pt x="1" y="3"/>
                    <a:pt x="1" y="3"/>
                  </a:cubicBezTo>
                  <a:cubicBezTo>
                    <a:pt x="1" y="3"/>
                    <a:pt x="1" y="3"/>
                    <a:pt x="1" y="3"/>
                  </a:cubicBezTo>
                  <a:cubicBezTo>
                    <a:pt x="1" y="3"/>
                    <a:pt x="1" y="3"/>
                    <a:pt x="1" y="3"/>
                  </a:cubicBezTo>
                  <a:cubicBezTo>
                    <a:pt x="1" y="3"/>
                    <a:pt x="1" y="3"/>
                    <a:pt x="1" y="3"/>
                  </a:cubicBezTo>
                  <a:cubicBezTo>
                    <a:pt x="2" y="3"/>
                    <a:pt x="2" y="3"/>
                    <a:pt x="2" y="3"/>
                  </a:cubicBezTo>
                  <a:cubicBezTo>
                    <a:pt x="2" y="3"/>
                    <a:pt x="2" y="3"/>
                    <a:pt x="2" y="3"/>
                  </a:cubicBezTo>
                  <a:cubicBezTo>
                    <a:pt x="1" y="3"/>
                    <a:pt x="1" y="3"/>
                    <a:pt x="1" y="3"/>
                  </a:cubicBezTo>
                  <a:cubicBezTo>
                    <a:pt x="1" y="3"/>
                    <a:pt x="1" y="3"/>
                    <a:pt x="1" y="3"/>
                  </a:cubicBezTo>
                  <a:cubicBezTo>
                    <a:pt x="2" y="3"/>
                    <a:pt x="2" y="3"/>
                    <a:pt x="2"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2" y="3"/>
                    <a:pt x="2" y="3"/>
                    <a:pt x="2" y="3"/>
                  </a:cubicBezTo>
                  <a:cubicBezTo>
                    <a:pt x="2" y="3"/>
                    <a:pt x="2" y="3"/>
                    <a:pt x="2" y="3"/>
                  </a:cubicBezTo>
                  <a:cubicBezTo>
                    <a:pt x="2" y="3"/>
                    <a:pt x="2" y="3"/>
                    <a:pt x="2" y="3"/>
                  </a:cubicBezTo>
                  <a:cubicBezTo>
                    <a:pt x="2" y="2"/>
                    <a:pt x="2" y="2"/>
                    <a:pt x="2" y="2"/>
                  </a:cubicBezTo>
                  <a:cubicBezTo>
                    <a:pt x="2" y="2"/>
                    <a:pt x="2" y="2"/>
                    <a:pt x="2" y="2"/>
                  </a:cubicBezTo>
                  <a:cubicBezTo>
                    <a:pt x="2" y="2"/>
                    <a:pt x="2" y="2"/>
                    <a:pt x="2" y="2"/>
                  </a:cubicBezTo>
                  <a:cubicBezTo>
                    <a:pt x="2" y="3"/>
                    <a:pt x="2" y="3"/>
                    <a:pt x="2" y="3"/>
                  </a:cubicBezTo>
                  <a:cubicBezTo>
                    <a:pt x="2" y="3"/>
                    <a:pt x="2" y="3"/>
                    <a:pt x="2" y="3"/>
                  </a:cubicBezTo>
                  <a:cubicBezTo>
                    <a:pt x="2" y="3"/>
                    <a:pt x="2" y="3"/>
                    <a:pt x="2" y="3"/>
                  </a:cubicBezTo>
                  <a:cubicBezTo>
                    <a:pt x="2" y="2"/>
                    <a:pt x="2" y="2"/>
                    <a:pt x="2" y="2"/>
                  </a:cubicBezTo>
                  <a:cubicBezTo>
                    <a:pt x="2" y="2"/>
                    <a:pt x="2" y="2"/>
                    <a:pt x="2" y="2"/>
                  </a:cubicBezTo>
                  <a:cubicBezTo>
                    <a:pt x="2" y="2"/>
                    <a:pt x="2" y="2"/>
                    <a:pt x="2" y="2"/>
                  </a:cubicBezTo>
                  <a:cubicBezTo>
                    <a:pt x="2" y="2"/>
                    <a:pt x="2" y="2"/>
                    <a:pt x="2" y="2"/>
                  </a:cubicBezTo>
                  <a:cubicBezTo>
                    <a:pt x="1" y="2"/>
                    <a:pt x="1" y="2"/>
                    <a:pt x="1" y="2"/>
                  </a:cubicBezTo>
                  <a:cubicBezTo>
                    <a:pt x="1" y="2"/>
                    <a:pt x="1" y="2"/>
                    <a:pt x="1" y="2"/>
                  </a:cubicBezTo>
                  <a:cubicBezTo>
                    <a:pt x="2" y="2"/>
                    <a:pt x="2" y="2"/>
                    <a:pt x="2" y="2"/>
                  </a:cubicBezTo>
                  <a:cubicBezTo>
                    <a:pt x="1" y="2"/>
                    <a:pt x="1" y="1"/>
                    <a:pt x="1" y="0"/>
                  </a:cubicBezTo>
                  <a:cubicBezTo>
                    <a:pt x="1" y="0"/>
                    <a:pt x="1" y="0"/>
                    <a:pt x="1" y="0"/>
                  </a:cubicBezTo>
                  <a:cubicBezTo>
                    <a:pt x="0" y="0"/>
                    <a:pt x="0" y="0"/>
                    <a:pt x="0" y="0"/>
                  </a:cubicBezTo>
                  <a:cubicBezTo>
                    <a:pt x="0" y="1"/>
                    <a:pt x="0" y="1"/>
                    <a:pt x="0" y="1"/>
                  </a:cubicBezTo>
                  <a:cubicBezTo>
                    <a:pt x="0" y="2"/>
                    <a:pt x="0" y="2"/>
                    <a:pt x="0" y="2"/>
                  </a:cubicBezTo>
                  <a:cubicBezTo>
                    <a:pt x="1" y="2"/>
                    <a:pt x="1" y="2"/>
                    <a:pt x="1" y="2"/>
                  </a:cubicBezTo>
                  <a:cubicBezTo>
                    <a:pt x="1" y="2"/>
                    <a:pt x="1" y="2"/>
                    <a:pt x="1" y="2"/>
                  </a:cubicBezTo>
                  <a:cubicBezTo>
                    <a:pt x="1" y="1"/>
                    <a:pt x="1" y="1"/>
                    <a:pt x="1" y="1"/>
                  </a:cubicBezTo>
                  <a:cubicBezTo>
                    <a:pt x="1" y="1"/>
                    <a:pt x="1" y="1"/>
                    <a:pt x="1" y="1"/>
                  </a:cubicBezTo>
                  <a:cubicBezTo>
                    <a:pt x="1" y="1"/>
                    <a:pt x="1" y="1"/>
                    <a:pt x="1" y="1"/>
                  </a:cubicBezTo>
                  <a:cubicBezTo>
                    <a:pt x="0" y="1"/>
                    <a:pt x="0" y="1"/>
                    <a:pt x="0" y="1"/>
                  </a:cubicBezTo>
                  <a:cubicBezTo>
                    <a:pt x="1" y="1"/>
                    <a:pt x="1" y="2"/>
                    <a:pt x="1" y="3"/>
                  </a:cubicBezTo>
                  <a:cubicBezTo>
                    <a:pt x="1" y="3"/>
                    <a:pt x="1" y="3"/>
                    <a:pt x="1" y="3"/>
                  </a:cubicBezTo>
                  <a:cubicBezTo>
                    <a:pt x="2" y="3"/>
                    <a:pt x="2" y="3"/>
                    <a:pt x="2" y="3"/>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1" y="2"/>
                    <a:pt x="1" y="2"/>
                    <a:pt x="1" y="2"/>
                  </a:cubicBezTo>
                  <a:cubicBezTo>
                    <a:pt x="1" y="2"/>
                    <a:pt x="1" y="2"/>
                    <a:pt x="1" y="2"/>
                  </a:cubicBezTo>
                  <a:cubicBezTo>
                    <a:pt x="2" y="3"/>
                    <a:pt x="2" y="3"/>
                    <a:pt x="2" y="3"/>
                  </a:cubicBezTo>
                  <a:cubicBezTo>
                    <a:pt x="2" y="3"/>
                    <a:pt x="2" y="3"/>
                    <a:pt x="2" y="3"/>
                  </a:cubicBezTo>
                  <a:cubicBezTo>
                    <a:pt x="2" y="2"/>
                    <a:pt x="2" y="2"/>
                    <a:pt x="2" y="2"/>
                  </a:cubicBezTo>
                  <a:cubicBezTo>
                    <a:pt x="2" y="2"/>
                    <a:pt x="2" y="2"/>
                    <a:pt x="2" y="2"/>
                  </a:cubicBezTo>
                  <a:cubicBezTo>
                    <a:pt x="2" y="3"/>
                    <a:pt x="2" y="3"/>
                    <a:pt x="2" y="3"/>
                  </a:cubicBezTo>
                  <a:cubicBezTo>
                    <a:pt x="2" y="2"/>
                    <a:pt x="2" y="2"/>
                    <a:pt x="2" y="2"/>
                  </a:cubicBezTo>
                  <a:cubicBezTo>
                    <a:pt x="2" y="2"/>
                    <a:pt x="2" y="2"/>
                    <a:pt x="2" y="2"/>
                  </a:cubicBezTo>
                  <a:cubicBezTo>
                    <a:pt x="2" y="3"/>
                    <a:pt x="2" y="3"/>
                    <a:pt x="2" y="3"/>
                  </a:cubicBezTo>
                  <a:cubicBezTo>
                    <a:pt x="2" y="2"/>
                    <a:pt x="2" y="2"/>
                    <a:pt x="2" y="2"/>
                  </a:cubicBezTo>
                  <a:cubicBezTo>
                    <a:pt x="2" y="3"/>
                    <a:pt x="2" y="3"/>
                    <a:pt x="2" y="3"/>
                  </a:cubicBezTo>
                  <a:cubicBezTo>
                    <a:pt x="2" y="2"/>
                    <a:pt x="2" y="2"/>
                    <a:pt x="2" y="2"/>
                  </a:cubicBezTo>
                  <a:cubicBezTo>
                    <a:pt x="2" y="2"/>
                    <a:pt x="2" y="2"/>
                    <a:pt x="2" y="2"/>
                  </a:cubicBezTo>
                  <a:cubicBezTo>
                    <a:pt x="2" y="3"/>
                    <a:pt x="2" y="3"/>
                    <a:pt x="2" y="3"/>
                  </a:cubicBezTo>
                  <a:cubicBezTo>
                    <a:pt x="2" y="2"/>
                    <a:pt x="2" y="2"/>
                    <a:pt x="2" y="2"/>
                  </a:cubicBezTo>
                  <a:cubicBezTo>
                    <a:pt x="1" y="2"/>
                    <a:pt x="1" y="2"/>
                    <a:pt x="1" y="2"/>
                  </a:cubicBezTo>
                  <a:cubicBezTo>
                    <a:pt x="1" y="2"/>
                    <a:pt x="1" y="2"/>
                    <a:pt x="1" y="2"/>
                  </a:cubicBezTo>
                  <a:cubicBezTo>
                    <a:pt x="1" y="3"/>
                    <a:pt x="1" y="3"/>
                    <a:pt x="1" y="3"/>
                  </a:cubicBezTo>
                  <a:cubicBezTo>
                    <a:pt x="1" y="3"/>
                    <a:pt x="1" y="3"/>
                    <a:pt x="1" y="3"/>
                  </a:cubicBezTo>
                  <a:cubicBezTo>
                    <a:pt x="1" y="3"/>
                    <a:pt x="1" y="3"/>
                    <a:pt x="1" y="3"/>
                  </a:cubicBezTo>
                  <a:cubicBezTo>
                    <a:pt x="1" y="2"/>
                    <a:pt x="1" y="2"/>
                    <a:pt x="1" y="2"/>
                  </a:cubicBezTo>
                  <a:cubicBezTo>
                    <a:pt x="1" y="2"/>
                    <a:pt x="1" y="2"/>
                    <a:pt x="1" y="2"/>
                  </a:cubicBezTo>
                  <a:cubicBezTo>
                    <a:pt x="1" y="2"/>
                    <a:pt x="1" y="2"/>
                    <a:pt x="1" y="2"/>
                  </a:cubicBezTo>
                  <a:cubicBezTo>
                    <a:pt x="0" y="2"/>
                    <a:pt x="0" y="2"/>
                    <a:pt x="0" y="2"/>
                  </a:cubicBezTo>
                  <a:cubicBezTo>
                    <a:pt x="0" y="2"/>
                    <a:pt x="0" y="2"/>
                    <a:pt x="0"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02" name="Freeform 201"/>
            <p:cNvSpPr>
              <a:spLocks/>
            </p:cNvSpPr>
            <p:nvPr userDrawn="1"/>
          </p:nvSpPr>
          <p:spPr bwMode="auto">
            <a:xfrm>
              <a:off x="453" y="328"/>
              <a:ext cx="2" cy="4"/>
            </a:xfrm>
            <a:custGeom>
              <a:avLst/>
              <a:gdLst/>
              <a:ahLst/>
              <a:cxnLst>
                <a:cxn ang="0">
                  <a:pos x="0" y="2"/>
                </a:cxn>
                <a:cxn ang="0">
                  <a:pos x="0" y="0"/>
                </a:cxn>
                <a:cxn ang="0">
                  <a:pos x="0" y="2"/>
                </a:cxn>
              </a:cxnLst>
              <a:rect l="0" t="0" r="r" b="b"/>
              <a:pathLst>
                <a:path h="2">
                  <a:moveTo>
                    <a:pt x="0" y="2"/>
                  </a:moveTo>
                  <a:cubicBezTo>
                    <a:pt x="0" y="1"/>
                    <a:pt x="0" y="1"/>
                    <a:pt x="0" y="0"/>
                  </a:cubicBezTo>
                  <a:cubicBezTo>
                    <a:pt x="0" y="1"/>
                    <a:pt x="0" y="1"/>
                    <a:pt x="0" y="2"/>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03" name="Freeform 202"/>
            <p:cNvSpPr>
              <a:spLocks/>
            </p:cNvSpPr>
            <p:nvPr userDrawn="1"/>
          </p:nvSpPr>
          <p:spPr bwMode="auto">
            <a:xfrm>
              <a:off x="451" y="328"/>
              <a:ext cx="2" cy="4"/>
            </a:xfrm>
            <a:custGeom>
              <a:avLst/>
              <a:gdLst/>
              <a:ahLst/>
              <a:cxnLst>
                <a:cxn ang="0">
                  <a:pos x="1" y="2"/>
                </a:cxn>
                <a:cxn ang="0">
                  <a:pos x="1" y="1"/>
                </a:cxn>
                <a:cxn ang="0">
                  <a:pos x="1" y="0"/>
                </a:cxn>
                <a:cxn ang="0">
                  <a:pos x="0" y="0"/>
                </a:cxn>
                <a:cxn ang="0">
                  <a:pos x="0" y="0"/>
                </a:cxn>
                <a:cxn ang="0">
                  <a:pos x="0" y="2"/>
                </a:cxn>
                <a:cxn ang="0">
                  <a:pos x="1" y="2"/>
                </a:cxn>
                <a:cxn ang="0">
                  <a:pos x="1" y="2"/>
                </a:cxn>
                <a:cxn ang="0">
                  <a:pos x="1" y="0"/>
                </a:cxn>
                <a:cxn ang="0">
                  <a:pos x="1" y="0"/>
                </a:cxn>
                <a:cxn ang="0">
                  <a:pos x="0" y="0"/>
                </a:cxn>
                <a:cxn ang="0">
                  <a:pos x="0" y="1"/>
                </a:cxn>
                <a:cxn ang="0">
                  <a:pos x="0" y="2"/>
                </a:cxn>
                <a:cxn ang="0">
                  <a:pos x="1" y="2"/>
                </a:cxn>
                <a:cxn ang="0">
                  <a:pos x="1" y="2"/>
                </a:cxn>
              </a:cxnLst>
              <a:rect l="0" t="0" r="r" b="b"/>
              <a:pathLst>
                <a:path w="1" h="2">
                  <a:moveTo>
                    <a:pt x="1" y="2"/>
                  </a:moveTo>
                  <a:cubicBezTo>
                    <a:pt x="1" y="1"/>
                    <a:pt x="1" y="1"/>
                    <a:pt x="1" y="1"/>
                  </a:cubicBezTo>
                  <a:cubicBezTo>
                    <a:pt x="1" y="0"/>
                    <a:pt x="1" y="0"/>
                    <a:pt x="1" y="0"/>
                  </a:cubicBezTo>
                  <a:cubicBezTo>
                    <a:pt x="0" y="0"/>
                    <a:pt x="0" y="0"/>
                    <a:pt x="0" y="0"/>
                  </a:cubicBezTo>
                  <a:cubicBezTo>
                    <a:pt x="0" y="0"/>
                    <a:pt x="0" y="0"/>
                    <a:pt x="0" y="0"/>
                  </a:cubicBezTo>
                  <a:cubicBezTo>
                    <a:pt x="0" y="1"/>
                    <a:pt x="0" y="1"/>
                    <a:pt x="0" y="2"/>
                  </a:cubicBezTo>
                  <a:cubicBezTo>
                    <a:pt x="1" y="2"/>
                    <a:pt x="1" y="2"/>
                    <a:pt x="1" y="2"/>
                  </a:cubicBezTo>
                  <a:cubicBezTo>
                    <a:pt x="1" y="2"/>
                    <a:pt x="1" y="2"/>
                    <a:pt x="1" y="2"/>
                  </a:cubicBezTo>
                  <a:cubicBezTo>
                    <a:pt x="1" y="1"/>
                    <a:pt x="1" y="1"/>
                    <a:pt x="1" y="0"/>
                  </a:cubicBezTo>
                  <a:cubicBezTo>
                    <a:pt x="1" y="0"/>
                    <a:pt x="1" y="0"/>
                    <a:pt x="1" y="0"/>
                  </a:cubicBezTo>
                  <a:cubicBezTo>
                    <a:pt x="0" y="0"/>
                    <a:pt x="0" y="0"/>
                    <a:pt x="0" y="0"/>
                  </a:cubicBezTo>
                  <a:cubicBezTo>
                    <a:pt x="0" y="1"/>
                    <a:pt x="0" y="1"/>
                    <a:pt x="0" y="1"/>
                  </a:cubicBezTo>
                  <a:cubicBezTo>
                    <a:pt x="0" y="2"/>
                    <a:pt x="0" y="2"/>
                    <a:pt x="0" y="2"/>
                  </a:cubicBezTo>
                  <a:cubicBezTo>
                    <a:pt x="1" y="2"/>
                    <a:pt x="1" y="2"/>
                    <a:pt x="1" y="2"/>
                  </a:cubicBezTo>
                  <a:cubicBezTo>
                    <a:pt x="1" y="2"/>
                    <a:pt x="1" y="2"/>
                    <a:pt x="1" y="2"/>
                  </a:cubicBezTo>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04" name="Freeform 203"/>
            <p:cNvSpPr>
              <a:spLocks/>
            </p:cNvSpPr>
            <p:nvPr userDrawn="1"/>
          </p:nvSpPr>
          <p:spPr bwMode="auto">
            <a:xfrm>
              <a:off x="451" y="326"/>
              <a:ext cx="2" cy="1"/>
            </a:xfrm>
            <a:custGeom>
              <a:avLst/>
              <a:gdLst/>
              <a:ahLst/>
              <a:cxnLst>
                <a:cxn ang="0">
                  <a:pos x="0" y="0"/>
                </a:cxn>
                <a:cxn ang="0">
                  <a:pos x="1" y="0"/>
                </a:cxn>
                <a:cxn ang="0">
                  <a:pos x="0" y="0"/>
                </a:cxn>
              </a:cxnLst>
              <a:rect l="0" t="0" r="r" b="b"/>
              <a:pathLst>
                <a:path w="1">
                  <a:moveTo>
                    <a:pt x="0" y="0"/>
                  </a:moveTo>
                  <a:cubicBezTo>
                    <a:pt x="1" y="0"/>
                    <a:pt x="1" y="0"/>
                    <a:pt x="1" y="0"/>
                  </a:cubicBezTo>
                  <a:cubicBezTo>
                    <a:pt x="1" y="0"/>
                    <a:pt x="0"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05" name="Freeform 204"/>
            <p:cNvSpPr>
              <a:spLocks/>
            </p:cNvSpPr>
            <p:nvPr userDrawn="1"/>
          </p:nvSpPr>
          <p:spPr bwMode="auto">
            <a:xfrm>
              <a:off x="451" y="326"/>
              <a:ext cx="2" cy="2"/>
            </a:xfrm>
            <a:custGeom>
              <a:avLst/>
              <a:gdLst/>
              <a:ahLst/>
              <a:cxnLst>
                <a:cxn ang="0">
                  <a:pos x="0" y="0"/>
                </a:cxn>
                <a:cxn ang="0">
                  <a:pos x="2" y="0"/>
                </a:cxn>
                <a:cxn ang="0">
                  <a:pos x="2" y="2"/>
                </a:cxn>
                <a:cxn ang="0">
                  <a:pos x="2" y="0"/>
                </a:cxn>
                <a:cxn ang="0">
                  <a:pos x="2" y="0"/>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2" y="0"/>
                </a:cxn>
                <a:cxn ang="0">
                  <a:pos x="2" y="0"/>
                </a:cxn>
                <a:cxn ang="0">
                  <a:pos x="2" y="0"/>
                </a:cxn>
                <a:cxn ang="0">
                  <a:pos x="2" y="0"/>
                </a:cxn>
                <a:cxn ang="0">
                  <a:pos x="2" y="0"/>
                </a:cxn>
                <a:cxn ang="0">
                  <a:pos x="2" y="0"/>
                </a:cxn>
                <a:cxn ang="0">
                  <a:pos x="2" y="0"/>
                </a:cxn>
                <a:cxn ang="0">
                  <a:pos x="2" y="0"/>
                </a:cxn>
                <a:cxn ang="0">
                  <a:pos x="0" y="0"/>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2" y="0"/>
                </a:cxn>
                <a:cxn ang="0">
                  <a:pos x="2" y="0"/>
                </a:cxn>
                <a:cxn ang="0">
                  <a:pos x="0" y="0"/>
                </a:cxn>
                <a:cxn ang="0">
                  <a:pos x="0" y="0"/>
                </a:cxn>
                <a:cxn ang="0">
                  <a:pos x="0" y="0"/>
                </a:cxn>
              </a:cxnLst>
              <a:rect l="0" t="0" r="r" b="b"/>
              <a:pathLst>
                <a:path w="2" h="2">
                  <a:moveTo>
                    <a:pt x="0" y="0"/>
                  </a:moveTo>
                  <a:lnTo>
                    <a:pt x="2" y="0"/>
                  </a:lnTo>
                  <a:lnTo>
                    <a:pt x="2" y="2"/>
                  </a:lnTo>
                  <a:lnTo>
                    <a:pt x="2" y="0"/>
                  </a:lnTo>
                  <a:lnTo>
                    <a:pt x="2" y="0"/>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2" y="0"/>
                  </a:lnTo>
                  <a:lnTo>
                    <a:pt x="2" y="0"/>
                  </a:lnTo>
                  <a:lnTo>
                    <a:pt x="2" y="0"/>
                  </a:lnTo>
                  <a:lnTo>
                    <a:pt x="2" y="0"/>
                  </a:lnTo>
                  <a:lnTo>
                    <a:pt x="2" y="0"/>
                  </a:lnTo>
                  <a:lnTo>
                    <a:pt x="2" y="0"/>
                  </a:lnTo>
                  <a:lnTo>
                    <a:pt x="2" y="0"/>
                  </a:lnTo>
                  <a:lnTo>
                    <a:pt x="2" y="0"/>
                  </a:lnTo>
                  <a:lnTo>
                    <a:pt x="0" y="0"/>
                  </a:lnTo>
                  <a:lnTo>
                    <a:pt x="2" y="0"/>
                  </a:lnTo>
                  <a:lnTo>
                    <a:pt x="2" y="0"/>
                  </a:lnTo>
                  <a:lnTo>
                    <a:pt x="0" y="0"/>
                  </a:lnTo>
                  <a:lnTo>
                    <a:pt x="0" y="0"/>
                  </a:lnTo>
                  <a:lnTo>
                    <a:pt x="0" y="0"/>
                  </a:lnTo>
                  <a:lnTo>
                    <a:pt x="0" y="0"/>
                  </a:lnTo>
                  <a:lnTo>
                    <a:pt x="0" y="0"/>
                  </a:lnTo>
                  <a:lnTo>
                    <a:pt x="0" y="0"/>
                  </a:lnTo>
                  <a:lnTo>
                    <a:pt x="0" y="0"/>
                  </a:lnTo>
                  <a:lnTo>
                    <a:pt x="0" y="0"/>
                  </a:lnTo>
                  <a:lnTo>
                    <a:pt x="2" y="0"/>
                  </a:lnTo>
                  <a:lnTo>
                    <a:pt x="2" y="0"/>
                  </a:lnTo>
                  <a:lnTo>
                    <a:pt x="0" y="0"/>
                  </a:lnTo>
                  <a:lnTo>
                    <a:pt x="0" y="0"/>
                  </a:lnTo>
                  <a:lnTo>
                    <a:pt x="0" y="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06" name="Freeform 205"/>
            <p:cNvSpPr>
              <a:spLocks/>
            </p:cNvSpPr>
            <p:nvPr userDrawn="1"/>
          </p:nvSpPr>
          <p:spPr bwMode="auto">
            <a:xfrm>
              <a:off x="451" y="326"/>
              <a:ext cx="2" cy="2"/>
            </a:xfrm>
            <a:custGeom>
              <a:avLst/>
              <a:gdLst/>
              <a:ahLst/>
              <a:cxnLst>
                <a:cxn ang="0">
                  <a:pos x="0" y="0"/>
                </a:cxn>
                <a:cxn ang="0">
                  <a:pos x="2" y="0"/>
                </a:cxn>
                <a:cxn ang="0">
                  <a:pos x="2" y="2"/>
                </a:cxn>
                <a:cxn ang="0">
                  <a:pos x="2" y="0"/>
                </a:cxn>
                <a:cxn ang="0">
                  <a:pos x="2" y="0"/>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2" y="0"/>
                </a:cxn>
                <a:cxn ang="0">
                  <a:pos x="2" y="0"/>
                </a:cxn>
                <a:cxn ang="0">
                  <a:pos x="2" y="0"/>
                </a:cxn>
                <a:cxn ang="0">
                  <a:pos x="2" y="0"/>
                </a:cxn>
                <a:cxn ang="0">
                  <a:pos x="2" y="0"/>
                </a:cxn>
                <a:cxn ang="0">
                  <a:pos x="2" y="0"/>
                </a:cxn>
                <a:cxn ang="0">
                  <a:pos x="2" y="0"/>
                </a:cxn>
                <a:cxn ang="0">
                  <a:pos x="2" y="0"/>
                </a:cxn>
                <a:cxn ang="0">
                  <a:pos x="0" y="0"/>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2" y="0"/>
                </a:cxn>
                <a:cxn ang="0">
                  <a:pos x="2" y="0"/>
                </a:cxn>
                <a:cxn ang="0">
                  <a:pos x="0" y="0"/>
                </a:cxn>
                <a:cxn ang="0">
                  <a:pos x="0" y="0"/>
                </a:cxn>
                <a:cxn ang="0">
                  <a:pos x="0" y="0"/>
                </a:cxn>
              </a:cxnLst>
              <a:rect l="0" t="0" r="r" b="b"/>
              <a:pathLst>
                <a:path w="2" h="2">
                  <a:moveTo>
                    <a:pt x="0" y="0"/>
                  </a:moveTo>
                  <a:lnTo>
                    <a:pt x="2" y="0"/>
                  </a:lnTo>
                  <a:lnTo>
                    <a:pt x="2" y="2"/>
                  </a:lnTo>
                  <a:lnTo>
                    <a:pt x="2" y="0"/>
                  </a:lnTo>
                  <a:lnTo>
                    <a:pt x="2" y="0"/>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2" y="0"/>
                  </a:lnTo>
                  <a:lnTo>
                    <a:pt x="2" y="0"/>
                  </a:lnTo>
                  <a:lnTo>
                    <a:pt x="2" y="0"/>
                  </a:lnTo>
                  <a:lnTo>
                    <a:pt x="2" y="0"/>
                  </a:lnTo>
                  <a:lnTo>
                    <a:pt x="2" y="0"/>
                  </a:lnTo>
                  <a:lnTo>
                    <a:pt x="2" y="0"/>
                  </a:lnTo>
                  <a:lnTo>
                    <a:pt x="2" y="0"/>
                  </a:lnTo>
                  <a:lnTo>
                    <a:pt x="2" y="0"/>
                  </a:lnTo>
                  <a:lnTo>
                    <a:pt x="0" y="0"/>
                  </a:lnTo>
                  <a:lnTo>
                    <a:pt x="2" y="0"/>
                  </a:lnTo>
                  <a:lnTo>
                    <a:pt x="2" y="0"/>
                  </a:lnTo>
                  <a:lnTo>
                    <a:pt x="0" y="0"/>
                  </a:lnTo>
                  <a:lnTo>
                    <a:pt x="0" y="0"/>
                  </a:lnTo>
                  <a:lnTo>
                    <a:pt x="0" y="0"/>
                  </a:lnTo>
                  <a:lnTo>
                    <a:pt x="0" y="0"/>
                  </a:lnTo>
                  <a:lnTo>
                    <a:pt x="0" y="0"/>
                  </a:lnTo>
                  <a:lnTo>
                    <a:pt x="0" y="0"/>
                  </a:lnTo>
                  <a:lnTo>
                    <a:pt x="0" y="0"/>
                  </a:lnTo>
                  <a:lnTo>
                    <a:pt x="0" y="0"/>
                  </a:lnTo>
                  <a:lnTo>
                    <a:pt x="2" y="0"/>
                  </a:lnTo>
                  <a:lnTo>
                    <a:pt x="2" y="0"/>
                  </a:lnTo>
                  <a:lnTo>
                    <a:pt x="0" y="0"/>
                  </a:lnTo>
                  <a:lnTo>
                    <a:pt x="0" y="0"/>
                  </a:lnTo>
                  <a:lnTo>
                    <a:pt x="0" y="0"/>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07" name="Freeform 206"/>
            <p:cNvSpPr>
              <a:spLocks/>
            </p:cNvSpPr>
            <p:nvPr userDrawn="1"/>
          </p:nvSpPr>
          <p:spPr bwMode="auto">
            <a:xfrm>
              <a:off x="453" y="324"/>
              <a:ext cx="3" cy="3"/>
            </a:xfrm>
            <a:custGeom>
              <a:avLst/>
              <a:gdLst/>
              <a:ahLst/>
              <a:cxnLst>
                <a:cxn ang="0">
                  <a:pos x="0" y="0"/>
                </a:cxn>
                <a:cxn ang="0">
                  <a:pos x="1" y="1"/>
                </a:cxn>
                <a:cxn ang="0">
                  <a:pos x="0" y="0"/>
                </a:cxn>
              </a:cxnLst>
              <a:rect l="0" t="0" r="r" b="b"/>
              <a:pathLst>
                <a:path w="1" h="1">
                  <a:moveTo>
                    <a:pt x="0" y="0"/>
                  </a:moveTo>
                  <a:cubicBezTo>
                    <a:pt x="1" y="1"/>
                    <a:pt x="1" y="1"/>
                    <a:pt x="1" y="1"/>
                  </a:cubicBezTo>
                  <a:cubicBezTo>
                    <a:pt x="1" y="0"/>
                    <a:pt x="0" y="0"/>
                    <a:pt x="0"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08" name="Freeform 207"/>
            <p:cNvSpPr>
              <a:spLocks/>
            </p:cNvSpPr>
            <p:nvPr userDrawn="1"/>
          </p:nvSpPr>
          <p:spPr bwMode="auto">
            <a:xfrm>
              <a:off x="453" y="324"/>
              <a:ext cx="3" cy="3"/>
            </a:xfrm>
            <a:custGeom>
              <a:avLst/>
              <a:gdLst/>
              <a:ahLst/>
              <a:cxnLst>
                <a:cxn ang="0">
                  <a:pos x="0" y="0"/>
                </a:cxn>
                <a:cxn ang="0">
                  <a:pos x="0" y="2"/>
                </a:cxn>
                <a:cxn ang="0">
                  <a:pos x="2" y="2"/>
                </a:cxn>
                <a:cxn ang="0">
                  <a:pos x="2" y="2"/>
                </a:cxn>
                <a:cxn ang="0">
                  <a:pos x="2" y="2"/>
                </a:cxn>
                <a:cxn ang="0">
                  <a:pos x="2" y="0"/>
                </a:cxn>
                <a:cxn ang="0">
                  <a:pos x="0" y="0"/>
                </a:cxn>
                <a:cxn ang="0">
                  <a:pos x="0" y="0"/>
                </a:cxn>
                <a:cxn ang="0">
                  <a:pos x="0" y="2"/>
                </a:cxn>
                <a:cxn ang="0">
                  <a:pos x="0" y="2"/>
                </a:cxn>
                <a:cxn ang="0">
                  <a:pos x="0" y="2"/>
                </a:cxn>
                <a:cxn ang="0">
                  <a:pos x="0" y="2"/>
                </a:cxn>
                <a:cxn ang="0">
                  <a:pos x="2" y="2"/>
                </a:cxn>
                <a:cxn ang="0">
                  <a:pos x="2" y="2"/>
                </a:cxn>
                <a:cxn ang="0">
                  <a:pos x="0" y="0"/>
                </a:cxn>
                <a:cxn ang="0">
                  <a:pos x="0" y="0"/>
                </a:cxn>
                <a:cxn ang="0">
                  <a:pos x="0" y="0"/>
                </a:cxn>
              </a:cxnLst>
              <a:rect l="0" t="0" r="r" b="b"/>
              <a:pathLst>
                <a:path w="2" h="2">
                  <a:moveTo>
                    <a:pt x="0" y="0"/>
                  </a:moveTo>
                  <a:lnTo>
                    <a:pt x="0" y="2"/>
                  </a:lnTo>
                  <a:lnTo>
                    <a:pt x="2" y="2"/>
                  </a:lnTo>
                  <a:lnTo>
                    <a:pt x="2" y="2"/>
                  </a:lnTo>
                  <a:lnTo>
                    <a:pt x="2" y="2"/>
                  </a:lnTo>
                  <a:lnTo>
                    <a:pt x="2" y="0"/>
                  </a:lnTo>
                  <a:lnTo>
                    <a:pt x="0" y="0"/>
                  </a:lnTo>
                  <a:lnTo>
                    <a:pt x="0" y="0"/>
                  </a:lnTo>
                  <a:lnTo>
                    <a:pt x="0" y="2"/>
                  </a:lnTo>
                  <a:lnTo>
                    <a:pt x="0" y="2"/>
                  </a:lnTo>
                  <a:lnTo>
                    <a:pt x="0" y="2"/>
                  </a:lnTo>
                  <a:lnTo>
                    <a:pt x="0" y="2"/>
                  </a:lnTo>
                  <a:lnTo>
                    <a:pt x="2" y="2"/>
                  </a:lnTo>
                  <a:lnTo>
                    <a:pt x="2" y="2"/>
                  </a:lnTo>
                  <a:lnTo>
                    <a:pt x="0" y="0"/>
                  </a:lnTo>
                  <a:lnTo>
                    <a:pt x="0" y="0"/>
                  </a:lnTo>
                  <a:lnTo>
                    <a:pt x="0" y="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09" name="Freeform 208"/>
            <p:cNvSpPr>
              <a:spLocks/>
            </p:cNvSpPr>
            <p:nvPr userDrawn="1"/>
          </p:nvSpPr>
          <p:spPr bwMode="auto">
            <a:xfrm>
              <a:off x="453" y="326"/>
              <a:ext cx="3" cy="2"/>
            </a:xfrm>
            <a:custGeom>
              <a:avLst/>
              <a:gdLst/>
              <a:ahLst/>
              <a:cxnLst>
                <a:cxn ang="0">
                  <a:pos x="0" y="1"/>
                </a:cxn>
                <a:cxn ang="0">
                  <a:pos x="1" y="1"/>
                </a:cxn>
                <a:cxn ang="0">
                  <a:pos x="0" y="0"/>
                </a:cxn>
                <a:cxn ang="0">
                  <a:pos x="0" y="0"/>
                </a:cxn>
                <a:cxn ang="0">
                  <a:pos x="0" y="0"/>
                </a:cxn>
                <a:cxn ang="0">
                  <a:pos x="0" y="0"/>
                </a:cxn>
                <a:cxn ang="0">
                  <a:pos x="0" y="1"/>
                </a:cxn>
              </a:cxnLst>
              <a:rect l="0" t="0" r="r" b="b"/>
              <a:pathLst>
                <a:path w="1" h="1">
                  <a:moveTo>
                    <a:pt x="0" y="1"/>
                  </a:moveTo>
                  <a:cubicBezTo>
                    <a:pt x="1" y="1"/>
                    <a:pt x="1" y="1"/>
                    <a:pt x="1" y="1"/>
                  </a:cubicBezTo>
                  <a:cubicBezTo>
                    <a:pt x="1" y="0"/>
                    <a:pt x="1" y="0"/>
                    <a:pt x="0" y="0"/>
                  </a:cubicBezTo>
                  <a:cubicBezTo>
                    <a:pt x="0" y="0"/>
                    <a:pt x="0" y="0"/>
                    <a:pt x="0" y="0"/>
                  </a:cubicBezTo>
                  <a:cubicBezTo>
                    <a:pt x="0" y="0"/>
                    <a:pt x="0" y="0"/>
                    <a:pt x="0" y="0"/>
                  </a:cubicBezTo>
                  <a:cubicBezTo>
                    <a:pt x="0" y="0"/>
                    <a:pt x="0" y="0"/>
                    <a:pt x="0" y="0"/>
                  </a:cubicBezTo>
                  <a:cubicBezTo>
                    <a:pt x="0" y="1"/>
                    <a:pt x="0" y="1"/>
                    <a:pt x="0"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10" name="Freeform 209"/>
            <p:cNvSpPr>
              <a:spLocks/>
            </p:cNvSpPr>
            <p:nvPr userDrawn="1"/>
          </p:nvSpPr>
          <p:spPr bwMode="auto">
            <a:xfrm>
              <a:off x="453" y="326"/>
              <a:ext cx="3" cy="2"/>
            </a:xfrm>
            <a:custGeom>
              <a:avLst/>
              <a:gdLst/>
              <a:ahLst/>
              <a:cxnLst>
                <a:cxn ang="0">
                  <a:pos x="0" y="2"/>
                </a:cxn>
                <a:cxn ang="0">
                  <a:pos x="0" y="2"/>
                </a:cxn>
                <a:cxn ang="0">
                  <a:pos x="2" y="2"/>
                </a:cxn>
                <a:cxn ang="0">
                  <a:pos x="2" y="2"/>
                </a:cxn>
                <a:cxn ang="0">
                  <a:pos x="2" y="2"/>
                </a:cxn>
                <a:cxn ang="0">
                  <a:pos x="2" y="0"/>
                </a:cxn>
                <a:cxn ang="0">
                  <a:pos x="0" y="0"/>
                </a:cxn>
                <a:cxn ang="0">
                  <a:pos x="0" y="0"/>
                </a:cxn>
                <a:cxn ang="0">
                  <a:pos x="0" y="0"/>
                </a:cxn>
                <a:cxn ang="0">
                  <a:pos x="0" y="0"/>
                </a:cxn>
                <a:cxn ang="0">
                  <a:pos x="2" y="0"/>
                </a:cxn>
                <a:cxn ang="0">
                  <a:pos x="0" y="0"/>
                </a:cxn>
                <a:cxn ang="0">
                  <a:pos x="0" y="0"/>
                </a:cxn>
                <a:cxn ang="0">
                  <a:pos x="0" y="0"/>
                </a:cxn>
                <a:cxn ang="0">
                  <a:pos x="0" y="0"/>
                </a:cxn>
                <a:cxn ang="0">
                  <a:pos x="0" y="2"/>
                </a:cxn>
                <a:cxn ang="0">
                  <a:pos x="0" y="2"/>
                </a:cxn>
                <a:cxn ang="0">
                  <a:pos x="0" y="2"/>
                </a:cxn>
                <a:cxn ang="0">
                  <a:pos x="0" y="0"/>
                </a:cxn>
                <a:cxn ang="0">
                  <a:pos x="0" y="0"/>
                </a:cxn>
                <a:cxn ang="0">
                  <a:pos x="0" y="0"/>
                </a:cxn>
                <a:cxn ang="0">
                  <a:pos x="0" y="0"/>
                </a:cxn>
                <a:cxn ang="0">
                  <a:pos x="0" y="0"/>
                </a:cxn>
                <a:cxn ang="0">
                  <a:pos x="0" y="0"/>
                </a:cxn>
                <a:cxn ang="0">
                  <a:pos x="0" y="2"/>
                </a:cxn>
                <a:cxn ang="0">
                  <a:pos x="2" y="2"/>
                </a:cxn>
                <a:cxn ang="0">
                  <a:pos x="2" y="0"/>
                </a:cxn>
                <a:cxn ang="0">
                  <a:pos x="2" y="0"/>
                </a:cxn>
                <a:cxn ang="0">
                  <a:pos x="0" y="0"/>
                </a:cxn>
                <a:cxn ang="0">
                  <a:pos x="0" y="0"/>
                </a:cxn>
                <a:cxn ang="0">
                  <a:pos x="0" y="2"/>
                </a:cxn>
                <a:cxn ang="0">
                  <a:pos x="0" y="2"/>
                </a:cxn>
                <a:cxn ang="0">
                  <a:pos x="2" y="2"/>
                </a:cxn>
                <a:cxn ang="0">
                  <a:pos x="2" y="2"/>
                </a:cxn>
                <a:cxn ang="0">
                  <a:pos x="0" y="2"/>
                </a:cxn>
                <a:cxn ang="0">
                  <a:pos x="0" y="2"/>
                </a:cxn>
                <a:cxn ang="0">
                  <a:pos x="0" y="2"/>
                </a:cxn>
              </a:cxnLst>
              <a:rect l="0" t="0" r="r" b="b"/>
              <a:pathLst>
                <a:path w="2" h="2">
                  <a:moveTo>
                    <a:pt x="0" y="2"/>
                  </a:moveTo>
                  <a:lnTo>
                    <a:pt x="0" y="2"/>
                  </a:lnTo>
                  <a:lnTo>
                    <a:pt x="2" y="2"/>
                  </a:lnTo>
                  <a:lnTo>
                    <a:pt x="2" y="2"/>
                  </a:lnTo>
                  <a:lnTo>
                    <a:pt x="2" y="2"/>
                  </a:lnTo>
                  <a:lnTo>
                    <a:pt x="2" y="0"/>
                  </a:lnTo>
                  <a:lnTo>
                    <a:pt x="0" y="0"/>
                  </a:lnTo>
                  <a:lnTo>
                    <a:pt x="0" y="0"/>
                  </a:lnTo>
                  <a:lnTo>
                    <a:pt x="0" y="0"/>
                  </a:lnTo>
                  <a:lnTo>
                    <a:pt x="0" y="0"/>
                  </a:lnTo>
                  <a:lnTo>
                    <a:pt x="2" y="0"/>
                  </a:lnTo>
                  <a:lnTo>
                    <a:pt x="0" y="0"/>
                  </a:lnTo>
                  <a:lnTo>
                    <a:pt x="0" y="0"/>
                  </a:lnTo>
                  <a:lnTo>
                    <a:pt x="0" y="0"/>
                  </a:lnTo>
                  <a:lnTo>
                    <a:pt x="0" y="0"/>
                  </a:lnTo>
                  <a:lnTo>
                    <a:pt x="0" y="2"/>
                  </a:lnTo>
                  <a:lnTo>
                    <a:pt x="0" y="2"/>
                  </a:lnTo>
                  <a:lnTo>
                    <a:pt x="0" y="2"/>
                  </a:lnTo>
                  <a:lnTo>
                    <a:pt x="0" y="0"/>
                  </a:lnTo>
                  <a:lnTo>
                    <a:pt x="0" y="0"/>
                  </a:lnTo>
                  <a:lnTo>
                    <a:pt x="0" y="0"/>
                  </a:lnTo>
                  <a:lnTo>
                    <a:pt x="0" y="0"/>
                  </a:lnTo>
                  <a:lnTo>
                    <a:pt x="0" y="0"/>
                  </a:lnTo>
                  <a:lnTo>
                    <a:pt x="0" y="0"/>
                  </a:lnTo>
                  <a:lnTo>
                    <a:pt x="0" y="2"/>
                  </a:lnTo>
                  <a:lnTo>
                    <a:pt x="2" y="2"/>
                  </a:lnTo>
                  <a:lnTo>
                    <a:pt x="2" y="0"/>
                  </a:lnTo>
                  <a:lnTo>
                    <a:pt x="2" y="0"/>
                  </a:lnTo>
                  <a:lnTo>
                    <a:pt x="0" y="0"/>
                  </a:lnTo>
                  <a:lnTo>
                    <a:pt x="0" y="0"/>
                  </a:lnTo>
                  <a:lnTo>
                    <a:pt x="0" y="2"/>
                  </a:lnTo>
                  <a:lnTo>
                    <a:pt x="0" y="2"/>
                  </a:lnTo>
                  <a:lnTo>
                    <a:pt x="2" y="2"/>
                  </a:lnTo>
                  <a:lnTo>
                    <a:pt x="2" y="2"/>
                  </a:lnTo>
                  <a:lnTo>
                    <a:pt x="0" y="2"/>
                  </a:lnTo>
                  <a:lnTo>
                    <a:pt x="0" y="2"/>
                  </a:lnTo>
                  <a:lnTo>
                    <a:pt x="0" y="2"/>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11" name="Freeform 210"/>
            <p:cNvSpPr>
              <a:spLocks/>
            </p:cNvSpPr>
            <p:nvPr userDrawn="1"/>
          </p:nvSpPr>
          <p:spPr bwMode="auto">
            <a:xfrm>
              <a:off x="455" y="326"/>
              <a:ext cx="2" cy="4"/>
            </a:xfrm>
            <a:custGeom>
              <a:avLst/>
              <a:gdLst/>
              <a:ahLst/>
              <a:cxnLst>
                <a:cxn ang="0">
                  <a:pos x="0" y="2"/>
                </a:cxn>
                <a:cxn ang="0">
                  <a:pos x="0" y="2"/>
                </a:cxn>
                <a:cxn ang="0">
                  <a:pos x="0" y="1"/>
                </a:cxn>
                <a:cxn ang="0">
                  <a:pos x="1" y="2"/>
                </a:cxn>
                <a:cxn ang="0">
                  <a:pos x="0" y="1"/>
                </a:cxn>
                <a:cxn ang="0">
                  <a:pos x="1" y="1"/>
                </a:cxn>
                <a:cxn ang="0">
                  <a:pos x="0" y="0"/>
                </a:cxn>
                <a:cxn ang="0">
                  <a:pos x="0" y="1"/>
                </a:cxn>
                <a:cxn ang="0">
                  <a:pos x="0" y="2"/>
                </a:cxn>
              </a:cxnLst>
              <a:rect l="0" t="0" r="r" b="b"/>
              <a:pathLst>
                <a:path w="1" h="2">
                  <a:moveTo>
                    <a:pt x="0" y="2"/>
                  </a:moveTo>
                  <a:cubicBezTo>
                    <a:pt x="0" y="2"/>
                    <a:pt x="0" y="2"/>
                    <a:pt x="0" y="2"/>
                  </a:cubicBezTo>
                  <a:cubicBezTo>
                    <a:pt x="0" y="1"/>
                    <a:pt x="0" y="1"/>
                    <a:pt x="0" y="1"/>
                  </a:cubicBezTo>
                  <a:cubicBezTo>
                    <a:pt x="0" y="2"/>
                    <a:pt x="0" y="2"/>
                    <a:pt x="1" y="2"/>
                  </a:cubicBezTo>
                  <a:cubicBezTo>
                    <a:pt x="0" y="1"/>
                    <a:pt x="0" y="1"/>
                    <a:pt x="0" y="1"/>
                  </a:cubicBezTo>
                  <a:cubicBezTo>
                    <a:pt x="1" y="1"/>
                    <a:pt x="1" y="1"/>
                    <a:pt x="1" y="1"/>
                  </a:cubicBezTo>
                  <a:cubicBezTo>
                    <a:pt x="0" y="1"/>
                    <a:pt x="0" y="0"/>
                    <a:pt x="0" y="0"/>
                  </a:cubicBezTo>
                  <a:cubicBezTo>
                    <a:pt x="0" y="1"/>
                    <a:pt x="0" y="1"/>
                    <a:pt x="0" y="1"/>
                  </a:cubicBezTo>
                  <a:cubicBezTo>
                    <a:pt x="0" y="1"/>
                    <a:pt x="0" y="2"/>
                    <a:pt x="0"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12" name="Freeform 211"/>
            <p:cNvSpPr>
              <a:spLocks/>
            </p:cNvSpPr>
            <p:nvPr userDrawn="1"/>
          </p:nvSpPr>
          <p:spPr bwMode="auto">
            <a:xfrm>
              <a:off x="453" y="326"/>
              <a:ext cx="4" cy="4"/>
            </a:xfrm>
            <a:custGeom>
              <a:avLst/>
              <a:gdLst/>
              <a:ahLst/>
              <a:cxnLst>
                <a:cxn ang="0">
                  <a:pos x="1" y="2"/>
                </a:cxn>
                <a:cxn ang="0">
                  <a:pos x="1" y="2"/>
                </a:cxn>
                <a:cxn ang="0">
                  <a:pos x="1" y="1"/>
                </a:cxn>
                <a:cxn ang="0">
                  <a:pos x="1" y="2"/>
                </a:cxn>
                <a:cxn ang="0">
                  <a:pos x="2" y="2"/>
                </a:cxn>
                <a:cxn ang="0">
                  <a:pos x="2" y="1"/>
                </a:cxn>
                <a:cxn ang="0">
                  <a:pos x="1" y="1"/>
                </a:cxn>
                <a:cxn ang="0">
                  <a:pos x="2" y="1"/>
                </a:cxn>
                <a:cxn ang="0">
                  <a:pos x="1" y="0"/>
                </a:cxn>
                <a:cxn ang="0">
                  <a:pos x="1" y="0"/>
                </a:cxn>
                <a:cxn ang="0">
                  <a:pos x="1" y="1"/>
                </a:cxn>
                <a:cxn ang="0">
                  <a:pos x="1" y="1"/>
                </a:cxn>
                <a:cxn ang="0">
                  <a:pos x="1" y="1"/>
                </a:cxn>
                <a:cxn ang="0">
                  <a:pos x="0" y="1"/>
                </a:cxn>
                <a:cxn ang="0">
                  <a:pos x="1" y="2"/>
                </a:cxn>
                <a:cxn ang="0">
                  <a:pos x="1" y="1"/>
                </a:cxn>
                <a:cxn ang="0">
                  <a:pos x="1" y="1"/>
                </a:cxn>
                <a:cxn ang="0">
                  <a:pos x="1" y="1"/>
                </a:cxn>
                <a:cxn ang="0">
                  <a:pos x="1" y="1"/>
                </a:cxn>
                <a:cxn ang="0">
                  <a:pos x="1" y="1"/>
                </a:cxn>
                <a:cxn ang="0">
                  <a:pos x="1" y="1"/>
                </a:cxn>
                <a:cxn ang="0">
                  <a:pos x="1" y="0"/>
                </a:cxn>
                <a:cxn ang="0">
                  <a:pos x="1" y="0"/>
                </a:cxn>
                <a:cxn ang="0">
                  <a:pos x="2" y="1"/>
                </a:cxn>
                <a:cxn ang="0">
                  <a:pos x="2" y="1"/>
                </a:cxn>
                <a:cxn ang="0">
                  <a:pos x="1" y="1"/>
                </a:cxn>
                <a:cxn ang="0">
                  <a:pos x="2" y="2"/>
                </a:cxn>
                <a:cxn ang="0">
                  <a:pos x="1" y="1"/>
                </a:cxn>
                <a:cxn ang="0">
                  <a:pos x="1" y="1"/>
                </a:cxn>
                <a:cxn ang="0">
                  <a:pos x="1" y="1"/>
                </a:cxn>
                <a:cxn ang="0">
                  <a:pos x="0" y="2"/>
                </a:cxn>
                <a:cxn ang="0">
                  <a:pos x="1" y="2"/>
                </a:cxn>
              </a:cxnLst>
              <a:rect l="0" t="0" r="r" b="b"/>
              <a:pathLst>
                <a:path w="2" h="2">
                  <a:moveTo>
                    <a:pt x="1" y="2"/>
                  </a:moveTo>
                  <a:cubicBezTo>
                    <a:pt x="1" y="2"/>
                    <a:pt x="1" y="2"/>
                    <a:pt x="1" y="2"/>
                  </a:cubicBezTo>
                  <a:cubicBezTo>
                    <a:pt x="1" y="2"/>
                    <a:pt x="1" y="2"/>
                    <a:pt x="1" y="2"/>
                  </a:cubicBezTo>
                  <a:cubicBezTo>
                    <a:pt x="1" y="2"/>
                    <a:pt x="1" y="2"/>
                    <a:pt x="1" y="2"/>
                  </a:cubicBezTo>
                  <a:cubicBezTo>
                    <a:pt x="1" y="1"/>
                    <a:pt x="1" y="1"/>
                    <a:pt x="1" y="1"/>
                  </a:cubicBezTo>
                  <a:cubicBezTo>
                    <a:pt x="1" y="1"/>
                    <a:pt x="1" y="1"/>
                    <a:pt x="1" y="1"/>
                  </a:cubicBezTo>
                  <a:cubicBezTo>
                    <a:pt x="1" y="1"/>
                    <a:pt x="1" y="1"/>
                    <a:pt x="1" y="1"/>
                  </a:cubicBezTo>
                  <a:cubicBezTo>
                    <a:pt x="1" y="2"/>
                    <a:pt x="1" y="2"/>
                    <a:pt x="1" y="2"/>
                  </a:cubicBezTo>
                  <a:cubicBezTo>
                    <a:pt x="1" y="2"/>
                    <a:pt x="1" y="2"/>
                    <a:pt x="1" y="2"/>
                  </a:cubicBezTo>
                  <a:cubicBezTo>
                    <a:pt x="2" y="2"/>
                    <a:pt x="2" y="2"/>
                    <a:pt x="2" y="2"/>
                  </a:cubicBezTo>
                  <a:cubicBezTo>
                    <a:pt x="2" y="2"/>
                    <a:pt x="2" y="2"/>
                    <a:pt x="2" y="2"/>
                  </a:cubicBezTo>
                  <a:cubicBezTo>
                    <a:pt x="2" y="1"/>
                    <a:pt x="2" y="1"/>
                    <a:pt x="2" y="1"/>
                  </a:cubicBezTo>
                  <a:cubicBezTo>
                    <a:pt x="1" y="1"/>
                    <a:pt x="1" y="1"/>
                    <a:pt x="1" y="1"/>
                  </a:cubicBezTo>
                  <a:cubicBezTo>
                    <a:pt x="1" y="1"/>
                    <a:pt x="1" y="1"/>
                    <a:pt x="1" y="1"/>
                  </a:cubicBezTo>
                  <a:cubicBezTo>
                    <a:pt x="1" y="1"/>
                    <a:pt x="1" y="1"/>
                    <a:pt x="1" y="1"/>
                  </a:cubicBezTo>
                  <a:cubicBezTo>
                    <a:pt x="2" y="1"/>
                    <a:pt x="2" y="1"/>
                    <a:pt x="2" y="1"/>
                  </a:cubicBezTo>
                  <a:cubicBezTo>
                    <a:pt x="2" y="1"/>
                    <a:pt x="2" y="1"/>
                    <a:pt x="2" y="1"/>
                  </a:cubicBezTo>
                  <a:cubicBezTo>
                    <a:pt x="2" y="1"/>
                    <a:pt x="1" y="0"/>
                    <a:pt x="1" y="0"/>
                  </a:cubicBezTo>
                  <a:cubicBezTo>
                    <a:pt x="1" y="0"/>
                    <a:pt x="1" y="0"/>
                    <a:pt x="1" y="0"/>
                  </a:cubicBezTo>
                  <a:cubicBezTo>
                    <a:pt x="1" y="0"/>
                    <a:pt x="1" y="0"/>
                    <a:pt x="1" y="0"/>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0" y="1"/>
                    <a:pt x="0" y="1"/>
                    <a:pt x="0" y="1"/>
                  </a:cubicBezTo>
                  <a:cubicBezTo>
                    <a:pt x="0" y="2"/>
                    <a:pt x="0" y="2"/>
                    <a:pt x="0" y="2"/>
                  </a:cubicBezTo>
                  <a:cubicBezTo>
                    <a:pt x="1" y="2"/>
                    <a:pt x="1" y="2"/>
                    <a:pt x="1" y="2"/>
                  </a:cubicBezTo>
                  <a:cubicBezTo>
                    <a:pt x="1" y="2"/>
                    <a:pt x="1" y="2"/>
                    <a:pt x="1" y="2"/>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0"/>
                    <a:pt x="1" y="0"/>
                    <a:pt x="1" y="0"/>
                  </a:cubicBezTo>
                  <a:cubicBezTo>
                    <a:pt x="1" y="0"/>
                    <a:pt x="1" y="0"/>
                    <a:pt x="1" y="0"/>
                  </a:cubicBezTo>
                  <a:cubicBezTo>
                    <a:pt x="1" y="0"/>
                    <a:pt x="1" y="0"/>
                    <a:pt x="1" y="0"/>
                  </a:cubicBezTo>
                  <a:cubicBezTo>
                    <a:pt x="1" y="1"/>
                    <a:pt x="1" y="1"/>
                    <a:pt x="1" y="1"/>
                  </a:cubicBezTo>
                  <a:cubicBezTo>
                    <a:pt x="2" y="1"/>
                    <a:pt x="2" y="1"/>
                    <a:pt x="2" y="1"/>
                  </a:cubicBezTo>
                  <a:cubicBezTo>
                    <a:pt x="2" y="1"/>
                    <a:pt x="2" y="1"/>
                    <a:pt x="2" y="1"/>
                  </a:cubicBezTo>
                  <a:cubicBezTo>
                    <a:pt x="2" y="1"/>
                    <a:pt x="2" y="1"/>
                    <a:pt x="2" y="1"/>
                  </a:cubicBezTo>
                  <a:cubicBezTo>
                    <a:pt x="1" y="1"/>
                    <a:pt x="1" y="1"/>
                    <a:pt x="1" y="1"/>
                  </a:cubicBezTo>
                  <a:cubicBezTo>
                    <a:pt x="1" y="1"/>
                    <a:pt x="1" y="1"/>
                    <a:pt x="1" y="1"/>
                  </a:cubicBezTo>
                  <a:cubicBezTo>
                    <a:pt x="1" y="2"/>
                    <a:pt x="1" y="2"/>
                    <a:pt x="1" y="2"/>
                  </a:cubicBezTo>
                  <a:cubicBezTo>
                    <a:pt x="2" y="2"/>
                    <a:pt x="2" y="2"/>
                    <a:pt x="2" y="2"/>
                  </a:cubicBezTo>
                  <a:cubicBezTo>
                    <a:pt x="2" y="2"/>
                    <a:pt x="2" y="2"/>
                    <a:pt x="2" y="2"/>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2"/>
                    <a:pt x="1" y="2"/>
                    <a:pt x="1" y="2"/>
                  </a:cubicBezTo>
                  <a:cubicBezTo>
                    <a:pt x="0" y="2"/>
                    <a:pt x="0" y="2"/>
                    <a:pt x="0" y="2"/>
                  </a:cubicBezTo>
                  <a:cubicBezTo>
                    <a:pt x="1" y="2"/>
                    <a:pt x="1" y="2"/>
                    <a:pt x="1" y="2"/>
                  </a:cubicBezTo>
                  <a:cubicBezTo>
                    <a:pt x="1" y="2"/>
                    <a:pt x="1" y="2"/>
                    <a:pt x="1"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13" name="Freeform 212"/>
            <p:cNvSpPr>
              <a:spLocks/>
            </p:cNvSpPr>
            <p:nvPr userDrawn="1"/>
          </p:nvSpPr>
          <p:spPr bwMode="auto">
            <a:xfrm>
              <a:off x="343" y="357"/>
              <a:ext cx="68" cy="72"/>
            </a:xfrm>
            <a:custGeom>
              <a:avLst/>
              <a:gdLst/>
              <a:ahLst/>
              <a:cxnLst>
                <a:cxn ang="0">
                  <a:pos x="22" y="0"/>
                </a:cxn>
                <a:cxn ang="0">
                  <a:pos x="15" y="3"/>
                </a:cxn>
                <a:cxn ang="0">
                  <a:pos x="16" y="4"/>
                </a:cxn>
                <a:cxn ang="0">
                  <a:pos x="14" y="4"/>
                </a:cxn>
                <a:cxn ang="0">
                  <a:pos x="12" y="4"/>
                </a:cxn>
                <a:cxn ang="0">
                  <a:pos x="10" y="2"/>
                </a:cxn>
                <a:cxn ang="0">
                  <a:pos x="5" y="5"/>
                </a:cxn>
                <a:cxn ang="0">
                  <a:pos x="2" y="7"/>
                </a:cxn>
                <a:cxn ang="0">
                  <a:pos x="1" y="9"/>
                </a:cxn>
                <a:cxn ang="0">
                  <a:pos x="1" y="12"/>
                </a:cxn>
                <a:cxn ang="0">
                  <a:pos x="0" y="14"/>
                </a:cxn>
                <a:cxn ang="0">
                  <a:pos x="1" y="19"/>
                </a:cxn>
                <a:cxn ang="0">
                  <a:pos x="5" y="22"/>
                </a:cxn>
                <a:cxn ang="0">
                  <a:pos x="9" y="21"/>
                </a:cxn>
                <a:cxn ang="0">
                  <a:pos x="11" y="20"/>
                </a:cxn>
                <a:cxn ang="0">
                  <a:pos x="13" y="19"/>
                </a:cxn>
                <a:cxn ang="0">
                  <a:pos x="14" y="20"/>
                </a:cxn>
                <a:cxn ang="0">
                  <a:pos x="15" y="19"/>
                </a:cxn>
                <a:cxn ang="0">
                  <a:pos x="17" y="21"/>
                </a:cxn>
                <a:cxn ang="0">
                  <a:pos x="20" y="23"/>
                </a:cxn>
                <a:cxn ang="0">
                  <a:pos x="21" y="27"/>
                </a:cxn>
                <a:cxn ang="0">
                  <a:pos x="23" y="30"/>
                </a:cxn>
                <a:cxn ang="0">
                  <a:pos x="26" y="33"/>
                </a:cxn>
                <a:cxn ang="0">
                  <a:pos x="31" y="27"/>
                </a:cxn>
                <a:cxn ang="0">
                  <a:pos x="32" y="25"/>
                </a:cxn>
                <a:cxn ang="0">
                  <a:pos x="32" y="23"/>
                </a:cxn>
                <a:cxn ang="0">
                  <a:pos x="33" y="19"/>
                </a:cxn>
                <a:cxn ang="0">
                  <a:pos x="31" y="16"/>
                </a:cxn>
                <a:cxn ang="0">
                  <a:pos x="32" y="13"/>
                </a:cxn>
                <a:cxn ang="0">
                  <a:pos x="33" y="5"/>
                </a:cxn>
                <a:cxn ang="0">
                  <a:pos x="30" y="8"/>
                </a:cxn>
                <a:cxn ang="0">
                  <a:pos x="26" y="5"/>
                </a:cxn>
                <a:cxn ang="0">
                  <a:pos x="21" y="1"/>
                </a:cxn>
                <a:cxn ang="0">
                  <a:pos x="23" y="2"/>
                </a:cxn>
                <a:cxn ang="0">
                  <a:pos x="23" y="1"/>
                </a:cxn>
                <a:cxn ang="0">
                  <a:pos x="22" y="0"/>
                </a:cxn>
              </a:cxnLst>
              <a:rect l="0" t="0" r="r" b="b"/>
              <a:pathLst>
                <a:path w="34" h="36">
                  <a:moveTo>
                    <a:pt x="22" y="0"/>
                  </a:moveTo>
                  <a:cubicBezTo>
                    <a:pt x="21" y="1"/>
                    <a:pt x="17" y="2"/>
                    <a:pt x="15" y="3"/>
                  </a:cubicBezTo>
                  <a:cubicBezTo>
                    <a:pt x="16" y="4"/>
                    <a:pt x="16" y="4"/>
                    <a:pt x="16" y="4"/>
                  </a:cubicBezTo>
                  <a:cubicBezTo>
                    <a:pt x="15" y="5"/>
                    <a:pt x="15" y="4"/>
                    <a:pt x="14" y="4"/>
                  </a:cubicBezTo>
                  <a:cubicBezTo>
                    <a:pt x="13" y="5"/>
                    <a:pt x="13" y="4"/>
                    <a:pt x="12" y="4"/>
                  </a:cubicBezTo>
                  <a:cubicBezTo>
                    <a:pt x="10" y="5"/>
                    <a:pt x="11" y="4"/>
                    <a:pt x="10" y="2"/>
                  </a:cubicBezTo>
                  <a:cubicBezTo>
                    <a:pt x="8" y="3"/>
                    <a:pt x="6" y="4"/>
                    <a:pt x="5" y="5"/>
                  </a:cubicBezTo>
                  <a:cubicBezTo>
                    <a:pt x="4" y="6"/>
                    <a:pt x="2" y="6"/>
                    <a:pt x="2" y="7"/>
                  </a:cubicBezTo>
                  <a:cubicBezTo>
                    <a:pt x="2" y="8"/>
                    <a:pt x="2" y="8"/>
                    <a:pt x="1" y="9"/>
                  </a:cubicBezTo>
                  <a:cubicBezTo>
                    <a:pt x="1" y="10"/>
                    <a:pt x="1" y="10"/>
                    <a:pt x="1" y="12"/>
                  </a:cubicBezTo>
                  <a:cubicBezTo>
                    <a:pt x="0" y="12"/>
                    <a:pt x="0" y="13"/>
                    <a:pt x="0" y="14"/>
                  </a:cubicBezTo>
                  <a:cubicBezTo>
                    <a:pt x="0" y="16"/>
                    <a:pt x="2" y="17"/>
                    <a:pt x="1" y="19"/>
                  </a:cubicBezTo>
                  <a:cubicBezTo>
                    <a:pt x="2" y="20"/>
                    <a:pt x="3" y="21"/>
                    <a:pt x="5" y="22"/>
                  </a:cubicBezTo>
                  <a:cubicBezTo>
                    <a:pt x="6" y="22"/>
                    <a:pt x="7" y="22"/>
                    <a:pt x="9" y="21"/>
                  </a:cubicBezTo>
                  <a:cubicBezTo>
                    <a:pt x="10" y="21"/>
                    <a:pt x="10" y="21"/>
                    <a:pt x="11" y="20"/>
                  </a:cubicBezTo>
                  <a:cubicBezTo>
                    <a:pt x="12" y="20"/>
                    <a:pt x="12" y="19"/>
                    <a:pt x="13" y="19"/>
                  </a:cubicBezTo>
                  <a:cubicBezTo>
                    <a:pt x="14" y="19"/>
                    <a:pt x="14" y="20"/>
                    <a:pt x="14" y="20"/>
                  </a:cubicBezTo>
                  <a:cubicBezTo>
                    <a:pt x="15" y="19"/>
                    <a:pt x="15" y="19"/>
                    <a:pt x="15" y="19"/>
                  </a:cubicBezTo>
                  <a:cubicBezTo>
                    <a:pt x="16" y="20"/>
                    <a:pt x="17" y="20"/>
                    <a:pt x="17" y="21"/>
                  </a:cubicBezTo>
                  <a:cubicBezTo>
                    <a:pt x="17" y="22"/>
                    <a:pt x="19" y="23"/>
                    <a:pt x="20" y="23"/>
                  </a:cubicBezTo>
                  <a:cubicBezTo>
                    <a:pt x="21" y="25"/>
                    <a:pt x="20" y="25"/>
                    <a:pt x="21" y="27"/>
                  </a:cubicBezTo>
                  <a:cubicBezTo>
                    <a:pt x="21" y="28"/>
                    <a:pt x="22" y="29"/>
                    <a:pt x="23" y="30"/>
                  </a:cubicBezTo>
                  <a:cubicBezTo>
                    <a:pt x="24" y="31"/>
                    <a:pt x="26" y="33"/>
                    <a:pt x="26" y="33"/>
                  </a:cubicBezTo>
                  <a:cubicBezTo>
                    <a:pt x="28" y="36"/>
                    <a:pt x="31" y="29"/>
                    <a:pt x="31" y="27"/>
                  </a:cubicBezTo>
                  <a:cubicBezTo>
                    <a:pt x="31" y="27"/>
                    <a:pt x="32" y="26"/>
                    <a:pt x="32" y="25"/>
                  </a:cubicBezTo>
                  <a:cubicBezTo>
                    <a:pt x="32" y="24"/>
                    <a:pt x="31" y="24"/>
                    <a:pt x="32" y="23"/>
                  </a:cubicBezTo>
                  <a:cubicBezTo>
                    <a:pt x="32" y="22"/>
                    <a:pt x="34" y="20"/>
                    <a:pt x="33" y="19"/>
                  </a:cubicBezTo>
                  <a:cubicBezTo>
                    <a:pt x="32" y="18"/>
                    <a:pt x="31" y="17"/>
                    <a:pt x="31" y="16"/>
                  </a:cubicBezTo>
                  <a:cubicBezTo>
                    <a:pt x="31" y="15"/>
                    <a:pt x="32" y="14"/>
                    <a:pt x="32" y="13"/>
                  </a:cubicBezTo>
                  <a:cubicBezTo>
                    <a:pt x="33" y="10"/>
                    <a:pt x="34" y="8"/>
                    <a:pt x="33" y="5"/>
                  </a:cubicBezTo>
                  <a:cubicBezTo>
                    <a:pt x="33" y="6"/>
                    <a:pt x="31" y="8"/>
                    <a:pt x="30" y="8"/>
                  </a:cubicBezTo>
                  <a:cubicBezTo>
                    <a:pt x="30" y="6"/>
                    <a:pt x="27" y="6"/>
                    <a:pt x="26" y="5"/>
                  </a:cubicBezTo>
                  <a:cubicBezTo>
                    <a:pt x="25" y="4"/>
                    <a:pt x="22" y="3"/>
                    <a:pt x="21" y="1"/>
                  </a:cubicBezTo>
                  <a:cubicBezTo>
                    <a:pt x="22" y="2"/>
                    <a:pt x="22" y="2"/>
                    <a:pt x="23" y="2"/>
                  </a:cubicBezTo>
                  <a:cubicBezTo>
                    <a:pt x="23" y="1"/>
                    <a:pt x="23" y="1"/>
                    <a:pt x="23" y="1"/>
                  </a:cubicBezTo>
                  <a:cubicBezTo>
                    <a:pt x="23" y="0"/>
                    <a:pt x="23" y="0"/>
                    <a:pt x="22"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14" name="Freeform 213"/>
            <p:cNvSpPr>
              <a:spLocks/>
            </p:cNvSpPr>
            <p:nvPr userDrawn="1"/>
          </p:nvSpPr>
          <p:spPr bwMode="auto">
            <a:xfrm>
              <a:off x="341" y="260"/>
              <a:ext cx="108" cy="111"/>
            </a:xfrm>
            <a:custGeom>
              <a:avLst/>
              <a:gdLst/>
              <a:ahLst/>
              <a:cxnLst>
                <a:cxn ang="0">
                  <a:pos x="34" y="44"/>
                </a:cxn>
                <a:cxn ang="0">
                  <a:pos x="40" y="42"/>
                </a:cxn>
                <a:cxn ang="0">
                  <a:pos x="46" y="38"/>
                </a:cxn>
                <a:cxn ang="0">
                  <a:pos x="49" y="37"/>
                </a:cxn>
                <a:cxn ang="0">
                  <a:pos x="51" y="38"/>
                </a:cxn>
                <a:cxn ang="0">
                  <a:pos x="52" y="33"/>
                </a:cxn>
                <a:cxn ang="0">
                  <a:pos x="50" y="25"/>
                </a:cxn>
                <a:cxn ang="0">
                  <a:pos x="48" y="23"/>
                </a:cxn>
                <a:cxn ang="0">
                  <a:pos x="46" y="15"/>
                </a:cxn>
                <a:cxn ang="0">
                  <a:pos x="42" y="13"/>
                </a:cxn>
                <a:cxn ang="0">
                  <a:pos x="37" y="6"/>
                </a:cxn>
                <a:cxn ang="0">
                  <a:pos x="45" y="11"/>
                </a:cxn>
                <a:cxn ang="0">
                  <a:pos x="38" y="6"/>
                </a:cxn>
                <a:cxn ang="0">
                  <a:pos x="29" y="0"/>
                </a:cxn>
                <a:cxn ang="0">
                  <a:pos x="26" y="4"/>
                </a:cxn>
                <a:cxn ang="0">
                  <a:pos x="28" y="6"/>
                </a:cxn>
                <a:cxn ang="0">
                  <a:pos x="22" y="7"/>
                </a:cxn>
                <a:cxn ang="0">
                  <a:pos x="20" y="6"/>
                </a:cxn>
                <a:cxn ang="0">
                  <a:pos x="16" y="6"/>
                </a:cxn>
                <a:cxn ang="0">
                  <a:pos x="18" y="8"/>
                </a:cxn>
                <a:cxn ang="0">
                  <a:pos x="20" y="13"/>
                </a:cxn>
                <a:cxn ang="0">
                  <a:pos x="18" y="14"/>
                </a:cxn>
                <a:cxn ang="0">
                  <a:pos x="22" y="19"/>
                </a:cxn>
                <a:cxn ang="0">
                  <a:pos x="15" y="18"/>
                </a:cxn>
                <a:cxn ang="0">
                  <a:pos x="15" y="21"/>
                </a:cxn>
                <a:cxn ang="0">
                  <a:pos x="12" y="22"/>
                </a:cxn>
                <a:cxn ang="0">
                  <a:pos x="13" y="27"/>
                </a:cxn>
                <a:cxn ang="0">
                  <a:pos x="7" y="23"/>
                </a:cxn>
                <a:cxn ang="0">
                  <a:pos x="5" y="23"/>
                </a:cxn>
                <a:cxn ang="0">
                  <a:pos x="3" y="27"/>
                </a:cxn>
                <a:cxn ang="0">
                  <a:pos x="3" y="27"/>
                </a:cxn>
                <a:cxn ang="0">
                  <a:pos x="6" y="37"/>
                </a:cxn>
                <a:cxn ang="0">
                  <a:pos x="6" y="29"/>
                </a:cxn>
                <a:cxn ang="0">
                  <a:pos x="10" y="33"/>
                </a:cxn>
                <a:cxn ang="0">
                  <a:pos x="7" y="38"/>
                </a:cxn>
                <a:cxn ang="0">
                  <a:pos x="4" y="41"/>
                </a:cxn>
                <a:cxn ang="0">
                  <a:pos x="1" y="46"/>
                </a:cxn>
                <a:cxn ang="0">
                  <a:pos x="1" y="50"/>
                </a:cxn>
                <a:cxn ang="0">
                  <a:pos x="5" y="50"/>
                </a:cxn>
                <a:cxn ang="0">
                  <a:pos x="13" y="48"/>
                </a:cxn>
                <a:cxn ang="0">
                  <a:pos x="10" y="45"/>
                </a:cxn>
                <a:cxn ang="0">
                  <a:pos x="17" y="47"/>
                </a:cxn>
                <a:cxn ang="0">
                  <a:pos x="17" y="44"/>
                </a:cxn>
                <a:cxn ang="0">
                  <a:pos x="18" y="45"/>
                </a:cxn>
                <a:cxn ang="0">
                  <a:pos x="22" y="44"/>
                </a:cxn>
                <a:cxn ang="0">
                  <a:pos x="29" y="52"/>
                </a:cxn>
                <a:cxn ang="0">
                  <a:pos x="34" y="45"/>
                </a:cxn>
                <a:cxn ang="0">
                  <a:pos x="29" y="45"/>
                </a:cxn>
              </a:cxnLst>
              <a:rect l="0" t="0" r="r" b="b"/>
              <a:pathLst>
                <a:path w="54" h="55">
                  <a:moveTo>
                    <a:pt x="29" y="44"/>
                  </a:moveTo>
                  <a:cubicBezTo>
                    <a:pt x="30" y="44"/>
                    <a:pt x="31" y="45"/>
                    <a:pt x="32" y="45"/>
                  </a:cubicBezTo>
                  <a:cubicBezTo>
                    <a:pt x="32" y="45"/>
                    <a:pt x="33" y="45"/>
                    <a:pt x="33" y="45"/>
                  </a:cubicBezTo>
                  <a:cubicBezTo>
                    <a:pt x="34" y="44"/>
                    <a:pt x="34" y="45"/>
                    <a:pt x="34" y="44"/>
                  </a:cubicBezTo>
                  <a:cubicBezTo>
                    <a:pt x="35" y="44"/>
                    <a:pt x="36" y="43"/>
                    <a:pt x="38" y="42"/>
                  </a:cubicBezTo>
                  <a:cubicBezTo>
                    <a:pt x="38" y="42"/>
                    <a:pt x="39" y="43"/>
                    <a:pt x="40" y="42"/>
                  </a:cubicBezTo>
                  <a:cubicBezTo>
                    <a:pt x="39" y="43"/>
                    <a:pt x="39" y="43"/>
                    <a:pt x="39" y="43"/>
                  </a:cubicBezTo>
                  <a:cubicBezTo>
                    <a:pt x="40" y="43"/>
                    <a:pt x="41" y="43"/>
                    <a:pt x="40" y="42"/>
                  </a:cubicBezTo>
                  <a:cubicBezTo>
                    <a:pt x="41" y="43"/>
                    <a:pt x="42" y="44"/>
                    <a:pt x="43" y="45"/>
                  </a:cubicBezTo>
                  <a:cubicBezTo>
                    <a:pt x="44" y="46"/>
                    <a:pt x="45" y="48"/>
                    <a:pt x="45" y="46"/>
                  </a:cubicBezTo>
                  <a:cubicBezTo>
                    <a:pt x="46" y="44"/>
                    <a:pt x="44" y="43"/>
                    <a:pt x="45" y="42"/>
                  </a:cubicBezTo>
                  <a:cubicBezTo>
                    <a:pt x="46" y="41"/>
                    <a:pt x="46" y="39"/>
                    <a:pt x="46" y="38"/>
                  </a:cubicBezTo>
                  <a:cubicBezTo>
                    <a:pt x="46" y="38"/>
                    <a:pt x="46" y="38"/>
                    <a:pt x="46" y="38"/>
                  </a:cubicBezTo>
                  <a:cubicBezTo>
                    <a:pt x="46" y="37"/>
                    <a:pt x="46" y="37"/>
                    <a:pt x="46" y="37"/>
                  </a:cubicBezTo>
                  <a:cubicBezTo>
                    <a:pt x="47" y="37"/>
                    <a:pt x="48" y="37"/>
                    <a:pt x="49" y="39"/>
                  </a:cubicBezTo>
                  <a:cubicBezTo>
                    <a:pt x="49" y="38"/>
                    <a:pt x="49" y="38"/>
                    <a:pt x="49" y="37"/>
                  </a:cubicBezTo>
                  <a:cubicBezTo>
                    <a:pt x="51" y="38"/>
                    <a:pt x="51" y="39"/>
                    <a:pt x="51" y="41"/>
                  </a:cubicBezTo>
                  <a:cubicBezTo>
                    <a:pt x="52" y="41"/>
                    <a:pt x="54" y="43"/>
                    <a:pt x="53" y="41"/>
                  </a:cubicBezTo>
                  <a:cubicBezTo>
                    <a:pt x="53" y="40"/>
                    <a:pt x="52" y="41"/>
                    <a:pt x="52" y="40"/>
                  </a:cubicBezTo>
                  <a:cubicBezTo>
                    <a:pt x="51" y="40"/>
                    <a:pt x="51" y="39"/>
                    <a:pt x="51" y="38"/>
                  </a:cubicBezTo>
                  <a:cubicBezTo>
                    <a:pt x="52" y="38"/>
                    <a:pt x="53" y="38"/>
                    <a:pt x="53" y="39"/>
                  </a:cubicBezTo>
                  <a:cubicBezTo>
                    <a:pt x="53" y="37"/>
                    <a:pt x="54" y="36"/>
                    <a:pt x="52" y="35"/>
                  </a:cubicBezTo>
                  <a:cubicBezTo>
                    <a:pt x="52" y="34"/>
                    <a:pt x="50" y="34"/>
                    <a:pt x="52" y="32"/>
                  </a:cubicBezTo>
                  <a:cubicBezTo>
                    <a:pt x="52" y="33"/>
                    <a:pt x="52" y="33"/>
                    <a:pt x="52" y="33"/>
                  </a:cubicBezTo>
                  <a:cubicBezTo>
                    <a:pt x="52" y="31"/>
                    <a:pt x="52" y="31"/>
                    <a:pt x="53" y="30"/>
                  </a:cubicBezTo>
                  <a:cubicBezTo>
                    <a:pt x="53" y="29"/>
                    <a:pt x="52" y="27"/>
                    <a:pt x="52" y="26"/>
                  </a:cubicBezTo>
                  <a:cubicBezTo>
                    <a:pt x="51" y="26"/>
                    <a:pt x="51" y="26"/>
                    <a:pt x="51" y="26"/>
                  </a:cubicBezTo>
                  <a:cubicBezTo>
                    <a:pt x="51" y="25"/>
                    <a:pt x="50" y="25"/>
                    <a:pt x="50" y="25"/>
                  </a:cubicBezTo>
                  <a:cubicBezTo>
                    <a:pt x="49" y="24"/>
                    <a:pt x="49" y="24"/>
                    <a:pt x="49" y="23"/>
                  </a:cubicBezTo>
                  <a:cubicBezTo>
                    <a:pt x="49" y="23"/>
                    <a:pt x="49" y="23"/>
                    <a:pt x="49" y="24"/>
                  </a:cubicBezTo>
                  <a:cubicBezTo>
                    <a:pt x="47" y="24"/>
                    <a:pt x="48" y="23"/>
                    <a:pt x="47" y="22"/>
                  </a:cubicBezTo>
                  <a:cubicBezTo>
                    <a:pt x="47" y="22"/>
                    <a:pt x="48" y="22"/>
                    <a:pt x="48" y="23"/>
                  </a:cubicBezTo>
                  <a:cubicBezTo>
                    <a:pt x="48" y="20"/>
                    <a:pt x="50" y="22"/>
                    <a:pt x="51" y="23"/>
                  </a:cubicBezTo>
                  <a:cubicBezTo>
                    <a:pt x="51" y="22"/>
                    <a:pt x="50" y="22"/>
                    <a:pt x="49" y="21"/>
                  </a:cubicBezTo>
                  <a:cubicBezTo>
                    <a:pt x="48" y="21"/>
                    <a:pt x="48" y="19"/>
                    <a:pt x="48" y="18"/>
                  </a:cubicBezTo>
                  <a:cubicBezTo>
                    <a:pt x="49" y="18"/>
                    <a:pt x="46" y="15"/>
                    <a:pt x="46" y="15"/>
                  </a:cubicBezTo>
                  <a:cubicBezTo>
                    <a:pt x="45" y="14"/>
                    <a:pt x="42" y="12"/>
                    <a:pt x="43" y="13"/>
                  </a:cubicBezTo>
                  <a:cubicBezTo>
                    <a:pt x="42" y="13"/>
                    <a:pt x="42" y="13"/>
                    <a:pt x="42" y="13"/>
                  </a:cubicBezTo>
                  <a:cubicBezTo>
                    <a:pt x="42" y="13"/>
                    <a:pt x="42" y="13"/>
                    <a:pt x="42" y="13"/>
                  </a:cubicBezTo>
                  <a:cubicBezTo>
                    <a:pt x="42" y="13"/>
                    <a:pt x="42" y="13"/>
                    <a:pt x="42" y="13"/>
                  </a:cubicBezTo>
                  <a:cubicBezTo>
                    <a:pt x="42" y="13"/>
                    <a:pt x="39" y="11"/>
                    <a:pt x="39" y="10"/>
                  </a:cubicBezTo>
                  <a:cubicBezTo>
                    <a:pt x="39" y="10"/>
                    <a:pt x="39" y="9"/>
                    <a:pt x="39" y="8"/>
                  </a:cubicBezTo>
                  <a:cubicBezTo>
                    <a:pt x="40" y="9"/>
                    <a:pt x="40" y="9"/>
                    <a:pt x="40" y="9"/>
                  </a:cubicBezTo>
                  <a:cubicBezTo>
                    <a:pt x="40" y="8"/>
                    <a:pt x="38" y="7"/>
                    <a:pt x="37" y="6"/>
                  </a:cubicBezTo>
                  <a:cubicBezTo>
                    <a:pt x="38" y="7"/>
                    <a:pt x="38" y="7"/>
                    <a:pt x="38" y="7"/>
                  </a:cubicBezTo>
                  <a:cubicBezTo>
                    <a:pt x="38" y="6"/>
                    <a:pt x="37" y="6"/>
                    <a:pt x="37" y="5"/>
                  </a:cubicBezTo>
                  <a:cubicBezTo>
                    <a:pt x="38" y="6"/>
                    <a:pt x="40" y="7"/>
                    <a:pt x="41" y="8"/>
                  </a:cubicBezTo>
                  <a:cubicBezTo>
                    <a:pt x="42" y="9"/>
                    <a:pt x="44" y="10"/>
                    <a:pt x="45" y="11"/>
                  </a:cubicBezTo>
                  <a:cubicBezTo>
                    <a:pt x="44" y="10"/>
                    <a:pt x="42" y="8"/>
                    <a:pt x="41" y="8"/>
                  </a:cubicBezTo>
                  <a:cubicBezTo>
                    <a:pt x="40" y="7"/>
                    <a:pt x="39" y="7"/>
                    <a:pt x="38" y="6"/>
                  </a:cubicBezTo>
                  <a:cubicBezTo>
                    <a:pt x="39" y="6"/>
                    <a:pt x="39" y="6"/>
                    <a:pt x="39" y="6"/>
                  </a:cubicBezTo>
                  <a:cubicBezTo>
                    <a:pt x="38" y="6"/>
                    <a:pt x="38" y="6"/>
                    <a:pt x="38" y="6"/>
                  </a:cubicBezTo>
                  <a:cubicBezTo>
                    <a:pt x="39" y="6"/>
                    <a:pt x="39" y="6"/>
                    <a:pt x="39" y="6"/>
                  </a:cubicBezTo>
                  <a:cubicBezTo>
                    <a:pt x="38" y="5"/>
                    <a:pt x="37" y="4"/>
                    <a:pt x="36" y="3"/>
                  </a:cubicBezTo>
                  <a:cubicBezTo>
                    <a:pt x="35" y="3"/>
                    <a:pt x="35" y="3"/>
                    <a:pt x="34" y="2"/>
                  </a:cubicBezTo>
                  <a:cubicBezTo>
                    <a:pt x="33" y="2"/>
                    <a:pt x="30" y="0"/>
                    <a:pt x="29" y="0"/>
                  </a:cubicBezTo>
                  <a:cubicBezTo>
                    <a:pt x="28" y="1"/>
                    <a:pt x="30" y="2"/>
                    <a:pt x="31" y="2"/>
                  </a:cubicBezTo>
                  <a:cubicBezTo>
                    <a:pt x="30" y="2"/>
                    <a:pt x="30" y="2"/>
                    <a:pt x="29" y="2"/>
                  </a:cubicBezTo>
                  <a:cubicBezTo>
                    <a:pt x="32" y="3"/>
                    <a:pt x="28" y="2"/>
                    <a:pt x="29" y="3"/>
                  </a:cubicBezTo>
                  <a:cubicBezTo>
                    <a:pt x="28" y="3"/>
                    <a:pt x="27" y="3"/>
                    <a:pt x="26" y="4"/>
                  </a:cubicBezTo>
                  <a:cubicBezTo>
                    <a:pt x="26" y="4"/>
                    <a:pt x="27" y="4"/>
                    <a:pt x="28" y="5"/>
                  </a:cubicBezTo>
                  <a:cubicBezTo>
                    <a:pt x="27" y="5"/>
                    <a:pt x="27" y="5"/>
                    <a:pt x="27" y="5"/>
                  </a:cubicBezTo>
                  <a:cubicBezTo>
                    <a:pt x="27" y="5"/>
                    <a:pt x="27" y="5"/>
                    <a:pt x="27" y="5"/>
                  </a:cubicBezTo>
                  <a:cubicBezTo>
                    <a:pt x="27" y="6"/>
                    <a:pt x="27" y="6"/>
                    <a:pt x="28" y="6"/>
                  </a:cubicBezTo>
                  <a:cubicBezTo>
                    <a:pt x="26" y="6"/>
                    <a:pt x="25" y="4"/>
                    <a:pt x="24" y="6"/>
                  </a:cubicBezTo>
                  <a:cubicBezTo>
                    <a:pt x="25" y="6"/>
                    <a:pt x="25" y="6"/>
                    <a:pt x="25" y="6"/>
                  </a:cubicBezTo>
                  <a:cubicBezTo>
                    <a:pt x="24" y="7"/>
                    <a:pt x="23" y="6"/>
                    <a:pt x="23" y="7"/>
                  </a:cubicBezTo>
                  <a:cubicBezTo>
                    <a:pt x="23" y="7"/>
                    <a:pt x="22" y="7"/>
                    <a:pt x="22" y="7"/>
                  </a:cubicBezTo>
                  <a:cubicBezTo>
                    <a:pt x="22" y="7"/>
                    <a:pt x="22" y="7"/>
                    <a:pt x="23" y="7"/>
                  </a:cubicBezTo>
                  <a:cubicBezTo>
                    <a:pt x="22" y="7"/>
                    <a:pt x="22" y="7"/>
                    <a:pt x="22" y="7"/>
                  </a:cubicBezTo>
                  <a:cubicBezTo>
                    <a:pt x="23" y="8"/>
                    <a:pt x="22" y="8"/>
                    <a:pt x="22" y="9"/>
                  </a:cubicBezTo>
                  <a:cubicBezTo>
                    <a:pt x="22" y="8"/>
                    <a:pt x="21" y="6"/>
                    <a:pt x="20" y="6"/>
                  </a:cubicBezTo>
                  <a:cubicBezTo>
                    <a:pt x="19" y="5"/>
                    <a:pt x="18" y="5"/>
                    <a:pt x="19" y="6"/>
                  </a:cubicBezTo>
                  <a:cubicBezTo>
                    <a:pt x="18" y="6"/>
                    <a:pt x="18" y="6"/>
                    <a:pt x="18" y="6"/>
                  </a:cubicBezTo>
                  <a:cubicBezTo>
                    <a:pt x="17" y="6"/>
                    <a:pt x="18" y="6"/>
                    <a:pt x="17" y="6"/>
                  </a:cubicBezTo>
                  <a:cubicBezTo>
                    <a:pt x="17" y="6"/>
                    <a:pt x="17" y="6"/>
                    <a:pt x="16" y="6"/>
                  </a:cubicBezTo>
                  <a:cubicBezTo>
                    <a:pt x="17" y="6"/>
                    <a:pt x="17" y="7"/>
                    <a:pt x="18" y="7"/>
                  </a:cubicBezTo>
                  <a:cubicBezTo>
                    <a:pt x="17" y="7"/>
                    <a:pt x="17" y="7"/>
                    <a:pt x="17" y="7"/>
                  </a:cubicBezTo>
                  <a:cubicBezTo>
                    <a:pt x="18" y="8"/>
                    <a:pt x="18" y="8"/>
                    <a:pt x="18" y="8"/>
                  </a:cubicBezTo>
                  <a:cubicBezTo>
                    <a:pt x="18" y="8"/>
                    <a:pt x="18" y="8"/>
                    <a:pt x="18" y="8"/>
                  </a:cubicBezTo>
                  <a:cubicBezTo>
                    <a:pt x="17" y="8"/>
                    <a:pt x="17" y="8"/>
                    <a:pt x="17" y="8"/>
                  </a:cubicBezTo>
                  <a:cubicBezTo>
                    <a:pt x="17" y="9"/>
                    <a:pt x="17" y="10"/>
                    <a:pt x="18" y="11"/>
                  </a:cubicBezTo>
                  <a:cubicBezTo>
                    <a:pt x="18" y="11"/>
                    <a:pt x="18" y="12"/>
                    <a:pt x="17" y="12"/>
                  </a:cubicBezTo>
                  <a:cubicBezTo>
                    <a:pt x="18" y="13"/>
                    <a:pt x="19" y="13"/>
                    <a:pt x="20" y="13"/>
                  </a:cubicBezTo>
                  <a:cubicBezTo>
                    <a:pt x="19" y="13"/>
                    <a:pt x="19" y="13"/>
                    <a:pt x="19" y="13"/>
                  </a:cubicBezTo>
                  <a:cubicBezTo>
                    <a:pt x="19" y="13"/>
                    <a:pt x="18" y="13"/>
                    <a:pt x="18" y="13"/>
                  </a:cubicBezTo>
                  <a:cubicBezTo>
                    <a:pt x="18" y="14"/>
                    <a:pt x="18" y="14"/>
                    <a:pt x="18" y="14"/>
                  </a:cubicBezTo>
                  <a:cubicBezTo>
                    <a:pt x="18" y="14"/>
                    <a:pt x="18" y="14"/>
                    <a:pt x="18" y="14"/>
                  </a:cubicBezTo>
                  <a:cubicBezTo>
                    <a:pt x="18" y="14"/>
                    <a:pt x="18" y="14"/>
                    <a:pt x="19" y="14"/>
                  </a:cubicBezTo>
                  <a:cubicBezTo>
                    <a:pt x="18" y="15"/>
                    <a:pt x="18" y="14"/>
                    <a:pt x="17" y="14"/>
                  </a:cubicBezTo>
                  <a:cubicBezTo>
                    <a:pt x="18" y="14"/>
                    <a:pt x="19" y="17"/>
                    <a:pt x="20" y="16"/>
                  </a:cubicBezTo>
                  <a:cubicBezTo>
                    <a:pt x="21" y="17"/>
                    <a:pt x="22" y="18"/>
                    <a:pt x="22" y="19"/>
                  </a:cubicBezTo>
                  <a:cubicBezTo>
                    <a:pt x="21" y="19"/>
                    <a:pt x="21" y="19"/>
                    <a:pt x="21" y="19"/>
                  </a:cubicBezTo>
                  <a:cubicBezTo>
                    <a:pt x="21" y="17"/>
                    <a:pt x="17" y="14"/>
                    <a:pt x="15" y="14"/>
                  </a:cubicBezTo>
                  <a:cubicBezTo>
                    <a:pt x="15" y="16"/>
                    <a:pt x="18" y="17"/>
                    <a:pt x="19" y="18"/>
                  </a:cubicBezTo>
                  <a:cubicBezTo>
                    <a:pt x="18" y="18"/>
                    <a:pt x="16" y="18"/>
                    <a:pt x="15" y="18"/>
                  </a:cubicBezTo>
                  <a:cubicBezTo>
                    <a:pt x="16" y="19"/>
                    <a:pt x="17" y="19"/>
                    <a:pt x="17" y="20"/>
                  </a:cubicBezTo>
                  <a:cubicBezTo>
                    <a:pt x="17" y="20"/>
                    <a:pt x="17" y="20"/>
                    <a:pt x="17" y="20"/>
                  </a:cubicBezTo>
                  <a:cubicBezTo>
                    <a:pt x="16" y="19"/>
                    <a:pt x="16" y="19"/>
                    <a:pt x="16" y="19"/>
                  </a:cubicBezTo>
                  <a:cubicBezTo>
                    <a:pt x="16" y="20"/>
                    <a:pt x="16" y="20"/>
                    <a:pt x="15" y="21"/>
                  </a:cubicBezTo>
                  <a:cubicBezTo>
                    <a:pt x="15" y="20"/>
                    <a:pt x="15" y="20"/>
                    <a:pt x="15" y="20"/>
                  </a:cubicBezTo>
                  <a:cubicBezTo>
                    <a:pt x="14" y="21"/>
                    <a:pt x="14" y="23"/>
                    <a:pt x="13" y="23"/>
                  </a:cubicBezTo>
                  <a:cubicBezTo>
                    <a:pt x="13" y="22"/>
                    <a:pt x="13" y="22"/>
                    <a:pt x="13" y="22"/>
                  </a:cubicBezTo>
                  <a:cubicBezTo>
                    <a:pt x="13" y="22"/>
                    <a:pt x="12" y="22"/>
                    <a:pt x="12" y="22"/>
                  </a:cubicBezTo>
                  <a:cubicBezTo>
                    <a:pt x="12" y="23"/>
                    <a:pt x="13" y="23"/>
                    <a:pt x="13" y="24"/>
                  </a:cubicBezTo>
                  <a:cubicBezTo>
                    <a:pt x="12" y="24"/>
                    <a:pt x="12" y="26"/>
                    <a:pt x="13" y="26"/>
                  </a:cubicBezTo>
                  <a:cubicBezTo>
                    <a:pt x="13" y="26"/>
                    <a:pt x="12" y="26"/>
                    <a:pt x="12" y="26"/>
                  </a:cubicBezTo>
                  <a:cubicBezTo>
                    <a:pt x="12" y="26"/>
                    <a:pt x="12" y="27"/>
                    <a:pt x="13" y="27"/>
                  </a:cubicBezTo>
                  <a:cubicBezTo>
                    <a:pt x="11" y="28"/>
                    <a:pt x="10" y="26"/>
                    <a:pt x="9" y="25"/>
                  </a:cubicBezTo>
                  <a:cubicBezTo>
                    <a:pt x="10" y="26"/>
                    <a:pt x="13" y="25"/>
                    <a:pt x="12" y="24"/>
                  </a:cubicBezTo>
                  <a:cubicBezTo>
                    <a:pt x="10" y="23"/>
                    <a:pt x="7" y="23"/>
                    <a:pt x="6" y="23"/>
                  </a:cubicBezTo>
                  <a:cubicBezTo>
                    <a:pt x="7" y="23"/>
                    <a:pt x="6" y="23"/>
                    <a:pt x="7" y="23"/>
                  </a:cubicBezTo>
                  <a:cubicBezTo>
                    <a:pt x="6" y="23"/>
                    <a:pt x="5" y="23"/>
                    <a:pt x="5" y="23"/>
                  </a:cubicBezTo>
                  <a:cubicBezTo>
                    <a:pt x="5" y="23"/>
                    <a:pt x="5" y="23"/>
                    <a:pt x="5" y="23"/>
                  </a:cubicBezTo>
                  <a:cubicBezTo>
                    <a:pt x="5" y="24"/>
                    <a:pt x="5" y="24"/>
                    <a:pt x="5" y="24"/>
                  </a:cubicBezTo>
                  <a:cubicBezTo>
                    <a:pt x="5" y="23"/>
                    <a:pt x="5" y="23"/>
                    <a:pt x="5" y="23"/>
                  </a:cubicBezTo>
                  <a:cubicBezTo>
                    <a:pt x="4" y="24"/>
                    <a:pt x="2" y="26"/>
                    <a:pt x="3" y="26"/>
                  </a:cubicBezTo>
                  <a:cubicBezTo>
                    <a:pt x="3" y="27"/>
                    <a:pt x="3" y="27"/>
                    <a:pt x="3" y="27"/>
                  </a:cubicBezTo>
                  <a:cubicBezTo>
                    <a:pt x="3" y="26"/>
                    <a:pt x="3" y="26"/>
                    <a:pt x="3" y="26"/>
                  </a:cubicBezTo>
                  <a:cubicBezTo>
                    <a:pt x="3" y="27"/>
                    <a:pt x="3" y="27"/>
                    <a:pt x="3" y="27"/>
                  </a:cubicBezTo>
                  <a:cubicBezTo>
                    <a:pt x="2" y="26"/>
                    <a:pt x="2" y="26"/>
                    <a:pt x="2" y="26"/>
                  </a:cubicBezTo>
                  <a:cubicBezTo>
                    <a:pt x="2" y="27"/>
                    <a:pt x="2" y="27"/>
                    <a:pt x="2" y="27"/>
                  </a:cubicBezTo>
                  <a:cubicBezTo>
                    <a:pt x="2" y="28"/>
                    <a:pt x="2" y="28"/>
                    <a:pt x="2" y="28"/>
                  </a:cubicBezTo>
                  <a:cubicBezTo>
                    <a:pt x="2" y="28"/>
                    <a:pt x="2" y="28"/>
                    <a:pt x="3" y="27"/>
                  </a:cubicBezTo>
                  <a:cubicBezTo>
                    <a:pt x="2" y="29"/>
                    <a:pt x="3" y="31"/>
                    <a:pt x="2" y="33"/>
                  </a:cubicBezTo>
                  <a:cubicBezTo>
                    <a:pt x="2" y="34"/>
                    <a:pt x="1" y="36"/>
                    <a:pt x="3" y="36"/>
                  </a:cubicBezTo>
                  <a:cubicBezTo>
                    <a:pt x="2" y="38"/>
                    <a:pt x="4" y="36"/>
                    <a:pt x="4" y="35"/>
                  </a:cubicBezTo>
                  <a:cubicBezTo>
                    <a:pt x="5" y="36"/>
                    <a:pt x="6" y="37"/>
                    <a:pt x="6" y="37"/>
                  </a:cubicBezTo>
                  <a:cubicBezTo>
                    <a:pt x="7" y="38"/>
                    <a:pt x="8" y="36"/>
                    <a:pt x="7" y="35"/>
                  </a:cubicBezTo>
                  <a:cubicBezTo>
                    <a:pt x="7" y="35"/>
                    <a:pt x="8" y="34"/>
                    <a:pt x="7" y="34"/>
                  </a:cubicBezTo>
                  <a:cubicBezTo>
                    <a:pt x="7" y="33"/>
                    <a:pt x="6" y="33"/>
                    <a:pt x="6" y="33"/>
                  </a:cubicBezTo>
                  <a:cubicBezTo>
                    <a:pt x="6" y="32"/>
                    <a:pt x="7" y="29"/>
                    <a:pt x="6" y="29"/>
                  </a:cubicBezTo>
                  <a:cubicBezTo>
                    <a:pt x="5" y="29"/>
                    <a:pt x="7" y="28"/>
                    <a:pt x="7" y="28"/>
                  </a:cubicBezTo>
                  <a:cubicBezTo>
                    <a:pt x="8" y="27"/>
                    <a:pt x="7" y="31"/>
                    <a:pt x="7" y="31"/>
                  </a:cubicBezTo>
                  <a:cubicBezTo>
                    <a:pt x="8" y="34"/>
                    <a:pt x="10" y="31"/>
                    <a:pt x="12" y="31"/>
                  </a:cubicBezTo>
                  <a:cubicBezTo>
                    <a:pt x="12" y="32"/>
                    <a:pt x="9" y="33"/>
                    <a:pt x="10" y="33"/>
                  </a:cubicBezTo>
                  <a:cubicBezTo>
                    <a:pt x="10" y="34"/>
                    <a:pt x="11" y="35"/>
                    <a:pt x="10" y="35"/>
                  </a:cubicBezTo>
                  <a:cubicBezTo>
                    <a:pt x="9" y="34"/>
                    <a:pt x="10" y="37"/>
                    <a:pt x="10" y="37"/>
                  </a:cubicBezTo>
                  <a:cubicBezTo>
                    <a:pt x="10" y="37"/>
                    <a:pt x="8" y="39"/>
                    <a:pt x="7" y="39"/>
                  </a:cubicBezTo>
                  <a:cubicBezTo>
                    <a:pt x="7" y="38"/>
                    <a:pt x="7" y="38"/>
                    <a:pt x="7" y="38"/>
                  </a:cubicBezTo>
                  <a:cubicBezTo>
                    <a:pt x="7" y="39"/>
                    <a:pt x="6" y="39"/>
                    <a:pt x="6" y="39"/>
                  </a:cubicBezTo>
                  <a:cubicBezTo>
                    <a:pt x="5" y="39"/>
                    <a:pt x="6" y="38"/>
                    <a:pt x="5" y="37"/>
                  </a:cubicBezTo>
                  <a:cubicBezTo>
                    <a:pt x="3" y="38"/>
                    <a:pt x="5" y="39"/>
                    <a:pt x="5" y="40"/>
                  </a:cubicBezTo>
                  <a:cubicBezTo>
                    <a:pt x="4" y="40"/>
                    <a:pt x="4" y="41"/>
                    <a:pt x="4" y="41"/>
                  </a:cubicBezTo>
                  <a:cubicBezTo>
                    <a:pt x="4" y="41"/>
                    <a:pt x="4" y="41"/>
                    <a:pt x="4" y="41"/>
                  </a:cubicBezTo>
                  <a:cubicBezTo>
                    <a:pt x="4" y="42"/>
                    <a:pt x="3" y="45"/>
                    <a:pt x="2" y="45"/>
                  </a:cubicBezTo>
                  <a:cubicBezTo>
                    <a:pt x="2" y="45"/>
                    <a:pt x="2" y="45"/>
                    <a:pt x="2" y="45"/>
                  </a:cubicBezTo>
                  <a:cubicBezTo>
                    <a:pt x="2" y="45"/>
                    <a:pt x="1" y="46"/>
                    <a:pt x="1" y="46"/>
                  </a:cubicBezTo>
                  <a:cubicBezTo>
                    <a:pt x="1" y="46"/>
                    <a:pt x="2" y="46"/>
                    <a:pt x="2" y="46"/>
                  </a:cubicBezTo>
                  <a:cubicBezTo>
                    <a:pt x="3" y="46"/>
                    <a:pt x="3" y="47"/>
                    <a:pt x="3" y="47"/>
                  </a:cubicBezTo>
                  <a:cubicBezTo>
                    <a:pt x="4" y="49"/>
                    <a:pt x="4" y="48"/>
                    <a:pt x="3" y="49"/>
                  </a:cubicBezTo>
                  <a:cubicBezTo>
                    <a:pt x="1" y="50"/>
                    <a:pt x="1" y="49"/>
                    <a:pt x="1" y="50"/>
                  </a:cubicBezTo>
                  <a:cubicBezTo>
                    <a:pt x="0" y="51"/>
                    <a:pt x="1" y="53"/>
                    <a:pt x="2" y="54"/>
                  </a:cubicBezTo>
                  <a:cubicBezTo>
                    <a:pt x="3" y="53"/>
                    <a:pt x="3" y="54"/>
                    <a:pt x="4" y="53"/>
                  </a:cubicBezTo>
                  <a:cubicBezTo>
                    <a:pt x="5" y="52"/>
                    <a:pt x="5" y="52"/>
                    <a:pt x="6" y="51"/>
                  </a:cubicBezTo>
                  <a:cubicBezTo>
                    <a:pt x="5" y="51"/>
                    <a:pt x="5" y="51"/>
                    <a:pt x="5" y="50"/>
                  </a:cubicBezTo>
                  <a:cubicBezTo>
                    <a:pt x="6" y="48"/>
                    <a:pt x="6" y="48"/>
                    <a:pt x="6" y="48"/>
                  </a:cubicBezTo>
                  <a:cubicBezTo>
                    <a:pt x="8" y="46"/>
                    <a:pt x="8" y="46"/>
                    <a:pt x="8" y="46"/>
                  </a:cubicBezTo>
                  <a:cubicBezTo>
                    <a:pt x="9" y="46"/>
                    <a:pt x="10" y="47"/>
                    <a:pt x="11" y="47"/>
                  </a:cubicBezTo>
                  <a:cubicBezTo>
                    <a:pt x="12" y="47"/>
                    <a:pt x="13" y="47"/>
                    <a:pt x="13" y="48"/>
                  </a:cubicBezTo>
                  <a:cubicBezTo>
                    <a:pt x="13" y="48"/>
                    <a:pt x="13" y="47"/>
                    <a:pt x="13" y="47"/>
                  </a:cubicBezTo>
                  <a:cubicBezTo>
                    <a:pt x="13" y="47"/>
                    <a:pt x="13" y="47"/>
                    <a:pt x="14" y="47"/>
                  </a:cubicBezTo>
                  <a:cubicBezTo>
                    <a:pt x="13" y="47"/>
                    <a:pt x="8" y="45"/>
                    <a:pt x="10" y="44"/>
                  </a:cubicBezTo>
                  <a:cubicBezTo>
                    <a:pt x="10" y="45"/>
                    <a:pt x="10" y="45"/>
                    <a:pt x="10" y="45"/>
                  </a:cubicBezTo>
                  <a:cubicBezTo>
                    <a:pt x="10" y="44"/>
                    <a:pt x="10" y="44"/>
                    <a:pt x="10" y="44"/>
                  </a:cubicBezTo>
                  <a:cubicBezTo>
                    <a:pt x="11" y="45"/>
                    <a:pt x="12" y="45"/>
                    <a:pt x="14" y="45"/>
                  </a:cubicBezTo>
                  <a:cubicBezTo>
                    <a:pt x="14" y="46"/>
                    <a:pt x="14" y="47"/>
                    <a:pt x="15" y="47"/>
                  </a:cubicBezTo>
                  <a:cubicBezTo>
                    <a:pt x="16" y="47"/>
                    <a:pt x="16" y="47"/>
                    <a:pt x="17" y="47"/>
                  </a:cubicBezTo>
                  <a:cubicBezTo>
                    <a:pt x="17" y="46"/>
                    <a:pt x="17" y="46"/>
                    <a:pt x="17" y="46"/>
                  </a:cubicBezTo>
                  <a:cubicBezTo>
                    <a:pt x="17" y="46"/>
                    <a:pt x="17" y="46"/>
                    <a:pt x="17" y="46"/>
                  </a:cubicBezTo>
                  <a:cubicBezTo>
                    <a:pt x="16" y="46"/>
                    <a:pt x="16" y="46"/>
                    <a:pt x="15" y="45"/>
                  </a:cubicBezTo>
                  <a:cubicBezTo>
                    <a:pt x="16" y="45"/>
                    <a:pt x="16" y="45"/>
                    <a:pt x="17" y="44"/>
                  </a:cubicBezTo>
                  <a:cubicBezTo>
                    <a:pt x="17" y="45"/>
                    <a:pt x="17" y="45"/>
                    <a:pt x="17" y="45"/>
                  </a:cubicBezTo>
                  <a:cubicBezTo>
                    <a:pt x="17" y="44"/>
                    <a:pt x="17" y="44"/>
                    <a:pt x="18" y="44"/>
                  </a:cubicBezTo>
                  <a:cubicBezTo>
                    <a:pt x="18" y="44"/>
                    <a:pt x="17" y="44"/>
                    <a:pt x="17" y="45"/>
                  </a:cubicBezTo>
                  <a:cubicBezTo>
                    <a:pt x="18" y="45"/>
                    <a:pt x="18" y="45"/>
                    <a:pt x="18" y="45"/>
                  </a:cubicBezTo>
                  <a:cubicBezTo>
                    <a:pt x="18" y="46"/>
                    <a:pt x="18" y="46"/>
                    <a:pt x="18" y="46"/>
                  </a:cubicBezTo>
                  <a:cubicBezTo>
                    <a:pt x="18" y="46"/>
                    <a:pt x="18" y="46"/>
                    <a:pt x="18" y="46"/>
                  </a:cubicBezTo>
                  <a:cubicBezTo>
                    <a:pt x="18" y="46"/>
                    <a:pt x="18" y="46"/>
                    <a:pt x="18" y="46"/>
                  </a:cubicBezTo>
                  <a:cubicBezTo>
                    <a:pt x="20" y="46"/>
                    <a:pt x="21" y="45"/>
                    <a:pt x="22" y="44"/>
                  </a:cubicBezTo>
                  <a:cubicBezTo>
                    <a:pt x="22" y="45"/>
                    <a:pt x="23" y="46"/>
                    <a:pt x="23" y="46"/>
                  </a:cubicBezTo>
                  <a:cubicBezTo>
                    <a:pt x="23" y="47"/>
                    <a:pt x="23" y="48"/>
                    <a:pt x="23" y="48"/>
                  </a:cubicBezTo>
                  <a:cubicBezTo>
                    <a:pt x="24" y="48"/>
                    <a:pt x="24" y="49"/>
                    <a:pt x="24" y="49"/>
                  </a:cubicBezTo>
                  <a:cubicBezTo>
                    <a:pt x="26" y="49"/>
                    <a:pt x="28" y="52"/>
                    <a:pt x="29" y="52"/>
                  </a:cubicBezTo>
                  <a:cubicBezTo>
                    <a:pt x="31" y="54"/>
                    <a:pt x="31" y="55"/>
                    <a:pt x="33" y="53"/>
                  </a:cubicBezTo>
                  <a:cubicBezTo>
                    <a:pt x="33" y="52"/>
                    <a:pt x="36" y="49"/>
                    <a:pt x="35" y="48"/>
                  </a:cubicBezTo>
                  <a:cubicBezTo>
                    <a:pt x="35" y="48"/>
                    <a:pt x="36" y="47"/>
                    <a:pt x="36" y="46"/>
                  </a:cubicBezTo>
                  <a:cubicBezTo>
                    <a:pt x="35" y="45"/>
                    <a:pt x="34" y="46"/>
                    <a:pt x="34" y="45"/>
                  </a:cubicBezTo>
                  <a:cubicBezTo>
                    <a:pt x="33" y="46"/>
                    <a:pt x="33" y="47"/>
                    <a:pt x="32" y="47"/>
                  </a:cubicBezTo>
                  <a:cubicBezTo>
                    <a:pt x="32" y="46"/>
                    <a:pt x="32" y="46"/>
                    <a:pt x="31" y="46"/>
                  </a:cubicBezTo>
                  <a:cubicBezTo>
                    <a:pt x="31" y="47"/>
                    <a:pt x="31" y="47"/>
                    <a:pt x="31" y="47"/>
                  </a:cubicBezTo>
                  <a:cubicBezTo>
                    <a:pt x="31" y="46"/>
                    <a:pt x="30" y="46"/>
                    <a:pt x="29" y="45"/>
                  </a:cubicBezTo>
                  <a:cubicBezTo>
                    <a:pt x="29" y="44"/>
                    <a:pt x="29" y="44"/>
                    <a:pt x="29" y="44"/>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15" name="Freeform 214"/>
            <p:cNvSpPr>
              <a:spLocks/>
            </p:cNvSpPr>
            <p:nvPr userDrawn="1"/>
          </p:nvSpPr>
          <p:spPr bwMode="auto">
            <a:xfrm>
              <a:off x="257" y="250"/>
              <a:ext cx="210" cy="211"/>
            </a:xfrm>
            <a:custGeom>
              <a:avLst/>
              <a:gdLst/>
              <a:ahLst/>
              <a:cxnLst>
                <a:cxn ang="0">
                  <a:pos x="36" y="4"/>
                </a:cxn>
                <a:cxn ang="0">
                  <a:pos x="36" y="3"/>
                </a:cxn>
                <a:cxn ang="0">
                  <a:pos x="0" y="52"/>
                </a:cxn>
                <a:cxn ang="0">
                  <a:pos x="3" y="70"/>
                </a:cxn>
                <a:cxn ang="0">
                  <a:pos x="53" y="105"/>
                </a:cxn>
                <a:cxn ang="0">
                  <a:pos x="70" y="102"/>
                </a:cxn>
                <a:cxn ang="0">
                  <a:pos x="105" y="52"/>
                </a:cxn>
                <a:cxn ang="0">
                  <a:pos x="102" y="35"/>
                </a:cxn>
                <a:cxn ang="0">
                  <a:pos x="53" y="0"/>
                </a:cxn>
                <a:cxn ang="0">
                  <a:pos x="36" y="3"/>
                </a:cxn>
                <a:cxn ang="0">
                  <a:pos x="36" y="4"/>
                </a:cxn>
                <a:cxn ang="0">
                  <a:pos x="36" y="5"/>
                </a:cxn>
                <a:cxn ang="0">
                  <a:pos x="53" y="2"/>
                </a:cxn>
                <a:cxn ang="0">
                  <a:pos x="100" y="36"/>
                </a:cxn>
                <a:cxn ang="0">
                  <a:pos x="103" y="52"/>
                </a:cxn>
                <a:cxn ang="0">
                  <a:pos x="70" y="100"/>
                </a:cxn>
                <a:cxn ang="0">
                  <a:pos x="53" y="102"/>
                </a:cxn>
                <a:cxn ang="0">
                  <a:pos x="6" y="69"/>
                </a:cxn>
                <a:cxn ang="0">
                  <a:pos x="3" y="52"/>
                </a:cxn>
                <a:cxn ang="0">
                  <a:pos x="36" y="5"/>
                </a:cxn>
                <a:cxn ang="0">
                  <a:pos x="36" y="4"/>
                </a:cxn>
              </a:cxnLst>
              <a:rect l="0" t="0" r="r" b="b"/>
              <a:pathLst>
                <a:path w="105" h="105">
                  <a:moveTo>
                    <a:pt x="36" y="4"/>
                  </a:moveTo>
                  <a:cubicBezTo>
                    <a:pt x="36" y="3"/>
                    <a:pt x="36" y="3"/>
                    <a:pt x="36" y="3"/>
                  </a:cubicBezTo>
                  <a:cubicBezTo>
                    <a:pt x="14" y="10"/>
                    <a:pt x="0" y="31"/>
                    <a:pt x="0" y="52"/>
                  </a:cubicBezTo>
                  <a:cubicBezTo>
                    <a:pt x="0" y="58"/>
                    <a:pt x="1" y="64"/>
                    <a:pt x="3" y="70"/>
                  </a:cubicBezTo>
                  <a:cubicBezTo>
                    <a:pt x="11" y="91"/>
                    <a:pt x="31" y="105"/>
                    <a:pt x="53" y="105"/>
                  </a:cubicBezTo>
                  <a:cubicBezTo>
                    <a:pt x="59" y="105"/>
                    <a:pt x="65" y="104"/>
                    <a:pt x="70" y="102"/>
                  </a:cubicBezTo>
                  <a:cubicBezTo>
                    <a:pt x="92" y="94"/>
                    <a:pt x="105" y="74"/>
                    <a:pt x="105" y="52"/>
                  </a:cubicBezTo>
                  <a:cubicBezTo>
                    <a:pt x="105" y="46"/>
                    <a:pt x="105" y="41"/>
                    <a:pt x="102" y="35"/>
                  </a:cubicBezTo>
                  <a:cubicBezTo>
                    <a:pt x="95" y="13"/>
                    <a:pt x="75" y="0"/>
                    <a:pt x="53" y="0"/>
                  </a:cubicBezTo>
                  <a:cubicBezTo>
                    <a:pt x="47" y="0"/>
                    <a:pt x="41" y="1"/>
                    <a:pt x="36" y="3"/>
                  </a:cubicBezTo>
                  <a:cubicBezTo>
                    <a:pt x="36" y="4"/>
                    <a:pt x="36" y="4"/>
                    <a:pt x="36" y="4"/>
                  </a:cubicBezTo>
                  <a:cubicBezTo>
                    <a:pt x="36" y="5"/>
                    <a:pt x="36" y="5"/>
                    <a:pt x="36" y="5"/>
                  </a:cubicBezTo>
                  <a:cubicBezTo>
                    <a:pt x="42" y="3"/>
                    <a:pt x="47" y="2"/>
                    <a:pt x="53" y="2"/>
                  </a:cubicBezTo>
                  <a:cubicBezTo>
                    <a:pt x="74" y="2"/>
                    <a:pt x="93" y="15"/>
                    <a:pt x="100" y="36"/>
                  </a:cubicBezTo>
                  <a:cubicBezTo>
                    <a:pt x="102" y="41"/>
                    <a:pt x="103" y="47"/>
                    <a:pt x="103" y="52"/>
                  </a:cubicBezTo>
                  <a:cubicBezTo>
                    <a:pt x="103" y="73"/>
                    <a:pt x="90" y="92"/>
                    <a:pt x="70" y="100"/>
                  </a:cubicBezTo>
                  <a:cubicBezTo>
                    <a:pt x="64" y="101"/>
                    <a:pt x="58" y="102"/>
                    <a:pt x="53" y="102"/>
                  </a:cubicBezTo>
                  <a:cubicBezTo>
                    <a:pt x="32" y="102"/>
                    <a:pt x="13" y="89"/>
                    <a:pt x="6" y="69"/>
                  </a:cubicBezTo>
                  <a:cubicBezTo>
                    <a:pt x="4" y="63"/>
                    <a:pt x="3" y="58"/>
                    <a:pt x="3" y="52"/>
                  </a:cubicBezTo>
                  <a:cubicBezTo>
                    <a:pt x="3" y="32"/>
                    <a:pt x="16" y="12"/>
                    <a:pt x="36" y="5"/>
                  </a:cubicBezTo>
                  <a:cubicBezTo>
                    <a:pt x="36" y="4"/>
                    <a:pt x="36" y="4"/>
                    <a:pt x="36" y="4"/>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16" name="Freeform 215"/>
            <p:cNvSpPr>
              <a:spLocks/>
            </p:cNvSpPr>
            <p:nvPr userDrawn="1"/>
          </p:nvSpPr>
          <p:spPr bwMode="auto">
            <a:xfrm>
              <a:off x="257" y="248"/>
              <a:ext cx="212" cy="212"/>
            </a:xfrm>
            <a:custGeom>
              <a:avLst/>
              <a:gdLst/>
              <a:ahLst/>
              <a:cxnLst>
                <a:cxn ang="0">
                  <a:pos x="105" y="53"/>
                </a:cxn>
                <a:cxn ang="0">
                  <a:pos x="104" y="53"/>
                </a:cxn>
                <a:cxn ang="0">
                  <a:pos x="89" y="89"/>
                </a:cxn>
                <a:cxn ang="0">
                  <a:pos x="53" y="104"/>
                </a:cxn>
                <a:cxn ang="0">
                  <a:pos x="17" y="89"/>
                </a:cxn>
                <a:cxn ang="0">
                  <a:pos x="3" y="53"/>
                </a:cxn>
                <a:cxn ang="0">
                  <a:pos x="17" y="17"/>
                </a:cxn>
                <a:cxn ang="0">
                  <a:pos x="53" y="3"/>
                </a:cxn>
                <a:cxn ang="0">
                  <a:pos x="89" y="17"/>
                </a:cxn>
                <a:cxn ang="0">
                  <a:pos x="104" y="53"/>
                </a:cxn>
                <a:cxn ang="0">
                  <a:pos x="105" y="53"/>
                </a:cxn>
                <a:cxn ang="0">
                  <a:pos x="106" y="53"/>
                </a:cxn>
                <a:cxn ang="0">
                  <a:pos x="53" y="0"/>
                </a:cxn>
                <a:cxn ang="0">
                  <a:pos x="0" y="53"/>
                </a:cxn>
                <a:cxn ang="0">
                  <a:pos x="53" y="106"/>
                </a:cxn>
                <a:cxn ang="0">
                  <a:pos x="106" y="53"/>
                </a:cxn>
                <a:cxn ang="0">
                  <a:pos x="105" y="53"/>
                </a:cxn>
              </a:cxnLst>
              <a:rect l="0" t="0" r="r" b="b"/>
              <a:pathLst>
                <a:path w="106" h="106">
                  <a:moveTo>
                    <a:pt x="105" y="53"/>
                  </a:moveTo>
                  <a:cubicBezTo>
                    <a:pt x="104" y="53"/>
                    <a:pt x="104" y="53"/>
                    <a:pt x="104" y="53"/>
                  </a:cubicBezTo>
                  <a:cubicBezTo>
                    <a:pt x="104" y="67"/>
                    <a:pt x="98" y="80"/>
                    <a:pt x="89" y="89"/>
                  </a:cubicBezTo>
                  <a:cubicBezTo>
                    <a:pt x="80" y="98"/>
                    <a:pt x="67" y="104"/>
                    <a:pt x="53" y="104"/>
                  </a:cubicBezTo>
                  <a:cubicBezTo>
                    <a:pt x="39" y="104"/>
                    <a:pt x="26" y="98"/>
                    <a:pt x="17" y="89"/>
                  </a:cubicBezTo>
                  <a:cubicBezTo>
                    <a:pt x="8" y="80"/>
                    <a:pt x="3" y="67"/>
                    <a:pt x="3" y="53"/>
                  </a:cubicBezTo>
                  <a:cubicBezTo>
                    <a:pt x="3" y="39"/>
                    <a:pt x="8" y="27"/>
                    <a:pt x="17" y="17"/>
                  </a:cubicBezTo>
                  <a:cubicBezTo>
                    <a:pt x="26" y="8"/>
                    <a:pt x="39" y="3"/>
                    <a:pt x="53" y="3"/>
                  </a:cubicBezTo>
                  <a:cubicBezTo>
                    <a:pt x="67" y="3"/>
                    <a:pt x="80" y="8"/>
                    <a:pt x="89" y="17"/>
                  </a:cubicBezTo>
                  <a:cubicBezTo>
                    <a:pt x="98" y="27"/>
                    <a:pt x="104" y="39"/>
                    <a:pt x="104" y="53"/>
                  </a:cubicBezTo>
                  <a:cubicBezTo>
                    <a:pt x="105" y="53"/>
                    <a:pt x="105" y="53"/>
                    <a:pt x="105" y="53"/>
                  </a:cubicBezTo>
                  <a:cubicBezTo>
                    <a:pt x="106" y="53"/>
                    <a:pt x="106" y="53"/>
                    <a:pt x="106" y="53"/>
                  </a:cubicBezTo>
                  <a:cubicBezTo>
                    <a:pt x="106" y="24"/>
                    <a:pt x="82" y="0"/>
                    <a:pt x="53" y="0"/>
                  </a:cubicBezTo>
                  <a:cubicBezTo>
                    <a:pt x="24" y="0"/>
                    <a:pt x="0" y="24"/>
                    <a:pt x="0" y="53"/>
                  </a:cubicBezTo>
                  <a:cubicBezTo>
                    <a:pt x="0" y="82"/>
                    <a:pt x="24" y="106"/>
                    <a:pt x="53" y="106"/>
                  </a:cubicBezTo>
                  <a:cubicBezTo>
                    <a:pt x="82" y="106"/>
                    <a:pt x="106" y="82"/>
                    <a:pt x="106" y="53"/>
                  </a:cubicBezTo>
                  <a:cubicBezTo>
                    <a:pt x="105" y="53"/>
                    <a:pt x="105" y="53"/>
                    <a:pt x="105" y="53"/>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17" name="Freeform 216"/>
            <p:cNvSpPr>
              <a:spLocks/>
            </p:cNvSpPr>
            <p:nvPr userDrawn="1"/>
          </p:nvSpPr>
          <p:spPr bwMode="auto">
            <a:xfrm>
              <a:off x="311" y="272"/>
              <a:ext cx="64" cy="54"/>
            </a:xfrm>
            <a:custGeom>
              <a:avLst/>
              <a:gdLst/>
              <a:ahLst/>
              <a:cxnLst>
                <a:cxn ang="0">
                  <a:pos x="28" y="19"/>
                </a:cxn>
                <a:cxn ang="0">
                  <a:pos x="27" y="19"/>
                </a:cxn>
                <a:cxn ang="0">
                  <a:pos x="13" y="25"/>
                </a:cxn>
                <a:cxn ang="0">
                  <a:pos x="7" y="24"/>
                </a:cxn>
                <a:cxn ang="0">
                  <a:pos x="7" y="24"/>
                </a:cxn>
                <a:cxn ang="0">
                  <a:pos x="7" y="24"/>
                </a:cxn>
                <a:cxn ang="0">
                  <a:pos x="3" y="16"/>
                </a:cxn>
                <a:cxn ang="0">
                  <a:pos x="6" y="9"/>
                </a:cxn>
                <a:cxn ang="0">
                  <a:pos x="6" y="9"/>
                </a:cxn>
                <a:cxn ang="0">
                  <a:pos x="6" y="9"/>
                </a:cxn>
                <a:cxn ang="0">
                  <a:pos x="19" y="2"/>
                </a:cxn>
                <a:cxn ang="0">
                  <a:pos x="24" y="4"/>
                </a:cxn>
                <a:cxn ang="0">
                  <a:pos x="24" y="4"/>
                </a:cxn>
                <a:cxn ang="0">
                  <a:pos x="24" y="4"/>
                </a:cxn>
                <a:cxn ang="0">
                  <a:pos x="29" y="12"/>
                </a:cxn>
                <a:cxn ang="0">
                  <a:pos x="27" y="19"/>
                </a:cxn>
                <a:cxn ang="0">
                  <a:pos x="28" y="19"/>
                </a:cxn>
                <a:cxn ang="0">
                  <a:pos x="27" y="19"/>
                </a:cxn>
                <a:cxn ang="0">
                  <a:pos x="28" y="19"/>
                </a:cxn>
                <a:cxn ang="0">
                  <a:pos x="29" y="20"/>
                </a:cxn>
                <a:cxn ang="0">
                  <a:pos x="32" y="12"/>
                </a:cxn>
                <a:cxn ang="0">
                  <a:pos x="25" y="2"/>
                </a:cxn>
                <a:cxn ang="0">
                  <a:pos x="25" y="3"/>
                </a:cxn>
                <a:cxn ang="0">
                  <a:pos x="25" y="2"/>
                </a:cxn>
                <a:cxn ang="0">
                  <a:pos x="19" y="0"/>
                </a:cxn>
                <a:cxn ang="0">
                  <a:pos x="4" y="7"/>
                </a:cxn>
                <a:cxn ang="0">
                  <a:pos x="5" y="8"/>
                </a:cxn>
                <a:cxn ang="0">
                  <a:pos x="4" y="7"/>
                </a:cxn>
                <a:cxn ang="0">
                  <a:pos x="0" y="16"/>
                </a:cxn>
                <a:cxn ang="0">
                  <a:pos x="6" y="26"/>
                </a:cxn>
                <a:cxn ang="0">
                  <a:pos x="6" y="26"/>
                </a:cxn>
                <a:cxn ang="0">
                  <a:pos x="6" y="26"/>
                </a:cxn>
                <a:cxn ang="0">
                  <a:pos x="13" y="27"/>
                </a:cxn>
                <a:cxn ang="0">
                  <a:pos x="29" y="20"/>
                </a:cxn>
                <a:cxn ang="0">
                  <a:pos x="29" y="20"/>
                </a:cxn>
                <a:cxn ang="0">
                  <a:pos x="29" y="20"/>
                </a:cxn>
                <a:cxn ang="0">
                  <a:pos x="28" y="19"/>
                </a:cxn>
              </a:cxnLst>
              <a:rect l="0" t="0" r="r" b="b"/>
              <a:pathLst>
                <a:path w="32" h="27">
                  <a:moveTo>
                    <a:pt x="28" y="19"/>
                  </a:moveTo>
                  <a:cubicBezTo>
                    <a:pt x="27" y="19"/>
                    <a:pt x="27" y="19"/>
                    <a:pt x="27" y="19"/>
                  </a:cubicBezTo>
                  <a:cubicBezTo>
                    <a:pt x="24" y="23"/>
                    <a:pt x="18" y="25"/>
                    <a:pt x="13" y="25"/>
                  </a:cubicBezTo>
                  <a:cubicBezTo>
                    <a:pt x="11" y="25"/>
                    <a:pt x="9" y="25"/>
                    <a:pt x="7" y="24"/>
                  </a:cubicBezTo>
                  <a:cubicBezTo>
                    <a:pt x="7" y="24"/>
                    <a:pt x="7" y="24"/>
                    <a:pt x="7" y="24"/>
                  </a:cubicBezTo>
                  <a:cubicBezTo>
                    <a:pt x="7" y="24"/>
                    <a:pt x="7" y="24"/>
                    <a:pt x="7" y="24"/>
                  </a:cubicBezTo>
                  <a:cubicBezTo>
                    <a:pt x="4" y="22"/>
                    <a:pt x="3" y="19"/>
                    <a:pt x="3" y="16"/>
                  </a:cubicBezTo>
                  <a:cubicBezTo>
                    <a:pt x="3" y="14"/>
                    <a:pt x="4" y="11"/>
                    <a:pt x="6" y="9"/>
                  </a:cubicBezTo>
                  <a:cubicBezTo>
                    <a:pt x="6" y="9"/>
                    <a:pt x="6" y="9"/>
                    <a:pt x="6" y="9"/>
                  </a:cubicBezTo>
                  <a:cubicBezTo>
                    <a:pt x="6" y="9"/>
                    <a:pt x="6" y="9"/>
                    <a:pt x="6" y="9"/>
                  </a:cubicBezTo>
                  <a:cubicBezTo>
                    <a:pt x="9" y="5"/>
                    <a:pt x="14" y="2"/>
                    <a:pt x="19" y="2"/>
                  </a:cubicBezTo>
                  <a:cubicBezTo>
                    <a:pt x="20" y="2"/>
                    <a:pt x="22" y="3"/>
                    <a:pt x="24" y="4"/>
                  </a:cubicBezTo>
                  <a:cubicBezTo>
                    <a:pt x="24" y="4"/>
                    <a:pt x="24" y="4"/>
                    <a:pt x="24" y="4"/>
                  </a:cubicBezTo>
                  <a:cubicBezTo>
                    <a:pt x="24" y="4"/>
                    <a:pt x="24" y="4"/>
                    <a:pt x="24" y="4"/>
                  </a:cubicBezTo>
                  <a:cubicBezTo>
                    <a:pt x="27" y="5"/>
                    <a:pt x="29" y="9"/>
                    <a:pt x="29" y="12"/>
                  </a:cubicBezTo>
                  <a:cubicBezTo>
                    <a:pt x="29" y="14"/>
                    <a:pt x="28" y="17"/>
                    <a:pt x="27" y="19"/>
                  </a:cubicBezTo>
                  <a:cubicBezTo>
                    <a:pt x="28" y="19"/>
                    <a:pt x="28" y="19"/>
                    <a:pt x="28" y="19"/>
                  </a:cubicBezTo>
                  <a:cubicBezTo>
                    <a:pt x="27" y="19"/>
                    <a:pt x="27" y="19"/>
                    <a:pt x="27" y="19"/>
                  </a:cubicBezTo>
                  <a:cubicBezTo>
                    <a:pt x="28" y="19"/>
                    <a:pt x="28" y="19"/>
                    <a:pt x="28" y="19"/>
                  </a:cubicBezTo>
                  <a:cubicBezTo>
                    <a:pt x="29" y="20"/>
                    <a:pt x="29" y="20"/>
                    <a:pt x="29" y="20"/>
                  </a:cubicBezTo>
                  <a:cubicBezTo>
                    <a:pt x="31" y="18"/>
                    <a:pt x="32" y="15"/>
                    <a:pt x="32" y="12"/>
                  </a:cubicBezTo>
                  <a:cubicBezTo>
                    <a:pt x="32" y="8"/>
                    <a:pt x="29" y="4"/>
                    <a:pt x="25" y="2"/>
                  </a:cubicBezTo>
                  <a:cubicBezTo>
                    <a:pt x="25" y="3"/>
                    <a:pt x="25" y="3"/>
                    <a:pt x="25" y="3"/>
                  </a:cubicBezTo>
                  <a:cubicBezTo>
                    <a:pt x="25" y="2"/>
                    <a:pt x="25" y="2"/>
                    <a:pt x="25" y="2"/>
                  </a:cubicBezTo>
                  <a:cubicBezTo>
                    <a:pt x="23" y="1"/>
                    <a:pt x="21" y="0"/>
                    <a:pt x="19" y="0"/>
                  </a:cubicBezTo>
                  <a:cubicBezTo>
                    <a:pt x="13" y="0"/>
                    <a:pt x="8" y="3"/>
                    <a:pt x="4" y="7"/>
                  </a:cubicBezTo>
                  <a:cubicBezTo>
                    <a:pt x="5" y="8"/>
                    <a:pt x="5" y="8"/>
                    <a:pt x="5" y="8"/>
                  </a:cubicBezTo>
                  <a:cubicBezTo>
                    <a:pt x="4" y="7"/>
                    <a:pt x="4" y="7"/>
                    <a:pt x="4" y="7"/>
                  </a:cubicBezTo>
                  <a:cubicBezTo>
                    <a:pt x="2" y="10"/>
                    <a:pt x="0" y="13"/>
                    <a:pt x="0" y="16"/>
                  </a:cubicBezTo>
                  <a:cubicBezTo>
                    <a:pt x="0" y="20"/>
                    <a:pt x="2" y="24"/>
                    <a:pt x="6" y="26"/>
                  </a:cubicBezTo>
                  <a:cubicBezTo>
                    <a:pt x="6" y="26"/>
                    <a:pt x="6" y="26"/>
                    <a:pt x="6" y="26"/>
                  </a:cubicBezTo>
                  <a:cubicBezTo>
                    <a:pt x="6" y="26"/>
                    <a:pt x="6" y="26"/>
                    <a:pt x="6" y="26"/>
                  </a:cubicBezTo>
                  <a:cubicBezTo>
                    <a:pt x="8" y="27"/>
                    <a:pt x="11" y="27"/>
                    <a:pt x="13" y="27"/>
                  </a:cubicBezTo>
                  <a:cubicBezTo>
                    <a:pt x="19" y="27"/>
                    <a:pt x="25" y="25"/>
                    <a:pt x="29" y="20"/>
                  </a:cubicBezTo>
                  <a:cubicBezTo>
                    <a:pt x="29" y="20"/>
                    <a:pt x="29" y="20"/>
                    <a:pt x="29" y="20"/>
                  </a:cubicBezTo>
                  <a:cubicBezTo>
                    <a:pt x="29" y="20"/>
                    <a:pt x="29" y="20"/>
                    <a:pt x="29" y="20"/>
                  </a:cubicBezTo>
                  <a:cubicBezTo>
                    <a:pt x="28" y="19"/>
                    <a:pt x="28" y="19"/>
                    <a:pt x="28" y="19"/>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18" name="Freeform 217"/>
            <p:cNvSpPr>
              <a:spLocks/>
            </p:cNvSpPr>
            <p:nvPr userDrawn="1"/>
          </p:nvSpPr>
          <p:spPr bwMode="auto">
            <a:xfrm>
              <a:off x="289" y="256"/>
              <a:ext cx="114" cy="103"/>
            </a:xfrm>
            <a:custGeom>
              <a:avLst/>
              <a:gdLst/>
              <a:ahLst/>
              <a:cxnLst>
                <a:cxn ang="0">
                  <a:pos x="50" y="37"/>
                </a:cxn>
                <a:cxn ang="0">
                  <a:pos x="49" y="36"/>
                </a:cxn>
                <a:cxn ang="0">
                  <a:pos x="23" y="49"/>
                </a:cxn>
                <a:cxn ang="0">
                  <a:pos x="12" y="46"/>
                </a:cxn>
                <a:cxn ang="0">
                  <a:pos x="12" y="47"/>
                </a:cxn>
                <a:cxn ang="0">
                  <a:pos x="12" y="46"/>
                </a:cxn>
                <a:cxn ang="0">
                  <a:pos x="2" y="30"/>
                </a:cxn>
                <a:cxn ang="0">
                  <a:pos x="8" y="15"/>
                </a:cxn>
                <a:cxn ang="0">
                  <a:pos x="8" y="15"/>
                </a:cxn>
                <a:cxn ang="0">
                  <a:pos x="8" y="15"/>
                </a:cxn>
                <a:cxn ang="0">
                  <a:pos x="33" y="3"/>
                </a:cxn>
                <a:cxn ang="0">
                  <a:pos x="45" y="6"/>
                </a:cxn>
                <a:cxn ang="0">
                  <a:pos x="45" y="6"/>
                </a:cxn>
                <a:cxn ang="0">
                  <a:pos x="45" y="6"/>
                </a:cxn>
                <a:cxn ang="0">
                  <a:pos x="55" y="22"/>
                </a:cxn>
                <a:cxn ang="0">
                  <a:pos x="49" y="36"/>
                </a:cxn>
                <a:cxn ang="0">
                  <a:pos x="49" y="36"/>
                </a:cxn>
                <a:cxn ang="0">
                  <a:pos x="49" y="36"/>
                </a:cxn>
                <a:cxn ang="0">
                  <a:pos x="50" y="37"/>
                </a:cxn>
                <a:cxn ang="0">
                  <a:pos x="51" y="37"/>
                </a:cxn>
                <a:cxn ang="0">
                  <a:pos x="57" y="22"/>
                </a:cxn>
                <a:cxn ang="0">
                  <a:pos x="46" y="3"/>
                </a:cxn>
                <a:cxn ang="0">
                  <a:pos x="45" y="4"/>
                </a:cxn>
                <a:cxn ang="0">
                  <a:pos x="46" y="3"/>
                </a:cxn>
                <a:cxn ang="0">
                  <a:pos x="33" y="0"/>
                </a:cxn>
                <a:cxn ang="0">
                  <a:pos x="6" y="13"/>
                </a:cxn>
                <a:cxn ang="0">
                  <a:pos x="6" y="13"/>
                </a:cxn>
                <a:cxn ang="0">
                  <a:pos x="6" y="13"/>
                </a:cxn>
                <a:cxn ang="0">
                  <a:pos x="0" y="30"/>
                </a:cxn>
                <a:cxn ang="0">
                  <a:pos x="11" y="48"/>
                </a:cxn>
                <a:cxn ang="0">
                  <a:pos x="11" y="48"/>
                </a:cxn>
                <a:cxn ang="0">
                  <a:pos x="11" y="48"/>
                </a:cxn>
                <a:cxn ang="0">
                  <a:pos x="23" y="51"/>
                </a:cxn>
                <a:cxn ang="0">
                  <a:pos x="51" y="37"/>
                </a:cxn>
                <a:cxn ang="0">
                  <a:pos x="51" y="37"/>
                </a:cxn>
                <a:cxn ang="0">
                  <a:pos x="51" y="37"/>
                </a:cxn>
                <a:cxn ang="0">
                  <a:pos x="50" y="37"/>
                </a:cxn>
              </a:cxnLst>
              <a:rect l="0" t="0" r="r" b="b"/>
              <a:pathLst>
                <a:path w="57" h="51">
                  <a:moveTo>
                    <a:pt x="50" y="37"/>
                  </a:moveTo>
                  <a:cubicBezTo>
                    <a:pt x="49" y="36"/>
                    <a:pt x="49" y="36"/>
                    <a:pt x="49" y="36"/>
                  </a:cubicBezTo>
                  <a:cubicBezTo>
                    <a:pt x="43" y="44"/>
                    <a:pt x="33" y="49"/>
                    <a:pt x="23" y="49"/>
                  </a:cubicBezTo>
                  <a:cubicBezTo>
                    <a:pt x="19" y="49"/>
                    <a:pt x="15" y="48"/>
                    <a:pt x="12" y="46"/>
                  </a:cubicBezTo>
                  <a:cubicBezTo>
                    <a:pt x="12" y="47"/>
                    <a:pt x="12" y="47"/>
                    <a:pt x="12" y="47"/>
                  </a:cubicBezTo>
                  <a:cubicBezTo>
                    <a:pt x="12" y="46"/>
                    <a:pt x="12" y="46"/>
                    <a:pt x="12" y="46"/>
                  </a:cubicBezTo>
                  <a:cubicBezTo>
                    <a:pt x="6" y="43"/>
                    <a:pt x="2" y="37"/>
                    <a:pt x="2" y="30"/>
                  </a:cubicBezTo>
                  <a:cubicBezTo>
                    <a:pt x="2" y="25"/>
                    <a:pt x="4" y="20"/>
                    <a:pt x="8" y="15"/>
                  </a:cubicBezTo>
                  <a:cubicBezTo>
                    <a:pt x="8" y="15"/>
                    <a:pt x="8" y="15"/>
                    <a:pt x="8" y="15"/>
                  </a:cubicBezTo>
                  <a:cubicBezTo>
                    <a:pt x="8" y="15"/>
                    <a:pt x="8" y="15"/>
                    <a:pt x="8" y="15"/>
                  </a:cubicBezTo>
                  <a:cubicBezTo>
                    <a:pt x="14" y="7"/>
                    <a:pt x="24" y="3"/>
                    <a:pt x="33" y="3"/>
                  </a:cubicBezTo>
                  <a:cubicBezTo>
                    <a:pt x="37" y="3"/>
                    <a:pt x="41" y="4"/>
                    <a:pt x="45" y="6"/>
                  </a:cubicBezTo>
                  <a:cubicBezTo>
                    <a:pt x="45" y="6"/>
                    <a:pt x="45" y="6"/>
                    <a:pt x="45" y="6"/>
                  </a:cubicBezTo>
                  <a:cubicBezTo>
                    <a:pt x="45" y="6"/>
                    <a:pt x="45" y="6"/>
                    <a:pt x="45" y="6"/>
                  </a:cubicBezTo>
                  <a:cubicBezTo>
                    <a:pt x="51" y="9"/>
                    <a:pt x="55" y="15"/>
                    <a:pt x="55" y="22"/>
                  </a:cubicBezTo>
                  <a:cubicBezTo>
                    <a:pt x="55" y="26"/>
                    <a:pt x="53" y="31"/>
                    <a:pt x="49" y="36"/>
                  </a:cubicBezTo>
                  <a:cubicBezTo>
                    <a:pt x="49" y="36"/>
                    <a:pt x="49" y="36"/>
                    <a:pt x="49" y="36"/>
                  </a:cubicBezTo>
                  <a:cubicBezTo>
                    <a:pt x="49" y="36"/>
                    <a:pt x="49" y="36"/>
                    <a:pt x="49" y="36"/>
                  </a:cubicBezTo>
                  <a:cubicBezTo>
                    <a:pt x="50" y="37"/>
                    <a:pt x="50" y="37"/>
                    <a:pt x="50" y="37"/>
                  </a:cubicBezTo>
                  <a:cubicBezTo>
                    <a:pt x="51" y="37"/>
                    <a:pt x="51" y="37"/>
                    <a:pt x="51" y="37"/>
                  </a:cubicBezTo>
                  <a:cubicBezTo>
                    <a:pt x="55" y="32"/>
                    <a:pt x="57" y="27"/>
                    <a:pt x="57" y="22"/>
                  </a:cubicBezTo>
                  <a:cubicBezTo>
                    <a:pt x="57" y="14"/>
                    <a:pt x="53" y="7"/>
                    <a:pt x="46" y="3"/>
                  </a:cubicBezTo>
                  <a:cubicBezTo>
                    <a:pt x="45" y="4"/>
                    <a:pt x="45" y="4"/>
                    <a:pt x="45" y="4"/>
                  </a:cubicBezTo>
                  <a:cubicBezTo>
                    <a:pt x="46" y="3"/>
                    <a:pt x="46" y="3"/>
                    <a:pt x="46" y="3"/>
                  </a:cubicBezTo>
                  <a:cubicBezTo>
                    <a:pt x="42" y="1"/>
                    <a:pt x="37" y="0"/>
                    <a:pt x="33" y="0"/>
                  </a:cubicBezTo>
                  <a:cubicBezTo>
                    <a:pt x="23" y="0"/>
                    <a:pt x="13" y="5"/>
                    <a:pt x="6" y="13"/>
                  </a:cubicBezTo>
                  <a:cubicBezTo>
                    <a:pt x="6" y="13"/>
                    <a:pt x="6" y="13"/>
                    <a:pt x="6" y="13"/>
                  </a:cubicBezTo>
                  <a:cubicBezTo>
                    <a:pt x="6" y="13"/>
                    <a:pt x="6" y="13"/>
                    <a:pt x="6" y="13"/>
                  </a:cubicBezTo>
                  <a:cubicBezTo>
                    <a:pt x="2" y="19"/>
                    <a:pt x="0" y="25"/>
                    <a:pt x="0" y="30"/>
                  </a:cubicBezTo>
                  <a:cubicBezTo>
                    <a:pt x="0" y="38"/>
                    <a:pt x="4" y="44"/>
                    <a:pt x="11" y="48"/>
                  </a:cubicBezTo>
                  <a:cubicBezTo>
                    <a:pt x="11" y="48"/>
                    <a:pt x="11" y="48"/>
                    <a:pt x="11" y="48"/>
                  </a:cubicBezTo>
                  <a:cubicBezTo>
                    <a:pt x="11" y="48"/>
                    <a:pt x="11" y="48"/>
                    <a:pt x="11" y="48"/>
                  </a:cubicBezTo>
                  <a:cubicBezTo>
                    <a:pt x="15" y="50"/>
                    <a:pt x="19" y="51"/>
                    <a:pt x="23" y="51"/>
                  </a:cubicBezTo>
                  <a:cubicBezTo>
                    <a:pt x="34" y="51"/>
                    <a:pt x="44" y="46"/>
                    <a:pt x="51" y="37"/>
                  </a:cubicBezTo>
                  <a:cubicBezTo>
                    <a:pt x="51" y="37"/>
                    <a:pt x="51" y="37"/>
                    <a:pt x="51" y="37"/>
                  </a:cubicBezTo>
                  <a:cubicBezTo>
                    <a:pt x="51" y="37"/>
                    <a:pt x="51" y="37"/>
                    <a:pt x="51" y="37"/>
                  </a:cubicBezTo>
                  <a:cubicBezTo>
                    <a:pt x="50" y="37"/>
                    <a:pt x="50" y="37"/>
                    <a:pt x="50" y="37"/>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19" name="Freeform 218"/>
            <p:cNvSpPr>
              <a:spLocks/>
            </p:cNvSpPr>
            <p:nvPr userDrawn="1"/>
          </p:nvSpPr>
          <p:spPr bwMode="auto">
            <a:xfrm>
              <a:off x="271" y="248"/>
              <a:ext cx="157" cy="143"/>
            </a:xfrm>
            <a:custGeom>
              <a:avLst/>
              <a:gdLst/>
              <a:ahLst/>
              <a:cxnLst>
                <a:cxn ang="0">
                  <a:pos x="69" y="54"/>
                </a:cxn>
                <a:cxn ang="0">
                  <a:pos x="68" y="53"/>
                </a:cxn>
                <a:cxn ang="0">
                  <a:pos x="35" y="69"/>
                </a:cxn>
                <a:cxn ang="0">
                  <a:pos x="16" y="63"/>
                </a:cxn>
                <a:cxn ang="0">
                  <a:pos x="2" y="40"/>
                </a:cxn>
                <a:cxn ang="0">
                  <a:pos x="12" y="18"/>
                </a:cxn>
                <a:cxn ang="0">
                  <a:pos x="12" y="18"/>
                </a:cxn>
                <a:cxn ang="0">
                  <a:pos x="12" y="18"/>
                </a:cxn>
                <a:cxn ang="0">
                  <a:pos x="46" y="3"/>
                </a:cxn>
                <a:cxn ang="0">
                  <a:pos x="65" y="8"/>
                </a:cxn>
                <a:cxn ang="0">
                  <a:pos x="77" y="30"/>
                </a:cxn>
                <a:cxn ang="0">
                  <a:pos x="68" y="53"/>
                </a:cxn>
                <a:cxn ang="0">
                  <a:pos x="68" y="53"/>
                </a:cxn>
                <a:cxn ang="0">
                  <a:pos x="68" y="53"/>
                </a:cxn>
                <a:cxn ang="0">
                  <a:pos x="69" y="54"/>
                </a:cxn>
                <a:cxn ang="0">
                  <a:pos x="69" y="55"/>
                </a:cxn>
                <a:cxn ang="0">
                  <a:pos x="79" y="30"/>
                </a:cxn>
                <a:cxn ang="0">
                  <a:pos x="66" y="6"/>
                </a:cxn>
                <a:cxn ang="0">
                  <a:pos x="46" y="0"/>
                </a:cxn>
                <a:cxn ang="0">
                  <a:pos x="10" y="16"/>
                </a:cxn>
                <a:cxn ang="0">
                  <a:pos x="10" y="16"/>
                </a:cxn>
                <a:cxn ang="0">
                  <a:pos x="10" y="16"/>
                </a:cxn>
                <a:cxn ang="0">
                  <a:pos x="0" y="40"/>
                </a:cxn>
                <a:cxn ang="0">
                  <a:pos x="15" y="65"/>
                </a:cxn>
                <a:cxn ang="0">
                  <a:pos x="35" y="71"/>
                </a:cxn>
                <a:cxn ang="0">
                  <a:pos x="69" y="55"/>
                </a:cxn>
                <a:cxn ang="0">
                  <a:pos x="69" y="55"/>
                </a:cxn>
                <a:cxn ang="0">
                  <a:pos x="69" y="55"/>
                </a:cxn>
                <a:cxn ang="0">
                  <a:pos x="69" y="54"/>
                </a:cxn>
              </a:cxnLst>
              <a:rect l="0" t="0" r="r" b="b"/>
              <a:pathLst>
                <a:path w="79" h="71">
                  <a:moveTo>
                    <a:pt x="69" y="54"/>
                  </a:moveTo>
                  <a:cubicBezTo>
                    <a:pt x="68" y="53"/>
                    <a:pt x="68" y="53"/>
                    <a:pt x="68" y="53"/>
                  </a:cubicBezTo>
                  <a:cubicBezTo>
                    <a:pt x="59" y="63"/>
                    <a:pt x="47" y="69"/>
                    <a:pt x="35" y="69"/>
                  </a:cubicBezTo>
                  <a:cubicBezTo>
                    <a:pt x="28" y="69"/>
                    <a:pt x="22" y="67"/>
                    <a:pt x="16" y="63"/>
                  </a:cubicBezTo>
                  <a:cubicBezTo>
                    <a:pt x="7" y="58"/>
                    <a:pt x="2" y="49"/>
                    <a:pt x="2" y="40"/>
                  </a:cubicBezTo>
                  <a:cubicBezTo>
                    <a:pt x="2" y="32"/>
                    <a:pt x="6" y="25"/>
                    <a:pt x="12" y="18"/>
                  </a:cubicBezTo>
                  <a:cubicBezTo>
                    <a:pt x="12" y="18"/>
                    <a:pt x="12" y="18"/>
                    <a:pt x="12" y="18"/>
                  </a:cubicBezTo>
                  <a:cubicBezTo>
                    <a:pt x="12" y="18"/>
                    <a:pt x="12" y="18"/>
                    <a:pt x="12" y="18"/>
                  </a:cubicBezTo>
                  <a:cubicBezTo>
                    <a:pt x="21" y="8"/>
                    <a:pt x="34" y="3"/>
                    <a:pt x="46" y="3"/>
                  </a:cubicBezTo>
                  <a:cubicBezTo>
                    <a:pt x="52" y="3"/>
                    <a:pt x="59" y="4"/>
                    <a:pt x="65" y="8"/>
                  </a:cubicBezTo>
                  <a:cubicBezTo>
                    <a:pt x="73" y="13"/>
                    <a:pt x="77" y="21"/>
                    <a:pt x="77" y="30"/>
                  </a:cubicBezTo>
                  <a:cubicBezTo>
                    <a:pt x="77" y="38"/>
                    <a:pt x="74" y="46"/>
                    <a:pt x="68" y="53"/>
                  </a:cubicBezTo>
                  <a:cubicBezTo>
                    <a:pt x="68" y="53"/>
                    <a:pt x="68" y="53"/>
                    <a:pt x="68" y="53"/>
                  </a:cubicBezTo>
                  <a:cubicBezTo>
                    <a:pt x="68" y="53"/>
                    <a:pt x="68" y="53"/>
                    <a:pt x="68" y="53"/>
                  </a:cubicBezTo>
                  <a:cubicBezTo>
                    <a:pt x="69" y="54"/>
                    <a:pt x="69" y="54"/>
                    <a:pt x="69" y="54"/>
                  </a:cubicBezTo>
                  <a:cubicBezTo>
                    <a:pt x="69" y="55"/>
                    <a:pt x="69" y="55"/>
                    <a:pt x="69" y="55"/>
                  </a:cubicBezTo>
                  <a:cubicBezTo>
                    <a:pt x="76" y="47"/>
                    <a:pt x="79" y="39"/>
                    <a:pt x="79" y="30"/>
                  </a:cubicBezTo>
                  <a:cubicBezTo>
                    <a:pt x="79" y="21"/>
                    <a:pt x="75" y="12"/>
                    <a:pt x="66" y="6"/>
                  </a:cubicBezTo>
                  <a:cubicBezTo>
                    <a:pt x="60" y="2"/>
                    <a:pt x="53" y="0"/>
                    <a:pt x="46" y="0"/>
                  </a:cubicBezTo>
                  <a:cubicBezTo>
                    <a:pt x="33" y="0"/>
                    <a:pt x="20" y="6"/>
                    <a:pt x="10" y="16"/>
                  </a:cubicBezTo>
                  <a:cubicBezTo>
                    <a:pt x="10" y="16"/>
                    <a:pt x="10" y="16"/>
                    <a:pt x="10" y="16"/>
                  </a:cubicBezTo>
                  <a:cubicBezTo>
                    <a:pt x="10" y="16"/>
                    <a:pt x="10" y="16"/>
                    <a:pt x="10" y="16"/>
                  </a:cubicBezTo>
                  <a:cubicBezTo>
                    <a:pt x="3" y="23"/>
                    <a:pt x="0" y="32"/>
                    <a:pt x="0" y="40"/>
                  </a:cubicBezTo>
                  <a:cubicBezTo>
                    <a:pt x="0" y="50"/>
                    <a:pt x="5" y="59"/>
                    <a:pt x="15" y="65"/>
                  </a:cubicBezTo>
                  <a:cubicBezTo>
                    <a:pt x="21" y="69"/>
                    <a:pt x="28" y="71"/>
                    <a:pt x="35" y="71"/>
                  </a:cubicBezTo>
                  <a:cubicBezTo>
                    <a:pt x="47" y="71"/>
                    <a:pt x="60" y="65"/>
                    <a:pt x="69" y="55"/>
                  </a:cubicBezTo>
                  <a:cubicBezTo>
                    <a:pt x="69" y="55"/>
                    <a:pt x="69" y="55"/>
                    <a:pt x="69" y="55"/>
                  </a:cubicBezTo>
                  <a:cubicBezTo>
                    <a:pt x="69" y="55"/>
                    <a:pt x="69" y="55"/>
                    <a:pt x="69" y="55"/>
                  </a:cubicBezTo>
                  <a:cubicBezTo>
                    <a:pt x="69" y="54"/>
                    <a:pt x="69" y="54"/>
                    <a:pt x="69" y="54"/>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20" name="Freeform 219"/>
            <p:cNvSpPr>
              <a:spLocks/>
            </p:cNvSpPr>
            <p:nvPr userDrawn="1"/>
          </p:nvSpPr>
          <p:spPr bwMode="auto">
            <a:xfrm>
              <a:off x="259" y="274"/>
              <a:ext cx="192" cy="145"/>
            </a:xfrm>
            <a:custGeom>
              <a:avLst/>
              <a:gdLst/>
              <a:ahLst/>
              <a:cxnLst>
                <a:cxn ang="0">
                  <a:pos x="3" y="20"/>
                </a:cxn>
                <a:cxn ang="0">
                  <a:pos x="0" y="35"/>
                </a:cxn>
                <a:cxn ang="0">
                  <a:pos x="18" y="65"/>
                </a:cxn>
                <a:cxn ang="0">
                  <a:pos x="42" y="72"/>
                </a:cxn>
                <a:cxn ang="0">
                  <a:pos x="84" y="53"/>
                </a:cxn>
                <a:cxn ang="0">
                  <a:pos x="84" y="53"/>
                </a:cxn>
                <a:cxn ang="0">
                  <a:pos x="84" y="53"/>
                </a:cxn>
                <a:cxn ang="0">
                  <a:pos x="96" y="24"/>
                </a:cxn>
                <a:cxn ang="0">
                  <a:pos x="86" y="0"/>
                </a:cxn>
                <a:cxn ang="0">
                  <a:pos x="84" y="1"/>
                </a:cxn>
                <a:cxn ang="0">
                  <a:pos x="93" y="24"/>
                </a:cxn>
                <a:cxn ang="0">
                  <a:pos x="82" y="51"/>
                </a:cxn>
                <a:cxn ang="0">
                  <a:pos x="82" y="51"/>
                </a:cxn>
                <a:cxn ang="0">
                  <a:pos x="82" y="51"/>
                </a:cxn>
                <a:cxn ang="0">
                  <a:pos x="42" y="70"/>
                </a:cxn>
                <a:cxn ang="0">
                  <a:pos x="19" y="63"/>
                </a:cxn>
                <a:cxn ang="0">
                  <a:pos x="3" y="35"/>
                </a:cxn>
                <a:cxn ang="0">
                  <a:pos x="5" y="21"/>
                </a:cxn>
                <a:cxn ang="0">
                  <a:pos x="3" y="20"/>
                </a:cxn>
              </a:cxnLst>
              <a:rect l="0" t="0" r="r" b="b"/>
              <a:pathLst>
                <a:path w="96" h="72">
                  <a:moveTo>
                    <a:pt x="3" y="20"/>
                  </a:moveTo>
                  <a:cubicBezTo>
                    <a:pt x="1" y="25"/>
                    <a:pt x="0" y="30"/>
                    <a:pt x="0" y="35"/>
                  </a:cubicBezTo>
                  <a:cubicBezTo>
                    <a:pt x="0" y="47"/>
                    <a:pt x="6" y="58"/>
                    <a:pt x="18" y="65"/>
                  </a:cubicBezTo>
                  <a:cubicBezTo>
                    <a:pt x="26" y="70"/>
                    <a:pt x="34" y="72"/>
                    <a:pt x="42" y="72"/>
                  </a:cubicBezTo>
                  <a:cubicBezTo>
                    <a:pt x="58" y="72"/>
                    <a:pt x="73" y="65"/>
                    <a:pt x="84" y="53"/>
                  </a:cubicBezTo>
                  <a:cubicBezTo>
                    <a:pt x="84" y="53"/>
                    <a:pt x="84" y="53"/>
                    <a:pt x="84" y="53"/>
                  </a:cubicBezTo>
                  <a:cubicBezTo>
                    <a:pt x="84" y="53"/>
                    <a:pt x="84" y="53"/>
                    <a:pt x="84" y="53"/>
                  </a:cubicBezTo>
                  <a:cubicBezTo>
                    <a:pt x="92" y="44"/>
                    <a:pt x="96" y="34"/>
                    <a:pt x="96" y="24"/>
                  </a:cubicBezTo>
                  <a:cubicBezTo>
                    <a:pt x="96" y="15"/>
                    <a:pt x="92" y="6"/>
                    <a:pt x="86" y="0"/>
                  </a:cubicBezTo>
                  <a:cubicBezTo>
                    <a:pt x="84" y="1"/>
                    <a:pt x="84" y="1"/>
                    <a:pt x="84" y="1"/>
                  </a:cubicBezTo>
                  <a:cubicBezTo>
                    <a:pt x="90" y="7"/>
                    <a:pt x="93" y="15"/>
                    <a:pt x="93" y="24"/>
                  </a:cubicBezTo>
                  <a:cubicBezTo>
                    <a:pt x="93" y="33"/>
                    <a:pt x="90" y="43"/>
                    <a:pt x="82" y="51"/>
                  </a:cubicBezTo>
                  <a:cubicBezTo>
                    <a:pt x="82" y="51"/>
                    <a:pt x="82" y="51"/>
                    <a:pt x="82" y="51"/>
                  </a:cubicBezTo>
                  <a:cubicBezTo>
                    <a:pt x="82" y="51"/>
                    <a:pt x="82" y="51"/>
                    <a:pt x="82" y="51"/>
                  </a:cubicBezTo>
                  <a:cubicBezTo>
                    <a:pt x="71" y="63"/>
                    <a:pt x="57" y="70"/>
                    <a:pt x="42" y="70"/>
                  </a:cubicBezTo>
                  <a:cubicBezTo>
                    <a:pt x="34" y="70"/>
                    <a:pt x="26" y="68"/>
                    <a:pt x="19" y="63"/>
                  </a:cubicBezTo>
                  <a:cubicBezTo>
                    <a:pt x="8" y="56"/>
                    <a:pt x="3" y="46"/>
                    <a:pt x="3" y="35"/>
                  </a:cubicBezTo>
                  <a:cubicBezTo>
                    <a:pt x="3" y="30"/>
                    <a:pt x="3" y="26"/>
                    <a:pt x="5" y="21"/>
                  </a:cubicBezTo>
                  <a:cubicBezTo>
                    <a:pt x="3" y="20"/>
                    <a:pt x="3" y="20"/>
                    <a:pt x="3" y="2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21" name="Freeform 220"/>
            <p:cNvSpPr>
              <a:spLocks/>
            </p:cNvSpPr>
            <p:nvPr userDrawn="1"/>
          </p:nvSpPr>
          <p:spPr bwMode="auto">
            <a:xfrm>
              <a:off x="265" y="302"/>
              <a:ext cx="200" cy="140"/>
            </a:xfrm>
            <a:custGeom>
              <a:avLst/>
              <a:gdLst/>
              <a:ahLst/>
              <a:cxnLst>
                <a:cxn ang="0">
                  <a:pos x="93" y="1"/>
                </a:cxn>
                <a:cxn ang="0">
                  <a:pos x="98" y="19"/>
                </a:cxn>
                <a:cxn ang="0">
                  <a:pos x="86" y="48"/>
                </a:cxn>
                <a:cxn ang="0">
                  <a:pos x="86" y="48"/>
                </a:cxn>
                <a:cxn ang="0">
                  <a:pos x="86" y="48"/>
                </a:cxn>
                <a:cxn ang="0">
                  <a:pos x="43" y="67"/>
                </a:cxn>
                <a:cxn ang="0">
                  <a:pos x="17" y="60"/>
                </a:cxn>
                <a:cxn ang="0">
                  <a:pos x="2" y="44"/>
                </a:cxn>
                <a:cxn ang="0">
                  <a:pos x="0" y="45"/>
                </a:cxn>
                <a:cxn ang="0">
                  <a:pos x="15" y="62"/>
                </a:cxn>
                <a:cxn ang="0">
                  <a:pos x="43" y="70"/>
                </a:cxn>
                <a:cxn ang="0">
                  <a:pos x="87" y="49"/>
                </a:cxn>
                <a:cxn ang="0">
                  <a:pos x="87" y="49"/>
                </a:cxn>
                <a:cxn ang="0">
                  <a:pos x="87" y="49"/>
                </a:cxn>
                <a:cxn ang="0">
                  <a:pos x="100" y="19"/>
                </a:cxn>
                <a:cxn ang="0">
                  <a:pos x="95" y="0"/>
                </a:cxn>
                <a:cxn ang="0">
                  <a:pos x="93" y="1"/>
                </a:cxn>
              </a:cxnLst>
              <a:rect l="0" t="0" r="r" b="b"/>
              <a:pathLst>
                <a:path w="100" h="70">
                  <a:moveTo>
                    <a:pt x="93" y="1"/>
                  </a:moveTo>
                  <a:cubicBezTo>
                    <a:pt x="96" y="7"/>
                    <a:pt x="98" y="13"/>
                    <a:pt x="98" y="19"/>
                  </a:cubicBezTo>
                  <a:cubicBezTo>
                    <a:pt x="98" y="28"/>
                    <a:pt x="94" y="39"/>
                    <a:pt x="86" y="48"/>
                  </a:cubicBezTo>
                  <a:cubicBezTo>
                    <a:pt x="86" y="48"/>
                    <a:pt x="86" y="48"/>
                    <a:pt x="86" y="48"/>
                  </a:cubicBezTo>
                  <a:cubicBezTo>
                    <a:pt x="86" y="48"/>
                    <a:pt x="86" y="48"/>
                    <a:pt x="86" y="48"/>
                  </a:cubicBezTo>
                  <a:cubicBezTo>
                    <a:pt x="74" y="60"/>
                    <a:pt x="58" y="67"/>
                    <a:pt x="43" y="67"/>
                  </a:cubicBezTo>
                  <a:cubicBezTo>
                    <a:pt x="34" y="67"/>
                    <a:pt x="25" y="65"/>
                    <a:pt x="17" y="60"/>
                  </a:cubicBezTo>
                  <a:cubicBezTo>
                    <a:pt x="10" y="56"/>
                    <a:pt x="5" y="50"/>
                    <a:pt x="2" y="44"/>
                  </a:cubicBezTo>
                  <a:cubicBezTo>
                    <a:pt x="0" y="45"/>
                    <a:pt x="0" y="45"/>
                    <a:pt x="0" y="45"/>
                  </a:cubicBezTo>
                  <a:cubicBezTo>
                    <a:pt x="3" y="52"/>
                    <a:pt x="8" y="58"/>
                    <a:pt x="15" y="62"/>
                  </a:cubicBezTo>
                  <a:cubicBezTo>
                    <a:pt x="24" y="67"/>
                    <a:pt x="33" y="70"/>
                    <a:pt x="43" y="70"/>
                  </a:cubicBezTo>
                  <a:cubicBezTo>
                    <a:pt x="59" y="70"/>
                    <a:pt x="75" y="62"/>
                    <a:pt x="87" y="49"/>
                  </a:cubicBezTo>
                  <a:cubicBezTo>
                    <a:pt x="87" y="49"/>
                    <a:pt x="87" y="49"/>
                    <a:pt x="87" y="49"/>
                  </a:cubicBezTo>
                  <a:cubicBezTo>
                    <a:pt x="87" y="49"/>
                    <a:pt x="87" y="49"/>
                    <a:pt x="87" y="49"/>
                  </a:cubicBezTo>
                  <a:cubicBezTo>
                    <a:pt x="96" y="40"/>
                    <a:pt x="100" y="29"/>
                    <a:pt x="100" y="19"/>
                  </a:cubicBezTo>
                  <a:cubicBezTo>
                    <a:pt x="100" y="12"/>
                    <a:pt x="98" y="6"/>
                    <a:pt x="95" y="0"/>
                  </a:cubicBezTo>
                  <a:cubicBezTo>
                    <a:pt x="93" y="1"/>
                    <a:pt x="93" y="1"/>
                    <a:pt x="93"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22" name="Freeform 221"/>
            <p:cNvSpPr>
              <a:spLocks/>
            </p:cNvSpPr>
            <p:nvPr userDrawn="1"/>
          </p:nvSpPr>
          <p:spPr bwMode="auto">
            <a:xfrm>
              <a:off x="311" y="379"/>
              <a:ext cx="154" cy="78"/>
            </a:xfrm>
            <a:custGeom>
              <a:avLst/>
              <a:gdLst/>
              <a:ahLst/>
              <a:cxnLst>
                <a:cxn ang="0">
                  <a:pos x="75" y="0"/>
                </a:cxn>
                <a:cxn ang="0">
                  <a:pos x="65" y="17"/>
                </a:cxn>
                <a:cxn ang="0">
                  <a:pos x="65" y="17"/>
                </a:cxn>
                <a:cxn ang="0">
                  <a:pos x="65" y="17"/>
                </a:cxn>
                <a:cxn ang="0">
                  <a:pos x="22" y="37"/>
                </a:cxn>
                <a:cxn ang="0">
                  <a:pos x="1" y="32"/>
                </a:cxn>
                <a:cxn ang="0">
                  <a:pos x="0" y="34"/>
                </a:cxn>
                <a:cxn ang="0">
                  <a:pos x="22" y="39"/>
                </a:cxn>
                <a:cxn ang="0">
                  <a:pos x="67" y="19"/>
                </a:cxn>
                <a:cxn ang="0">
                  <a:pos x="67" y="19"/>
                </a:cxn>
                <a:cxn ang="0">
                  <a:pos x="67" y="19"/>
                </a:cxn>
                <a:cxn ang="0">
                  <a:pos x="77" y="1"/>
                </a:cxn>
                <a:cxn ang="0">
                  <a:pos x="75" y="0"/>
                </a:cxn>
              </a:cxnLst>
              <a:rect l="0" t="0" r="r" b="b"/>
              <a:pathLst>
                <a:path w="77" h="39">
                  <a:moveTo>
                    <a:pt x="75" y="0"/>
                  </a:moveTo>
                  <a:cubicBezTo>
                    <a:pt x="73" y="6"/>
                    <a:pt x="70" y="12"/>
                    <a:pt x="65" y="17"/>
                  </a:cubicBezTo>
                  <a:cubicBezTo>
                    <a:pt x="65" y="17"/>
                    <a:pt x="65" y="17"/>
                    <a:pt x="65" y="17"/>
                  </a:cubicBezTo>
                  <a:cubicBezTo>
                    <a:pt x="65" y="17"/>
                    <a:pt x="65" y="17"/>
                    <a:pt x="65" y="17"/>
                  </a:cubicBezTo>
                  <a:cubicBezTo>
                    <a:pt x="54" y="30"/>
                    <a:pt x="38" y="37"/>
                    <a:pt x="22" y="37"/>
                  </a:cubicBezTo>
                  <a:cubicBezTo>
                    <a:pt x="15" y="37"/>
                    <a:pt x="8" y="35"/>
                    <a:pt x="1" y="32"/>
                  </a:cubicBezTo>
                  <a:cubicBezTo>
                    <a:pt x="0" y="34"/>
                    <a:pt x="0" y="34"/>
                    <a:pt x="0" y="34"/>
                  </a:cubicBezTo>
                  <a:cubicBezTo>
                    <a:pt x="7" y="38"/>
                    <a:pt x="15" y="39"/>
                    <a:pt x="22" y="39"/>
                  </a:cubicBezTo>
                  <a:cubicBezTo>
                    <a:pt x="39" y="39"/>
                    <a:pt x="55" y="32"/>
                    <a:pt x="67" y="19"/>
                  </a:cubicBezTo>
                  <a:cubicBezTo>
                    <a:pt x="67" y="19"/>
                    <a:pt x="67" y="19"/>
                    <a:pt x="67" y="19"/>
                  </a:cubicBezTo>
                  <a:cubicBezTo>
                    <a:pt x="67" y="19"/>
                    <a:pt x="67" y="19"/>
                    <a:pt x="67" y="19"/>
                  </a:cubicBezTo>
                  <a:cubicBezTo>
                    <a:pt x="72" y="13"/>
                    <a:pt x="75" y="7"/>
                    <a:pt x="77" y="1"/>
                  </a:cubicBezTo>
                  <a:cubicBezTo>
                    <a:pt x="75" y="0"/>
                    <a:pt x="75" y="0"/>
                    <a:pt x="75"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23" name="Freeform 222"/>
            <p:cNvSpPr>
              <a:spLocks/>
            </p:cNvSpPr>
            <p:nvPr userDrawn="1"/>
          </p:nvSpPr>
          <p:spPr bwMode="auto">
            <a:xfrm>
              <a:off x="277" y="280"/>
              <a:ext cx="46" cy="16"/>
            </a:xfrm>
            <a:custGeom>
              <a:avLst/>
              <a:gdLst/>
              <a:ahLst/>
              <a:cxnLst>
                <a:cxn ang="0">
                  <a:pos x="23" y="3"/>
                </a:cxn>
                <a:cxn ang="0">
                  <a:pos x="12" y="0"/>
                </a:cxn>
                <a:cxn ang="0">
                  <a:pos x="0" y="6"/>
                </a:cxn>
                <a:cxn ang="0">
                  <a:pos x="2" y="8"/>
                </a:cxn>
                <a:cxn ang="0">
                  <a:pos x="12" y="2"/>
                </a:cxn>
                <a:cxn ang="0">
                  <a:pos x="22" y="5"/>
                </a:cxn>
                <a:cxn ang="0">
                  <a:pos x="23" y="3"/>
                </a:cxn>
              </a:cxnLst>
              <a:rect l="0" t="0" r="r" b="b"/>
              <a:pathLst>
                <a:path w="23" h="8">
                  <a:moveTo>
                    <a:pt x="23" y="3"/>
                  </a:moveTo>
                  <a:cubicBezTo>
                    <a:pt x="19" y="1"/>
                    <a:pt x="15" y="0"/>
                    <a:pt x="12" y="0"/>
                  </a:cubicBezTo>
                  <a:cubicBezTo>
                    <a:pt x="7" y="0"/>
                    <a:pt x="3" y="2"/>
                    <a:pt x="0" y="6"/>
                  </a:cubicBezTo>
                  <a:cubicBezTo>
                    <a:pt x="2" y="8"/>
                    <a:pt x="2" y="8"/>
                    <a:pt x="2" y="8"/>
                  </a:cubicBezTo>
                  <a:cubicBezTo>
                    <a:pt x="5" y="4"/>
                    <a:pt x="8" y="2"/>
                    <a:pt x="12" y="2"/>
                  </a:cubicBezTo>
                  <a:cubicBezTo>
                    <a:pt x="15" y="2"/>
                    <a:pt x="18" y="3"/>
                    <a:pt x="22" y="5"/>
                  </a:cubicBezTo>
                  <a:cubicBezTo>
                    <a:pt x="23" y="3"/>
                    <a:pt x="23" y="3"/>
                    <a:pt x="23" y="3"/>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24" name="Freeform 223"/>
            <p:cNvSpPr>
              <a:spLocks/>
            </p:cNvSpPr>
            <p:nvPr userDrawn="1"/>
          </p:nvSpPr>
          <p:spPr bwMode="auto">
            <a:xfrm>
              <a:off x="365" y="308"/>
              <a:ext cx="88" cy="103"/>
            </a:xfrm>
            <a:custGeom>
              <a:avLst/>
              <a:gdLst/>
              <a:ahLst/>
              <a:cxnLst>
                <a:cxn ang="0">
                  <a:pos x="44" y="50"/>
                </a:cxn>
                <a:cxn ang="0">
                  <a:pos x="28" y="24"/>
                </a:cxn>
                <a:cxn ang="0">
                  <a:pos x="1" y="0"/>
                </a:cxn>
                <a:cxn ang="0">
                  <a:pos x="0" y="2"/>
                </a:cxn>
                <a:cxn ang="0">
                  <a:pos x="26" y="25"/>
                </a:cxn>
                <a:cxn ang="0">
                  <a:pos x="42" y="51"/>
                </a:cxn>
                <a:cxn ang="0">
                  <a:pos x="44" y="50"/>
                </a:cxn>
              </a:cxnLst>
              <a:rect l="0" t="0" r="r" b="b"/>
              <a:pathLst>
                <a:path w="44" h="51">
                  <a:moveTo>
                    <a:pt x="44" y="50"/>
                  </a:moveTo>
                  <a:cubicBezTo>
                    <a:pt x="42" y="42"/>
                    <a:pt x="36" y="33"/>
                    <a:pt x="28" y="24"/>
                  </a:cubicBezTo>
                  <a:cubicBezTo>
                    <a:pt x="20" y="15"/>
                    <a:pt x="10" y="7"/>
                    <a:pt x="1" y="0"/>
                  </a:cubicBezTo>
                  <a:cubicBezTo>
                    <a:pt x="0" y="2"/>
                    <a:pt x="0" y="2"/>
                    <a:pt x="0" y="2"/>
                  </a:cubicBezTo>
                  <a:cubicBezTo>
                    <a:pt x="8" y="8"/>
                    <a:pt x="18" y="17"/>
                    <a:pt x="26" y="25"/>
                  </a:cubicBezTo>
                  <a:cubicBezTo>
                    <a:pt x="34" y="34"/>
                    <a:pt x="40" y="43"/>
                    <a:pt x="42" y="51"/>
                  </a:cubicBezTo>
                  <a:cubicBezTo>
                    <a:pt x="44" y="50"/>
                    <a:pt x="44" y="50"/>
                    <a:pt x="44" y="5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25" name="Freeform 224"/>
            <p:cNvSpPr>
              <a:spLocks/>
            </p:cNvSpPr>
            <p:nvPr userDrawn="1"/>
          </p:nvSpPr>
          <p:spPr bwMode="auto">
            <a:xfrm>
              <a:off x="359" y="316"/>
              <a:ext cx="74" cy="117"/>
            </a:xfrm>
            <a:custGeom>
              <a:avLst/>
              <a:gdLst/>
              <a:ahLst/>
              <a:cxnLst>
                <a:cxn ang="0">
                  <a:pos x="37" y="58"/>
                </a:cxn>
                <a:cxn ang="0">
                  <a:pos x="37" y="58"/>
                </a:cxn>
                <a:cxn ang="0">
                  <a:pos x="33" y="44"/>
                </a:cxn>
                <a:cxn ang="0">
                  <a:pos x="1" y="0"/>
                </a:cxn>
                <a:cxn ang="0">
                  <a:pos x="0" y="1"/>
                </a:cxn>
                <a:cxn ang="0">
                  <a:pos x="21" y="29"/>
                </a:cxn>
                <a:cxn ang="0">
                  <a:pos x="31" y="45"/>
                </a:cxn>
                <a:cxn ang="0">
                  <a:pos x="35" y="58"/>
                </a:cxn>
                <a:cxn ang="0">
                  <a:pos x="35" y="58"/>
                </a:cxn>
                <a:cxn ang="0">
                  <a:pos x="37" y="58"/>
                </a:cxn>
              </a:cxnLst>
              <a:rect l="0" t="0" r="r" b="b"/>
              <a:pathLst>
                <a:path w="37" h="58">
                  <a:moveTo>
                    <a:pt x="37" y="58"/>
                  </a:moveTo>
                  <a:cubicBezTo>
                    <a:pt x="37" y="58"/>
                    <a:pt x="37" y="58"/>
                    <a:pt x="37" y="58"/>
                  </a:cubicBezTo>
                  <a:cubicBezTo>
                    <a:pt x="37" y="54"/>
                    <a:pt x="36" y="50"/>
                    <a:pt x="33" y="44"/>
                  </a:cubicBezTo>
                  <a:cubicBezTo>
                    <a:pt x="25" y="28"/>
                    <a:pt x="9" y="7"/>
                    <a:pt x="1" y="0"/>
                  </a:cubicBezTo>
                  <a:cubicBezTo>
                    <a:pt x="0" y="1"/>
                    <a:pt x="0" y="1"/>
                    <a:pt x="0" y="1"/>
                  </a:cubicBezTo>
                  <a:cubicBezTo>
                    <a:pt x="5" y="6"/>
                    <a:pt x="13" y="17"/>
                    <a:pt x="21" y="29"/>
                  </a:cubicBezTo>
                  <a:cubicBezTo>
                    <a:pt x="25" y="34"/>
                    <a:pt x="28" y="40"/>
                    <a:pt x="31" y="45"/>
                  </a:cubicBezTo>
                  <a:cubicBezTo>
                    <a:pt x="33" y="51"/>
                    <a:pt x="35" y="55"/>
                    <a:pt x="35" y="58"/>
                  </a:cubicBezTo>
                  <a:cubicBezTo>
                    <a:pt x="35" y="58"/>
                    <a:pt x="35" y="58"/>
                    <a:pt x="35" y="58"/>
                  </a:cubicBezTo>
                  <a:cubicBezTo>
                    <a:pt x="37" y="58"/>
                    <a:pt x="37" y="58"/>
                    <a:pt x="37" y="58"/>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26" name="Freeform 225"/>
            <p:cNvSpPr>
              <a:spLocks/>
            </p:cNvSpPr>
            <p:nvPr userDrawn="1"/>
          </p:nvSpPr>
          <p:spPr bwMode="auto">
            <a:xfrm>
              <a:off x="351" y="320"/>
              <a:ext cx="60" cy="129"/>
            </a:xfrm>
            <a:custGeom>
              <a:avLst/>
              <a:gdLst/>
              <a:ahLst/>
              <a:cxnLst>
                <a:cxn ang="0">
                  <a:pos x="30" y="64"/>
                </a:cxn>
                <a:cxn ang="0">
                  <a:pos x="28" y="59"/>
                </a:cxn>
                <a:cxn ang="0">
                  <a:pos x="14" y="25"/>
                </a:cxn>
                <a:cxn ang="0">
                  <a:pos x="7" y="9"/>
                </a:cxn>
                <a:cxn ang="0">
                  <a:pos x="4" y="3"/>
                </a:cxn>
                <a:cxn ang="0">
                  <a:pos x="2" y="0"/>
                </a:cxn>
                <a:cxn ang="0">
                  <a:pos x="0" y="1"/>
                </a:cxn>
                <a:cxn ang="0">
                  <a:pos x="2" y="5"/>
                </a:cxn>
                <a:cxn ang="0">
                  <a:pos x="17" y="37"/>
                </a:cxn>
                <a:cxn ang="0">
                  <a:pos x="24" y="54"/>
                </a:cxn>
                <a:cxn ang="0">
                  <a:pos x="27" y="64"/>
                </a:cxn>
                <a:cxn ang="0">
                  <a:pos x="30" y="64"/>
                </a:cxn>
              </a:cxnLst>
              <a:rect l="0" t="0" r="r" b="b"/>
              <a:pathLst>
                <a:path w="30" h="64">
                  <a:moveTo>
                    <a:pt x="30" y="64"/>
                  </a:moveTo>
                  <a:cubicBezTo>
                    <a:pt x="30" y="63"/>
                    <a:pt x="29" y="61"/>
                    <a:pt x="28" y="59"/>
                  </a:cubicBezTo>
                  <a:cubicBezTo>
                    <a:pt x="26" y="51"/>
                    <a:pt x="20" y="38"/>
                    <a:pt x="14" y="25"/>
                  </a:cubicBezTo>
                  <a:cubicBezTo>
                    <a:pt x="11" y="19"/>
                    <a:pt x="9" y="13"/>
                    <a:pt x="7" y="9"/>
                  </a:cubicBezTo>
                  <a:cubicBezTo>
                    <a:pt x="5" y="6"/>
                    <a:pt x="5" y="4"/>
                    <a:pt x="4" y="3"/>
                  </a:cubicBezTo>
                  <a:cubicBezTo>
                    <a:pt x="3" y="1"/>
                    <a:pt x="2" y="0"/>
                    <a:pt x="2" y="0"/>
                  </a:cubicBezTo>
                  <a:cubicBezTo>
                    <a:pt x="0" y="1"/>
                    <a:pt x="0" y="1"/>
                    <a:pt x="0" y="1"/>
                  </a:cubicBezTo>
                  <a:cubicBezTo>
                    <a:pt x="0" y="1"/>
                    <a:pt x="1" y="3"/>
                    <a:pt x="2" y="5"/>
                  </a:cubicBezTo>
                  <a:cubicBezTo>
                    <a:pt x="5" y="11"/>
                    <a:pt x="11" y="24"/>
                    <a:pt x="17" y="37"/>
                  </a:cubicBezTo>
                  <a:cubicBezTo>
                    <a:pt x="20" y="43"/>
                    <a:pt x="22" y="49"/>
                    <a:pt x="24" y="54"/>
                  </a:cubicBezTo>
                  <a:cubicBezTo>
                    <a:pt x="26" y="59"/>
                    <a:pt x="27" y="63"/>
                    <a:pt x="27" y="64"/>
                  </a:cubicBezTo>
                  <a:cubicBezTo>
                    <a:pt x="30" y="64"/>
                    <a:pt x="30" y="64"/>
                    <a:pt x="30" y="64"/>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27" name="Freeform 226"/>
            <p:cNvSpPr>
              <a:spLocks/>
            </p:cNvSpPr>
            <p:nvPr userDrawn="1"/>
          </p:nvSpPr>
          <p:spPr bwMode="auto">
            <a:xfrm>
              <a:off x="343" y="324"/>
              <a:ext cx="42" cy="135"/>
            </a:xfrm>
            <a:custGeom>
              <a:avLst/>
              <a:gdLst/>
              <a:ahLst/>
              <a:cxnLst>
                <a:cxn ang="0">
                  <a:pos x="21" y="65"/>
                </a:cxn>
                <a:cxn ang="0">
                  <a:pos x="16" y="54"/>
                </a:cxn>
                <a:cxn ang="0">
                  <a:pos x="3" y="0"/>
                </a:cxn>
                <a:cxn ang="0">
                  <a:pos x="0" y="0"/>
                </a:cxn>
                <a:cxn ang="0">
                  <a:pos x="8" y="35"/>
                </a:cxn>
                <a:cxn ang="0">
                  <a:pos x="14" y="54"/>
                </a:cxn>
                <a:cxn ang="0">
                  <a:pos x="19" y="67"/>
                </a:cxn>
                <a:cxn ang="0">
                  <a:pos x="21" y="65"/>
                </a:cxn>
              </a:cxnLst>
              <a:rect l="0" t="0" r="r" b="b"/>
              <a:pathLst>
                <a:path w="21" h="67">
                  <a:moveTo>
                    <a:pt x="21" y="65"/>
                  </a:moveTo>
                  <a:cubicBezTo>
                    <a:pt x="19" y="64"/>
                    <a:pt x="18" y="59"/>
                    <a:pt x="16" y="54"/>
                  </a:cubicBezTo>
                  <a:cubicBezTo>
                    <a:pt x="10" y="37"/>
                    <a:pt x="4" y="10"/>
                    <a:pt x="3" y="0"/>
                  </a:cubicBezTo>
                  <a:cubicBezTo>
                    <a:pt x="0" y="0"/>
                    <a:pt x="0" y="0"/>
                    <a:pt x="0" y="0"/>
                  </a:cubicBezTo>
                  <a:cubicBezTo>
                    <a:pt x="1" y="7"/>
                    <a:pt x="4" y="21"/>
                    <a:pt x="8" y="35"/>
                  </a:cubicBezTo>
                  <a:cubicBezTo>
                    <a:pt x="10" y="42"/>
                    <a:pt x="12" y="49"/>
                    <a:pt x="14" y="54"/>
                  </a:cubicBezTo>
                  <a:cubicBezTo>
                    <a:pt x="15" y="60"/>
                    <a:pt x="17" y="64"/>
                    <a:pt x="19" y="67"/>
                  </a:cubicBezTo>
                  <a:cubicBezTo>
                    <a:pt x="21" y="65"/>
                    <a:pt x="21" y="65"/>
                    <a:pt x="21" y="65"/>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28" name="Freeform 227"/>
            <p:cNvSpPr>
              <a:spLocks/>
            </p:cNvSpPr>
            <p:nvPr userDrawn="1"/>
          </p:nvSpPr>
          <p:spPr bwMode="auto">
            <a:xfrm>
              <a:off x="335" y="324"/>
              <a:ext cx="20" cy="135"/>
            </a:xfrm>
            <a:custGeom>
              <a:avLst/>
              <a:gdLst/>
              <a:ahLst/>
              <a:cxnLst>
                <a:cxn ang="0">
                  <a:pos x="10" y="66"/>
                </a:cxn>
                <a:cxn ang="0">
                  <a:pos x="4" y="45"/>
                </a:cxn>
                <a:cxn ang="0">
                  <a:pos x="2" y="18"/>
                </a:cxn>
                <a:cxn ang="0">
                  <a:pos x="3" y="0"/>
                </a:cxn>
                <a:cxn ang="0">
                  <a:pos x="0" y="0"/>
                </a:cxn>
                <a:cxn ang="0">
                  <a:pos x="0" y="18"/>
                </a:cxn>
                <a:cxn ang="0">
                  <a:pos x="1" y="45"/>
                </a:cxn>
                <a:cxn ang="0">
                  <a:pos x="8" y="67"/>
                </a:cxn>
                <a:cxn ang="0">
                  <a:pos x="10" y="66"/>
                </a:cxn>
              </a:cxnLst>
              <a:rect l="0" t="0" r="r" b="b"/>
              <a:pathLst>
                <a:path w="10" h="67">
                  <a:moveTo>
                    <a:pt x="10" y="66"/>
                  </a:moveTo>
                  <a:cubicBezTo>
                    <a:pt x="7" y="61"/>
                    <a:pt x="5" y="53"/>
                    <a:pt x="4" y="45"/>
                  </a:cubicBezTo>
                  <a:cubicBezTo>
                    <a:pt x="3" y="36"/>
                    <a:pt x="2" y="27"/>
                    <a:pt x="2" y="18"/>
                  </a:cubicBezTo>
                  <a:cubicBezTo>
                    <a:pt x="2" y="11"/>
                    <a:pt x="2" y="5"/>
                    <a:pt x="3" y="0"/>
                  </a:cubicBezTo>
                  <a:cubicBezTo>
                    <a:pt x="0" y="0"/>
                    <a:pt x="0" y="0"/>
                    <a:pt x="0" y="0"/>
                  </a:cubicBezTo>
                  <a:cubicBezTo>
                    <a:pt x="0" y="5"/>
                    <a:pt x="0" y="11"/>
                    <a:pt x="0" y="18"/>
                  </a:cubicBezTo>
                  <a:cubicBezTo>
                    <a:pt x="0" y="27"/>
                    <a:pt x="0" y="36"/>
                    <a:pt x="1" y="45"/>
                  </a:cubicBezTo>
                  <a:cubicBezTo>
                    <a:pt x="3" y="54"/>
                    <a:pt x="5" y="62"/>
                    <a:pt x="8" y="67"/>
                  </a:cubicBezTo>
                  <a:cubicBezTo>
                    <a:pt x="10" y="66"/>
                    <a:pt x="10" y="66"/>
                    <a:pt x="10" y="66"/>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29" name="Freeform 228"/>
            <p:cNvSpPr>
              <a:spLocks/>
            </p:cNvSpPr>
            <p:nvPr userDrawn="1"/>
          </p:nvSpPr>
          <p:spPr bwMode="auto">
            <a:xfrm>
              <a:off x="315" y="322"/>
              <a:ext cx="18" cy="131"/>
            </a:xfrm>
            <a:custGeom>
              <a:avLst/>
              <a:gdLst/>
              <a:ahLst/>
              <a:cxnLst>
                <a:cxn ang="0">
                  <a:pos x="7" y="0"/>
                </a:cxn>
                <a:cxn ang="0">
                  <a:pos x="0" y="45"/>
                </a:cxn>
                <a:cxn ang="0">
                  <a:pos x="3" y="65"/>
                </a:cxn>
                <a:cxn ang="0">
                  <a:pos x="5" y="63"/>
                </a:cxn>
                <a:cxn ang="0">
                  <a:pos x="2" y="45"/>
                </a:cxn>
                <a:cxn ang="0">
                  <a:pos x="9" y="1"/>
                </a:cxn>
                <a:cxn ang="0">
                  <a:pos x="7" y="0"/>
                </a:cxn>
              </a:cxnLst>
              <a:rect l="0" t="0" r="r" b="b"/>
              <a:pathLst>
                <a:path w="9" h="65">
                  <a:moveTo>
                    <a:pt x="7" y="0"/>
                  </a:moveTo>
                  <a:cubicBezTo>
                    <a:pt x="3" y="9"/>
                    <a:pt x="0" y="29"/>
                    <a:pt x="0" y="45"/>
                  </a:cubicBezTo>
                  <a:cubicBezTo>
                    <a:pt x="0" y="54"/>
                    <a:pt x="0" y="61"/>
                    <a:pt x="3" y="65"/>
                  </a:cubicBezTo>
                  <a:cubicBezTo>
                    <a:pt x="5" y="63"/>
                    <a:pt x="5" y="63"/>
                    <a:pt x="5" y="63"/>
                  </a:cubicBezTo>
                  <a:cubicBezTo>
                    <a:pt x="3" y="60"/>
                    <a:pt x="2" y="53"/>
                    <a:pt x="2" y="45"/>
                  </a:cubicBezTo>
                  <a:cubicBezTo>
                    <a:pt x="2" y="30"/>
                    <a:pt x="5" y="10"/>
                    <a:pt x="9" y="1"/>
                  </a:cubicBezTo>
                  <a:cubicBezTo>
                    <a:pt x="7" y="0"/>
                    <a:pt x="7" y="0"/>
                    <a:pt x="7"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30" name="Freeform 229"/>
            <p:cNvSpPr>
              <a:spLocks/>
            </p:cNvSpPr>
            <p:nvPr userDrawn="1"/>
          </p:nvSpPr>
          <p:spPr bwMode="auto">
            <a:xfrm>
              <a:off x="357" y="256"/>
              <a:ext cx="48" cy="22"/>
            </a:xfrm>
            <a:custGeom>
              <a:avLst/>
              <a:gdLst/>
              <a:ahLst/>
              <a:cxnLst>
                <a:cxn ang="0">
                  <a:pos x="2" y="11"/>
                </a:cxn>
                <a:cxn ang="0">
                  <a:pos x="19" y="2"/>
                </a:cxn>
                <a:cxn ang="0">
                  <a:pos x="23" y="3"/>
                </a:cxn>
                <a:cxn ang="0">
                  <a:pos x="24" y="1"/>
                </a:cxn>
                <a:cxn ang="0">
                  <a:pos x="19" y="0"/>
                </a:cxn>
                <a:cxn ang="0">
                  <a:pos x="0" y="10"/>
                </a:cxn>
                <a:cxn ang="0">
                  <a:pos x="2" y="11"/>
                </a:cxn>
              </a:cxnLst>
              <a:rect l="0" t="0" r="r" b="b"/>
              <a:pathLst>
                <a:path w="24" h="11">
                  <a:moveTo>
                    <a:pt x="2" y="11"/>
                  </a:moveTo>
                  <a:cubicBezTo>
                    <a:pt x="7" y="6"/>
                    <a:pt x="13" y="2"/>
                    <a:pt x="19" y="2"/>
                  </a:cubicBezTo>
                  <a:cubicBezTo>
                    <a:pt x="20" y="2"/>
                    <a:pt x="22" y="2"/>
                    <a:pt x="23" y="3"/>
                  </a:cubicBezTo>
                  <a:cubicBezTo>
                    <a:pt x="24" y="1"/>
                    <a:pt x="24" y="1"/>
                    <a:pt x="24" y="1"/>
                  </a:cubicBezTo>
                  <a:cubicBezTo>
                    <a:pt x="22" y="0"/>
                    <a:pt x="21" y="0"/>
                    <a:pt x="19" y="0"/>
                  </a:cubicBezTo>
                  <a:cubicBezTo>
                    <a:pt x="12" y="0"/>
                    <a:pt x="6" y="4"/>
                    <a:pt x="0" y="10"/>
                  </a:cubicBezTo>
                  <a:cubicBezTo>
                    <a:pt x="2" y="11"/>
                    <a:pt x="2" y="11"/>
                    <a:pt x="2" y="1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31" name="Freeform 230"/>
            <p:cNvSpPr>
              <a:spLocks/>
            </p:cNvSpPr>
            <p:nvPr userDrawn="1"/>
          </p:nvSpPr>
          <p:spPr bwMode="auto">
            <a:xfrm>
              <a:off x="293" y="320"/>
              <a:ext cx="35" cy="115"/>
            </a:xfrm>
            <a:custGeom>
              <a:avLst/>
              <a:gdLst/>
              <a:ahLst/>
              <a:cxnLst>
                <a:cxn ang="0">
                  <a:pos x="3" y="56"/>
                </a:cxn>
                <a:cxn ang="0">
                  <a:pos x="2" y="47"/>
                </a:cxn>
                <a:cxn ang="0">
                  <a:pos x="17" y="1"/>
                </a:cxn>
                <a:cxn ang="0">
                  <a:pos x="15" y="0"/>
                </a:cxn>
                <a:cxn ang="0">
                  <a:pos x="0" y="47"/>
                </a:cxn>
                <a:cxn ang="0">
                  <a:pos x="0" y="57"/>
                </a:cxn>
                <a:cxn ang="0">
                  <a:pos x="3" y="56"/>
                </a:cxn>
              </a:cxnLst>
              <a:rect l="0" t="0" r="r" b="b"/>
              <a:pathLst>
                <a:path w="17" h="57">
                  <a:moveTo>
                    <a:pt x="3" y="56"/>
                  </a:moveTo>
                  <a:cubicBezTo>
                    <a:pt x="2" y="53"/>
                    <a:pt x="2" y="50"/>
                    <a:pt x="2" y="47"/>
                  </a:cubicBezTo>
                  <a:cubicBezTo>
                    <a:pt x="2" y="30"/>
                    <a:pt x="9" y="13"/>
                    <a:pt x="17" y="1"/>
                  </a:cubicBezTo>
                  <a:cubicBezTo>
                    <a:pt x="15" y="0"/>
                    <a:pt x="15" y="0"/>
                    <a:pt x="15" y="0"/>
                  </a:cubicBezTo>
                  <a:cubicBezTo>
                    <a:pt x="7" y="12"/>
                    <a:pt x="0" y="29"/>
                    <a:pt x="0" y="47"/>
                  </a:cubicBezTo>
                  <a:cubicBezTo>
                    <a:pt x="0" y="50"/>
                    <a:pt x="0" y="54"/>
                    <a:pt x="0" y="57"/>
                  </a:cubicBezTo>
                  <a:cubicBezTo>
                    <a:pt x="3" y="56"/>
                    <a:pt x="3" y="56"/>
                    <a:pt x="3" y="56"/>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32" name="Freeform 231"/>
            <p:cNvSpPr>
              <a:spLocks/>
            </p:cNvSpPr>
            <p:nvPr userDrawn="1"/>
          </p:nvSpPr>
          <p:spPr bwMode="auto">
            <a:xfrm>
              <a:off x="273" y="316"/>
              <a:ext cx="48" cy="97"/>
            </a:xfrm>
            <a:custGeom>
              <a:avLst/>
              <a:gdLst/>
              <a:ahLst/>
              <a:cxnLst>
                <a:cxn ang="0">
                  <a:pos x="22" y="0"/>
                </a:cxn>
                <a:cxn ang="0">
                  <a:pos x="7" y="20"/>
                </a:cxn>
                <a:cxn ang="0">
                  <a:pos x="0" y="44"/>
                </a:cxn>
                <a:cxn ang="0">
                  <a:pos x="1" y="48"/>
                </a:cxn>
                <a:cxn ang="0">
                  <a:pos x="3" y="48"/>
                </a:cxn>
                <a:cxn ang="0">
                  <a:pos x="3" y="44"/>
                </a:cxn>
                <a:cxn ang="0">
                  <a:pos x="9" y="21"/>
                </a:cxn>
                <a:cxn ang="0">
                  <a:pos x="24" y="2"/>
                </a:cxn>
                <a:cxn ang="0">
                  <a:pos x="22" y="0"/>
                </a:cxn>
              </a:cxnLst>
              <a:rect l="0" t="0" r="r" b="b"/>
              <a:pathLst>
                <a:path w="24" h="48">
                  <a:moveTo>
                    <a:pt x="22" y="0"/>
                  </a:moveTo>
                  <a:cubicBezTo>
                    <a:pt x="17" y="5"/>
                    <a:pt x="12" y="12"/>
                    <a:pt x="7" y="20"/>
                  </a:cubicBezTo>
                  <a:cubicBezTo>
                    <a:pt x="3" y="28"/>
                    <a:pt x="0" y="37"/>
                    <a:pt x="0" y="44"/>
                  </a:cubicBezTo>
                  <a:cubicBezTo>
                    <a:pt x="0" y="45"/>
                    <a:pt x="1" y="47"/>
                    <a:pt x="1" y="48"/>
                  </a:cubicBezTo>
                  <a:cubicBezTo>
                    <a:pt x="3" y="48"/>
                    <a:pt x="3" y="48"/>
                    <a:pt x="3" y="48"/>
                  </a:cubicBezTo>
                  <a:cubicBezTo>
                    <a:pt x="3" y="46"/>
                    <a:pt x="3" y="45"/>
                    <a:pt x="3" y="44"/>
                  </a:cubicBezTo>
                  <a:cubicBezTo>
                    <a:pt x="3" y="37"/>
                    <a:pt x="5" y="29"/>
                    <a:pt x="9" y="21"/>
                  </a:cubicBezTo>
                  <a:cubicBezTo>
                    <a:pt x="13" y="13"/>
                    <a:pt x="19" y="6"/>
                    <a:pt x="24" y="2"/>
                  </a:cubicBezTo>
                  <a:cubicBezTo>
                    <a:pt x="22" y="0"/>
                    <a:pt x="22" y="0"/>
                    <a:pt x="22"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33" name="Freeform 232"/>
            <p:cNvSpPr>
              <a:spLocks/>
            </p:cNvSpPr>
            <p:nvPr userDrawn="1"/>
          </p:nvSpPr>
          <p:spPr bwMode="auto">
            <a:xfrm>
              <a:off x="263" y="310"/>
              <a:ext cx="53" cy="78"/>
            </a:xfrm>
            <a:custGeom>
              <a:avLst/>
              <a:gdLst/>
              <a:ahLst/>
              <a:cxnLst>
                <a:cxn ang="0">
                  <a:pos x="26" y="0"/>
                </a:cxn>
                <a:cxn ang="0">
                  <a:pos x="8" y="17"/>
                </a:cxn>
                <a:cxn ang="0">
                  <a:pos x="0" y="36"/>
                </a:cxn>
                <a:cxn ang="0">
                  <a:pos x="0" y="39"/>
                </a:cxn>
                <a:cxn ang="0">
                  <a:pos x="2" y="38"/>
                </a:cxn>
                <a:cxn ang="0">
                  <a:pos x="2" y="36"/>
                </a:cxn>
                <a:cxn ang="0">
                  <a:pos x="10" y="18"/>
                </a:cxn>
                <a:cxn ang="0">
                  <a:pos x="27" y="2"/>
                </a:cxn>
                <a:cxn ang="0">
                  <a:pos x="26" y="0"/>
                </a:cxn>
              </a:cxnLst>
              <a:rect l="0" t="0" r="r" b="b"/>
              <a:pathLst>
                <a:path w="27" h="39">
                  <a:moveTo>
                    <a:pt x="26" y="0"/>
                  </a:moveTo>
                  <a:cubicBezTo>
                    <a:pt x="19" y="4"/>
                    <a:pt x="13" y="10"/>
                    <a:pt x="8" y="17"/>
                  </a:cubicBezTo>
                  <a:cubicBezTo>
                    <a:pt x="3" y="23"/>
                    <a:pt x="0" y="31"/>
                    <a:pt x="0" y="36"/>
                  </a:cubicBezTo>
                  <a:cubicBezTo>
                    <a:pt x="0" y="37"/>
                    <a:pt x="0" y="38"/>
                    <a:pt x="0" y="39"/>
                  </a:cubicBezTo>
                  <a:cubicBezTo>
                    <a:pt x="2" y="38"/>
                    <a:pt x="2" y="38"/>
                    <a:pt x="2" y="38"/>
                  </a:cubicBezTo>
                  <a:cubicBezTo>
                    <a:pt x="2" y="38"/>
                    <a:pt x="2" y="37"/>
                    <a:pt x="2" y="36"/>
                  </a:cubicBezTo>
                  <a:cubicBezTo>
                    <a:pt x="2" y="32"/>
                    <a:pt x="5" y="25"/>
                    <a:pt x="10" y="18"/>
                  </a:cubicBezTo>
                  <a:cubicBezTo>
                    <a:pt x="15" y="12"/>
                    <a:pt x="21" y="6"/>
                    <a:pt x="27" y="2"/>
                  </a:cubicBezTo>
                  <a:cubicBezTo>
                    <a:pt x="26" y="0"/>
                    <a:pt x="26" y="0"/>
                    <a:pt x="26"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34" name="Freeform 233"/>
            <p:cNvSpPr>
              <a:spLocks/>
            </p:cNvSpPr>
            <p:nvPr userDrawn="1"/>
          </p:nvSpPr>
          <p:spPr bwMode="auto">
            <a:xfrm>
              <a:off x="257" y="304"/>
              <a:ext cx="58" cy="57"/>
            </a:xfrm>
            <a:custGeom>
              <a:avLst/>
              <a:gdLst/>
              <a:ahLst/>
              <a:cxnLst>
                <a:cxn ang="0">
                  <a:pos x="28" y="0"/>
                </a:cxn>
                <a:cxn ang="0">
                  <a:pos x="9" y="12"/>
                </a:cxn>
                <a:cxn ang="0">
                  <a:pos x="0" y="28"/>
                </a:cxn>
                <a:cxn ang="0">
                  <a:pos x="0" y="28"/>
                </a:cxn>
                <a:cxn ang="0">
                  <a:pos x="3" y="28"/>
                </a:cxn>
                <a:cxn ang="0">
                  <a:pos x="3" y="28"/>
                </a:cxn>
                <a:cxn ang="0">
                  <a:pos x="11" y="14"/>
                </a:cxn>
                <a:cxn ang="0">
                  <a:pos x="29" y="2"/>
                </a:cxn>
                <a:cxn ang="0">
                  <a:pos x="28" y="0"/>
                </a:cxn>
              </a:cxnLst>
              <a:rect l="0" t="0" r="r" b="b"/>
              <a:pathLst>
                <a:path w="29" h="28">
                  <a:moveTo>
                    <a:pt x="28" y="0"/>
                  </a:moveTo>
                  <a:cubicBezTo>
                    <a:pt x="21" y="2"/>
                    <a:pt x="14" y="7"/>
                    <a:pt x="9" y="12"/>
                  </a:cubicBezTo>
                  <a:cubicBezTo>
                    <a:pt x="4" y="17"/>
                    <a:pt x="0" y="23"/>
                    <a:pt x="0" y="28"/>
                  </a:cubicBezTo>
                  <a:cubicBezTo>
                    <a:pt x="0" y="28"/>
                    <a:pt x="0" y="28"/>
                    <a:pt x="0" y="28"/>
                  </a:cubicBezTo>
                  <a:cubicBezTo>
                    <a:pt x="3" y="28"/>
                    <a:pt x="3" y="28"/>
                    <a:pt x="3" y="28"/>
                  </a:cubicBezTo>
                  <a:cubicBezTo>
                    <a:pt x="3" y="28"/>
                    <a:pt x="3" y="28"/>
                    <a:pt x="3" y="28"/>
                  </a:cubicBezTo>
                  <a:cubicBezTo>
                    <a:pt x="3" y="24"/>
                    <a:pt x="6" y="19"/>
                    <a:pt x="11" y="14"/>
                  </a:cubicBezTo>
                  <a:cubicBezTo>
                    <a:pt x="15" y="9"/>
                    <a:pt x="22" y="4"/>
                    <a:pt x="29" y="2"/>
                  </a:cubicBezTo>
                  <a:cubicBezTo>
                    <a:pt x="28" y="0"/>
                    <a:pt x="28" y="0"/>
                    <a:pt x="28"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35" name="Freeform 234"/>
            <p:cNvSpPr>
              <a:spLocks/>
            </p:cNvSpPr>
            <p:nvPr userDrawn="1"/>
          </p:nvSpPr>
          <p:spPr bwMode="auto">
            <a:xfrm>
              <a:off x="259" y="296"/>
              <a:ext cx="56" cy="38"/>
            </a:xfrm>
            <a:custGeom>
              <a:avLst/>
              <a:gdLst/>
              <a:ahLst/>
              <a:cxnLst>
                <a:cxn ang="0">
                  <a:pos x="28" y="0"/>
                </a:cxn>
                <a:cxn ang="0">
                  <a:pos x="9" y="7"/>
                </a:cxn>
                <a:cxn ang="0">
                  <a:pos x="0" y="19"/>
                </a:cxn>
                <a:cxn ang="0">
                  <a:pos x="2" y="19"/>
                </a:cxn>
                <a:cxn ang="0">
                  <a:pos x="11" y="9"/>
                </a:cxn>
                <a:cxn ang="0">
                  <a:pos x="28" y="3"/>
                </a:cxn>
                <a:cxn ang="0">
                  <a:pos x="28" y="0"/>
                </a:cxn>
              </a:cxnLst>
              <a:rect l="0" t="0" r="r" b="b"/>
              <a:pathLst>
                <a:path w="28" h="19">
                  <a:moveTo>
                    <a:pt x="28" y="0"/>
                  </a:moveTo>
                  <a:cubicBezTo>
                    <a:pt x="21" y="1"/>
                    <a:pt x="14" y="4"/>
                    <a:pt x="9" y="7"/>
                  </a:cubicBezTo>
                  <a:cubicBezTo>
                    <a:pt x="4" y="11"/>
                    <a:pt x="1" y="15"/>
                    <a:pt x="0" y="19"/>
                  </a:cubicBezTo>
                  <a:cubicBezTo>
                    <a:pt x="2" y="19"/>
                    <a:pt x="2" y="19"/>
                    <a:pt x="2" y="19"/>
                  </a:cubicBezTo>
                  <a:cubicBezTo>
                    <a:pt x="3" y="17"/>
                    <a:pt x="6" y="13"/>
                    <a:pt x="11" y="9"/>
                  </a:cubicBezTo>
                  <a:cubicBezTo>
                    <a:pt x="15" y="6"/>
                    <a:pt x="21" y="3"/>
                    <a:pt x="28" y="3"/>
                  </a:cubicBezTo>
                  <a:cubicBezTo>
                    <a:pt x="28" y="0"/>
                    <a:pt x="28" y="0"/>
                    <a:pt x="28"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36" name="Freeform 235"/>
            <p:cNvSpPr>
              <a:spLocks/>
            </p:cNvSpPr>
            <p:nvPr userDrawn="1"/>
          </p:nvSpPr>
          <p:spPr bwMode="auto">
            <a:xfrm>
              <a:off x="267" y="290"/>
              <a:ext cx="50" cy="22"/>
            </a:xfrm>
            <a:custGeom>
              <a:avLst/>
              <a:gdLst/>
              <a:ahLst/>
              <a:cxnLst>
                <a:cxn ang="0">
                  <a:pos x="25" y="0"/>
                </a:cxn>
                <a:cxn ang="0">
                  <a:pos x="20" y="0"/>
                </a:cxn>
                <a:cxn ang="0">
                  <a:pos x="0" y="10"/>
                </a:cxn>
                <a:cxn ang="0">
                  <a:pos x="2" y="11"/>
                </a:cxn>
                <a:cxn ang="0">
                  <a:pos x="20" y="2"/>
                </a:cxn>
                <a:cxn ang="0">
                  <a:pos x="25" y="3"/>
                </a:cxn>
                <a:cxn ang="0">
                  <a:pos x="25" y="0"/>
                </a:cxn>
              </a:cxnLst>
              <a:rect l="0" t="0" r="r" b="b"/>
              <a:pathLst>
                <a:path w="25" h="11">
                  <a:moveTo>
                    <a:pt x="25" y="0"/>
                  </a:moveTo>
                  <a:cubicBezTo>
                    <a:pt x="23" y="0"/>
                    <a:pt x="22" y="0"/>
                    <a:pt x="20" y="0"/>
                  </a:cubicBezTo>
                  <a:cubicBezTo>
                    <a:pt x="10" y="0"/>
                    <a:pt x="2" y="5"/>
                    <a:pt x="0" y="10"/>
                  </a:cubicBezTo>
                  <a:cubicBezTo>
                    <a:pt x="2" y="11"/>
                    <a:pt x="2" y="11"/>
                    <a:pt x="2" y="11"/>
                  </a:cubicBezTo>
                  <a:cubicBezTo>
                    <a:pt x="4" y="7"/>
                    <a:pt x="10" y="2"/>
                    <a:pt x="20" y="2"/>
                  </a:cubicBezTo>
                  <a:cubicBezTo>
                    <a:pt x="21" y="2"/>
                    <a:pt x="23" y="3"/>
                    <a:pt x="25" y="3"/>
                  </a:cubicBezTo>
                  <a:cubicBezTo>
                    <a:pt x="25" y="0"/>
                    <a:pt x="25" y="0"/>
                    <a:pt x="25" y="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37" name="Freeform 236"/>
            <p:cNvSpPr>
              <a:spLocks/>
            </p:cNvSpPr>
            <p:nvPr userDrawn="1"/>
          </p:nvSpPr>
          <p:spPr bwMode="auto">
            <a:xfrm>
              <a:off x="299" y="268"/>
              <a:ext cx="28" cy="16"/>
            </a:xfrm>
            <a:custGeom>
              <a:avLst/>
              <a:gdLst/>
              <a:ahLst/>
              <a:cxnLst>
                <a:cxn ang="0">
                  <a:pos x="14" y="6"/>
                </a:cxn>
                <a:cxn ang="0">
                  <a:pos x="3" y="0"/>
                </a:cxn>
                <a:cxn ang="0">
                  <a:pos x="0" y="1"/>
                </a:cxn>
                <a:cxn ang="0">
                  <a:pos x="2" y="3"/>
                </a:cxn>
                <a:cxn ang="0">
                  <a:pos x="3" y="3"/>
                </a:cxn>
                <a:cxn ang="0">
                  <a:pos x="13" y="8"/>
                </a:cxn>
                <a:cxn ang="0">
                  <a:pos x="14" y="6"/>
                </a:cxn>
              </a:cxnLst>
              <a:rect l="0" t="0" r="r" b="b"/>
              <a:pathLst>
                <a:path w="14" h="8">
                  <a:moveTo>
                    <a:pt x="14" y="6"/>
                  </a:moveTo>
                  <a:cubicBezTo>
                    <a:pt x="9" y="2"/>
                    <a:pt x="5" y="0"/>
                    <a:pt x="3" y="0"/>
                  </a:cubicBezTo>
                  <a:cubicBezTo>
                    <a:pt x="2" y="0"/>
                    <a:pt x="1" y="1"/>
                    <a:pt x="0" y="1"/>
                  </a:cubicBezTo>
                  <a:cubicBezTo>
                    <a:pt x="2" y="3"/>
                    <a:pt x="2" y="3"/>
                    <a:pt x="2" y="3"/>
                  </a:cubicBezTo>
                  <a:cubicBezTo>
                    <a:pt x="2" y="3"/>
                    <a:pt x="2" y="3"/>
                    <a:pt x="3" y="3"/>
                  </a:cubicBezTo>
                  <a:cubicBezTo>
                    <a:pt x="4" y="3"/>
                    <a:pt x="7" y="4"/>
                    <a:pt x="13" y="8"/>
                  </a:cubicBezTo>
                  <a:cubicBezTo>
                    <a:pt x="14" y="6"/>
                    <a:pt x="14" y="6"/>
                    <a:pt x="14" y="6"/>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38" name="Freeform 237"/>
            <p:cNvSpPr>
              <a:spLocks/>
            </p:cNvSpPr>
            <p:nvPr userDrawn="1"/>
          </p:nvSpPr>
          <p:spPr bwMode="auto">
            <a:xfrm>
              <a:off x="371" y="290"/>
              <a:ext cx="92" cy="32"/>
            </a:xfrm>
            <a:custGeom>
              <a:avLst/>
              <a:gdLst/>
              <a:ahLst/>
              <a:cxnLst>
                <a:cxn ang="0">
                  <a:pos x="0" y="2"/>
                </a:cxn>
                <a:cxn ang="0">
                  <a:pos x="7" y="2"/>
                </a:cxn>
                <a:cxn ang="0">
                  <a:pos x="30" y="6"/>
                </a:cxn>
                <a:cxn ang="0">
                  <a:pos x="44" y="16"/>
                </a:cxn>
                <a:cxn ang="0">
                  <a:pos x="46" y="15"/>
                </a:cxn>
                <a:cxn ang="0">
                  <a:pos x="31" y="3"/>
                </a:cxn>
                <a:cxn ang="0">
                  <a:pos x="7" y="0"/>
                </a:cxn>
                <a:cxn ang="0">
                  <a:pos x="0" y="0"/>
                </a:cxn>
                <a:cxn ang="0">
                  <a:pos x="0" y="2"/>
                </a:cxn>
              </a:cxnLst>
              <a:rect l="0" t="0" r="r" b="b"/>
              <a:pathLst>
                <a:path w="46" h="16">
                  <a:moveTo>
                    <a:pt x="0" y="2"/>
                  </a:moveTo>
                  <a:cubicBezTo>
                    <a:pt x="2" y="2"/>
                    <a:pt x="5" y="2"/>
                    <a:pt x="7" y="2"/>
                  </a:cubicBezTo>
                  <a:cubicBezTo>
                    <a:pt x="15" y="2"/>
                    <a:pt x="23" y="3"/>
                    <a:pt x="30" y="6"/>
                  </a:cubicBezTo>
                  <a:cubicBezTo>
                    <a:pt x="37" y="8"/>
                    <a:pt x="42" y="12"/>
                    <a:pt x="44" y="16"/>
                  </a:cubicBezTo>
                  <a:cubicBezTo>
                    <a:pt x="46" y="15"/>
                    <a:pt x="46" y="15"/>
                    <a:pt x="46" y="15"/>
                  </a:cubicBezTo>
                  <a:cubicBezTo>
                    <a:pt x="44" y="10"/>
                    <a:pt x="38" y="6"/>
                    <a:pt x="31" y="3"/>
                  </a:cubicBezTo>
                  <a:cubicBezTo>
                    <a:pt x="23" y="1"/>
                    <a:pt x="15" y="0"/>
                    <a:pt x="7" y="0"/>
                  </a:cubicBezTo>
                  <a:cubicBezTo>
                    <a:pt x="5" y="0"/>
                    <a:pt x="2" y="0"/>
                    <a:pt x="0" y="0"/>
                  </a:cubicBezTo>
                  <a:cubicBezTo>
                    <a:pt x="0" y="2"/>
                    <a:pt x="0" y="2"/>
                    <a:pt x="0"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39" name="Freeform 238"/>
            <p:cNvSpPr>
              <a:spLocks/>
            </p:cNvSpPr>
            <p:nvPr userDrawn="1"/>
          </p:nvSpPr>
          <p:spPr bwMode="auto">
            <a:xfrm>
              <a:off x="371" y="296"/>
              <a:ext cx="98" cy="57"/>
            </a:xfrm>
            <a:custGeom>
              <a:avLst/>
              <a:gdLst/>
              <a:ahLst/>
              <a:cxnLst>
                <a:cxn ang="0">
                  <a:pos x="0" y="2"/>
                </a:cxn>
                <a:cxn ang="0">
                  <a:pos x="28" y="11"/>
                </a:cxn>
                <a:cxn ang="0">
                  <a:pos x="41" y="19"/>
                </a:cxn>
                <a:cxn ang="0">
                  <a:pos x="47" y="28"/>
                </a:cxn>
                <a:cxn ang="0">
                  <a:pos x="49" y="28"/>
                </a:cxn>
                <a:cxn ang="0">
                  <a:pos x="42" y="17"/>
                </a:cxn>
                <a:cxn ang="0">
                  <a:pos x="0" y="0"/>
                </a:cxn>
                <a:cxn ang="0">
                  <a:pos x="0" y="2"/>
                </a:cxn>
              </a:cxnLst>
              <a:rect l="0" t="0" r="r" b="b"/>
              <a:pathLst>
                <a:path w="49" h="28">
                  <a:moveTo>
                    <a:pt x="0" y="2"/>
                  </a:moveTo>
                  <a:cubicBezTo>
                    <a:pt x="8" y="3"/>
                    <a:pt x="19" y="6"/>
                    <a:pt x="28" y="11"/>
                  </a:cubicBezTo>
                  <a:cubicBezTo>
                    <a:pt x="33" y="13"/>
                    <a:pt x="38" y="16"/>
                    <a:pt x="41" y="19"/>
                  </a:cubicBezTo>
                  <a:cubicBezTo>
                    <a:pt x="44" y="22"/>
                    <a:pt x="46" y="25"/>
                    <a:pt x="47" y="28"/>
                  </a:cubicBezTo>
                  <a:cubicBezTo>
                    <a:pt x="49" y="28"/>
                    <a:pt x="49" y="28"/>
                    <a:pt x="49" y="28"/>
                  </a:cubicBezTo>
                  <a:cubicBezTo>
                    <a:pt x="48" y="24"/>
                    <a:pt x="46" y="21"/>
                    <a:pt x="42" y="17"/>
                  </a:cubicBezTo>
                  <a:cubicBezTo>
                    <a:pt x="32" y="8"/>
                    <a:pt x="12" y="0"/>
                    <a:pt x="0" y="0"/>
                  </a:cubicBezTo>
                  <a:cubicBezTo>
                    <a:pt x="0" y="2"/>
                    <a:pt x="0" y="2"/>
                    <a:pt x="0"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40" name="Freeform 239"/>
            <p:cNvSpPr>
              <a:spLocks/>
            </p:cNvSpPr>
            <p:nvPr userDrawn="1"/>
          </p:nvSpPr>
          <p:spPr bwMode="auto">
            <a:xfrm>
              <a:off x="369" y="304"/>
              <a:ext cx="96" cy="81"/>
            </a:xfrm>
            <a:custGeom>
              <a:avLst/>
              <a:gdLst/>
              <a:ahLst/>
              <a:cxnLst>
                <a:cxn ang="0">
                  <a:pos x="0" y="2"/>
                </a:cxn>
                <a:cxn ang="0">
                  <a:pos x="28" y="17"/>
                </a:cxn>
                <a:cxn ang="0">
                  <a:pos x="40" y="28"/>
                </a:cxn>
                <a:cxn ang="0">
                  <a:pos x="46" y="40"/>
                </a:cxn>
                <a:cxn ang="0">
                  <a:pos x="48" y="40"/>
                </a:cxn>
                <a:cxn ang="0">
                  <a:pos x="42" y="27"/>
                </a:cxn>
                <a:cxn ang="0">
                  <a:pos x="1" y="0"/>
                </a:cxn>
                <a:cxn ang="0">
                  <a:pos x="0" y="2"/>
                </a:cxn>
              </a:cxnLst>
              <a:rect l="0" t="0" r="r" b="b"/>
              <a:pathLst>
                <a:path w="48" h="40">
                  <a:moveTo>
                    <a:pt x="0" y="2"/>
                  </a:moveTo>
                  <a:cubicBezTo>
                    <a:pt x="7" y="4"/>
                    <a:pt x="18" y="10"/>
                    <a:pt x="28" y="17"/>
                  </a:cubicBezTo>
                  <a:cubicBezTo>
                    <a:pt x="33" y="20"/>
                    <a:pt x="37" y="24"/>
                    <a:pt x="40" y="28"/>
                  </a:cubicBezTo>
                  <a:cubicBezTo>
                    <a:pt x="43" y="32"/>
                    <a:pt x="45" y="36"/>
                    <a:pt x="46" y="40"/>
                  </a:cubicBezTo>
                  <a:cubicBezTo>
                    <a:pt x="48" y="40"/>
                    <a:pt x="48" y="40"/>
                    <a:pt x="48" y="40"/>
                  </a:cubicBezTo>
                  <a:cubicBezTo>
                    <a:pt x="48" y="35"/>
                    <a:pt x="45" y="31"/>
                    <a:pt x="42" y="27"/>
                  </a:cubicBezTo>
                  <a:cubicBezTo>
                    <a:pt x="32" y="14"/>
                    <a:pt x="12" y="3"/>
                    <a:pt x="1" y="0"/>
                  </a:cubicBezTo>
                  <a:cubicBezTo>
                    <a:pt x="0" y="2"/>
                    <a:pt x="0" y="2"/>
                    <a:pt x="0"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41" name="Freeform 240"/>
            <p:cNvSpPr>
              <a:spLocks/>
            </p:cNvSpPr>
            <p:nvPr userDrawn="1"/>
          </p:nvSpPr>
          <p:spPr bwMode="auto">
            <a:xfrm>
              <a:off x="369" y="278"/>
              <a:ext cx="76" cy="12"/>
            </a:xfrm>
            <a:custGeom>
              <a:avLst/>
              <a:gdLst/>
              <a:ahLst/>
              <a:cxnLst>
                <a:cxn ang="0">
                  <a:pos x="1" y="5"/>
                </a:cxn>
                <a:cxn ang="0">
                  <a:pos x="20" y="2"/>
                </a:cxn>
                <a:cxn ang="0">
                  <a:pos x="31" y="3"/>
                </a:cxn>
                <a:cxn ang="0">
                  <a:pos x="36" y="6"/>
                </a:cxn>
                <a:cxn ang="0">
                  <a:pos x="38" y="5"/>
                </a:cxn>
                <a:cxn ang="0">
                  <a:pos x="31" y="1"/>
                </a:cxn>
                <a:cxn ang="0">
                  <a:pos x="20" y="0"/>
                </a:cxn>
                <a:cxn ang="0">
                  <a:pos x="0" y="3"/>
                </a:cxn>
                <a:cxn ang="0">
                  <a:pos x="1" y="5"/>
                </a:cxn>
              </a:cxnLst>
              <a:rect l="0" t="0" r="r" b="b"/>
              <a:pathLst>
                <a:path w="38" h="6">
                  <a:moveTo>
                    <a:pt x="1" y="5"/>
                  </a:moveTo>
                  <a:cubicBezTo>
                    <a:pt x="7" y="3"/>
                    <a:pt x="14" y="2"/>
                    <a:pt x="20" y="2"/>
                  </a:cubicBezTo>
                  <a:cubicBezTo>
                    <a:pt x="24" y="2"/>
                    <a:pt x="28" y="2"/>
                    <a:pt x="31" y="3"/>
                  </a:cubicBezTo>
                  <a:cubicBezTo>
                    <a:pt x="33" y="4"/>
                    <a:pt x="35" y="5"/>
                    <a:pt x="36" y="6"/>
                  </a:cubicBezTo>
                  <a:cubicBezTo>
                    <a:pt x="38" y="5"/>
                    <a:pt x="38" y="5"/>
                    <a:pt x="38" y="5"/>
                  </a:cubicBezTo>
                  <a:cubicBezTo>
                    <a:pt x="37" y="3"/>
                    <a:pt x="34" y="2"/>
                    <a:pt x="31" y="1"/>
                  </a:cubicBezTo>
                  <a:cubicBezTo>
                    <a:pt x="28" y="0"/>
                    <a:pt x="24" y="0"/>
                    <a:pt x="20" y="0"/>
                  </a:cubicBezTo>
                  <a:cubicBezTo>
                    <a:pt x="14" y="0"/>
                    <a:pt x="6" y="1"/>
                    <a:pt x="0" y="3"/>
                  </a:cubicBezTo>
                  <a:cubicBezTo>
                    <a:pt x="1" y="5"/>
                    <a:pt x="1" y="5"/>
                    <a:pt x="1" y="5"/>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42" name="Freeform 241"/>
            <p:cNvSpPr>
              <a:spLocks/>
            </p:cNvSpPr>
            <p:nvPr userDrawn="1"/>
          </p:nvSpPr>
          <p:spPr bwMode="auto">
            <a:xfrm>
              <a:off x="365" y="264"/>
              <a:ext cx="62" cy="20"/>
            </a:xfrm>
            <a:custGeom>
              <a:avLst/>
              <a:gdLst/>
              <a:ahLst/>
              <a:cxnLst>
                <a:cxn ang="0">
                  <a:pos x="1" y="10"/>
                </a:cxn>
                <a:cxn ang="0">
                  <a:pos x="22" y="3"/>
                </a:cxn>
                <a:cxn ang="0">
                  <a:pos x="29" y="5"/>
                </a:cxn>
                <a:cxn ang="0">
                  <a:pos x="31" y="3"/>
                </a:cxn>
                <a:cxn ang="0">
                  <a:pos x="22" y="0"/>
                </a:cxn>
                <a:cxn ang="0">
                  <a:pos x="0" y="8"/>
                </a:cxn>
                <a:cxn ang="0">
                  <a:pos x="1" y="10"/>
                </a:cxn>
              </a:cxnLst>
              <a:rect l="0" t="0" r="r" b="b"/>
              <a:pathLst>
                <a:path w="31" h="10">
                  <a:moveTo>
                    <a:pt x="1" y="10"/>
                  </a:moveTo>
                  <a:cubicBezTo>
                    <a:pt x="8" y="5"/>
                    <a:pt x="16" y="3"/>
                    <a:pt x="22" y="3"/>
                  </a:cubicBezTo>
                  <a:cubicBezTo>
                    <a:pt x="25" y="3"/>
                    <a:pt x="28" y="3"/>
                    <a:pt x="29" y="5"/>
                  </a:cubicBezTo>
                  <a:cubicBezTo>
                    <a:pt x="31" y="3"/>
                    <a:pt x="31" y="3"/>
                    <a:pt x="31" y="3"/>
                  </a:cubicBezTo>
                  <a:cubicBezTo>
                    <a:pt x="29" y="1"/>
                    <a:pt x="25" y="0"/>
                    <a:pt x="22" y="0"/>
                  </a:cubicBezTo>
                  <a:cubicBezTo>
                    <a:pt x="15" y="0"/>
                    <a:pt x="7" y="3"/>
                    <a:pt x="0" y="8"/>
                  </a:cubicBezTo>
                  <a:cubicBezTo>
                    <a:pt x="1" y="10"/>
                    <a:pt x="1" y="10"/>
                    <a:pt x="1" y="1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43" name="Freeform 242"/>
            <p:cNvSpPr>
              <a:spLocks/>
            </p:cNvSpPr>
            <p:nvPr userDrawn="1"/>
          </p:nvSpPr>
          <p:spPr bwMode="auto">
            <a:xfrm>
              <a:off x="319" y="258"/>
              <a:ext cx="13" cy="22"/>
            </a:xfrm>
            <a:custGeom>
              <a:avLst/>
              <a:gdLst/>
              <a:ahLst/>
              <a:cxnLst>
                <a:cxn ang="0">
                  <a:pos x="7" y="10"/>
                </a:cxn>
                <a:cxn ang="0">
                  <a:pos x="5" y="5"/>
                </a:cxn>
                <a:cxn ang="0">
                  <a:pos x="2" y="0"/>
                </a:cxn>
                <a:cxn ang="0">
                  <a:pos x="0" y="2"/>
                </a:cxn>
                <a:cxn ang="0">
                  <a:pos x="3" y="6"/>
                </a:cxn>
                <a:cxn ang="0">
                  <a:pos x="5" y="11"/>
                </a:cxn>
                <a:cxn ang="0">
                  <a:pos x="7" y="10"/>
                </a:cxn>
              </a:cxnLst>
              <a:rect l="0" t="0" r="r" b="b"/>
              <a:pathLst>
                <a:path w="7" h="11">
                  <a:moveTo>
                    <a:pt x="7" y="10"/>
                  </a:moveTo>
                  <a:cubicBezTo>
                    <a:pt x="7" y="9"/>
                    <a:pt x="6" y="7"/>
                    <a:pt x="5" y="5"/>
                  </a:cubicBezTo>
                  <a:cubicBezTo>
                    <a:pt x="4" y="3"/>
                    <a:pt x="3" y="1"/>
                    <a:pt x="2" y="0"/>
                  </a:cubicBezTo>
                  <a:cubicBezTo>
                    <a:pt x="0" y="2"/>
                    <a:pt x="0" y="2"/>
                    <a:pt x="0" y="2"/>
                  </a:cubicBezTo>
                  <a:cubicBezTo>
                    <a:pt x="1" y="2"/>
                    <a:pt x="2" y="4"/>
                    <a:pt x="3" y="6"/>
                  </a:cubicBezTo>
                  <a:cubicBezTo>
                    <a:pt x="4" y="8"/>
                    <a:pt x="5" y="10"/>
                    <a:pt x="5" y="11"/>
                  </a:cubicBezTo>
                  <a:cubicBezTo>
                    <a:pt x="7" y="10"/>
                    <a:pt x="7" y="10"/>
                    <a:pt x="7" y="10"/>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44" name="Freeform 243"/>
            <p:cNvSpPr>
              <a:spLocks/>
            </p:cNvSpPr>
            <p:nvPr userDrawn="1"/>
          </p:nvSpPr>
          <p:spPr bwMode="auto">
            <a:xfrm>
              <a:off x="335" y="254"/>
              <a:ext cx="5" cy="21"/>
            </a:xfrm>
            <a:custGeom>
              <a:avLst/>
              <a:gdLst/>
              <a:ahLst/>
              <a:cxnLst>
                <a:cxn ang="0">
                  <a:pos x="3" y="11"/>
                </a:cxn>
                <a:cxn ang="0">
                  <a:pos x="3" y="2"/>
                </a:cxn>
                <a:cxn ang="0">
                  <a:pos x="3" y="0"/>
                </a:cxn>
                <a:cxn ang="0">
                  <a:pos x="0" y="0"/>
                </a:cxn>
                <a:cxn ang="0">
                  <a:pos x="0" y="2"/>
                </a:cxn>
                <a:cxn ang="0">
                  <a:pos x="1" y="11"/>
                </a:cxn>
                <a:cxn ang="0">
                  <a:pos x="3" y="11"/>
                </a:cxn>
              </a:cxnLst>
              <a:rect l="0" t="0" r="r" b="b"/>
              <a:pathLst>
                <a:path w="3" h="11">
                  <a:moveTo>
                    <a:pt x="3" y="11"/>
                  </a:moveTo>
                  <a:cubicBezTo>
                    <a:pt x="3" y="9"/>
                    <a:pt x="3" y="4"/>
                    <a:pt x="3" y="2"/>
                  </a:cubicBezTo>
                  <a:cubicBezTo>
                    <a:pt x="3" y="1"/>
                    <a:pt x="3" y="1"/>
                    <a:pt x="3" y="0"/>
                  </a:cubicBezTo>
                  <a:cubicBezTo>
                    <a:pt x="0" y="0"/>
                    <a:pt x="0" y="0"/>
                    <a:pt x="0" y="0"/>
                  </a:cubicBezTo>
                  <a:cubicBezTo>
                    <a:pt x="0" y="1"/>
                    <a:pt x="0" y="1"/>
                    <a:pt x="0" y="2"/>
                  </a:cubicBezTo>
                  <a:cubicBezTo>
                    <a:pt x="0" y="4"/>
                    <a:pt x="1" y="9"/>
                    <a:pt x="1" y="11"/>
                  </a:cubicBezTo>
                  <a:cubicBezTo>
                    <a:pt x="3" y="11"/>
                    <a:pt x="3" y="11"/>
                    <a:pt x="3" y="1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45" name="Freeform 244"/>
            <p:cNvSpPr>
              <a:spLocks/>
            </p:cNvSpPr>
            <p:nvPr userDrawn="1"/>
          </p:nvSpPr>
          <p:spPr bwMode="auto">
            <a:xfrm>
              <a:off x="351" y="250"/>
              <a:ext cx="32" cy="26"/>
            </a:xfrm>
            <a:custGeom>
              <a:avLst/>
              <a:gdLst/>
              <a:ahLst/>
              <a:cxnLst>
                <a:cxn ang="0">
                  <a:pos x="2" y="13"/>
                </a:cxn>
                <a:cxn ang="0">
                  <a:pos x="9" y="4"/>
                </a:cxn>
                <a:cxn ang="0">
                  <a:pos x="14" y="2"/>
                </a:cxn>
                <a:cxn ang="0">
                  <a:pos x="15" y="3"/>
                </a:cxn>
                <a:cxn ang="0">
                  <a:pos x="16" y="0"/>
                </a:cxn>
                <a:cxn ang="0">
                  <a:pos x="14" y="0"/>
                </a:cxn>
                <a:cxn ang="0">
                  <a:pos x="8" y="2"/>
                </a:cxn>
                <a:cxn ang="0">
                  <a:pos x="0" y="12"/>
                </a:cxn>
                <a:cxn ang="0">
                  <a:pos x="2" y="13"/>
                </a:cxn>
              </a:cxnLst>
              <a:rect l="0" t="0" r="r" b="b"/>
              <a:pathLst>
                <a:path w="16" h="13">
                  <a:moveTo>
                    <a:pt x="2" y="13"/>
                  </a:moveTo>
                  <a:cubicBezTo>
                    <a:pt x="5" y="9"/>
                    <a:pt x="7" y="6"/>
                    <a:pt x="9" y="4"/>
                  </a:cubicBezTo>
                  <a:cubicBezTo>
                    <a:pt x="11" y="3"/>
                    <a:pt x="13" y="2"/>
                    <a:pt x="14" y="2"/>
                  </a:cubicBezTo>
                  <a:cubicBezTo>
                    <a:pt x="15" y="2"/>
                    <a:pt x="15" y="2"/>
                    <a:pt x="15" y="3"/>
                  </a:cubicBezTo>
                  <a:cubicBezTo>
                    <a:pt x="16" y="0"/>
                    <a:pt x="16" y="0"/>
                    <a:pt x="16" y="0"/>
                  </a:cubicBezTo>
                  <a:cubicBezTo>
                    <a:pt x="15" y="0"/>
                    <a:pt x="15" y="0"/>
                    <a:pt x="14" y="0"/>
                  </a:cubicBezTo>
                  <a:cubicBezTo>
                    <a:pt x="12" y="0"/>
                    <a:pt x="10" y="1"/>
                    <a:pt x="8" y="2"/>
                  </a:cubicBezTo>
                  <a:cubicBezTo>
                    <a:pt x="5" y="4"/>
                    <a:pt x="3" y="7"/>
                    <a:pt x="0" y="12"/>
                  </a:cubicBezTo>
                  <a:cubicBezTo>
                    <a:pt x="2" y="13"/>
                    <a:pt x="2" y="13"/>
                    <a:pt x="2" y="13"/>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46" name="Freeform 245"/>
            <p:cNvSpPr>
              <a:spLocks/>
            </p:cNvSpPr>
            <p:nvPr userDrawn="1"/>
          </p:nvSpPr>
          <p:spPr bwMode="auto">
            <a:xfrm>
              <a:off x="343" y="248"/>
              <a:ext cx="13" cy="28"/>
            </a:xfrm>
            <a:custGeom>
              <a:avLst/>
              <a:gdLst/>
              <a:ahLst/>
              <a:cxnLst>
                <a:cxn ang="0">
                  <a:pos x="3" y="14"/>
                </a:cxn>
                <a:cxn ang="0">
                  <a:pos x="6" y="4"/>
                </a:cxn>
                <a:cxn ang="0">
                  <a:pos x="7" y="3"/>
                </a:cxn>
                <a:cxn ang="0">
                  <a:pos x="7" y="3"/>
                </a:cxn>
                <a:cxn ang="0">
                  <a:pos x="7" y="0"/>
                </a:cxn>
                <a:cxn ang="0">
                  <a:pos x="5" y="1"/>
                </a:cxn>
                <a:cxn ang="0">
                  <a:pos x="3" y="5"/>
                </a:cxn>
                <a:cxn ang="0">
                  <a:pos x="0" y="13"/>
                </a:cxn>
                <a:cxn ang="0">
                  <a:pos x="3" y="14"/>
                </a:cxn>
              </a:cxnLst>
              <a:rect l="0" t="0" r="r" b="b"/>
              <a:pathLst>
                <a:path w="7" h="14">
                  <a:moveTo>
                    <a:pt x="3" y="14"/>
                  </a:moveTo>
                  <a:cubicBezTo>
                    <a:pt x="4" y="8"/>
                    <a:pt x="5" y="6"/>
                    <a:pt x="6" y="4"/>
                  </a:cubicBezTo>
                  <a:cubicBezTo>
                    <a:pt x="6" y="4"/>
                    <a:pt x="6" y="3"/>
                    <a:pt x="7" y="3"/>
                  </a:cubicBezTo>
                  <a:cubicBezTo>
                    <a:pt x="7" y="3"/>
                    <a:pt x="7" y="3"/>
                    <a:pt x="7" y="3"/>
                  </a:cubicBezTo>
                  <a:cubicBezTo>
                    <a:pt x="7" y="0"/>
                    <a:pt x="7" y="0"/>
                    <a:pt x="7" y="0"/>
                  </a:cubicBezTo>
                  <a:cubicBezTo>
                    <a:pt x="7" y="1"/>
                    <a:pt x="6" y="1"/>
                    <a:pt x="5" y="1"/>
                  </a:cubicBezTo>
                  <a:cubicBezTo>
                    <a:pt x="4" y="2"/>
                    <a:pt x="4" y="3"/>
                    <a:pt x="3" y="5"/>
                  </a:cubicBezTo>
                  <a:cubicBezTo>
                    <a:pt x="2" y="6"/>
                    <a:pt x="1" y="9"/>
                    <a:pt x="0" y="13"/>
                  </a:cubicBezTo>
                  <a:cubicBezTo>
                    <a:pt x="3" y="14"/>
                    <a:pt x="3" y="14"/>
                    <a:pt x="3" y="14"/>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47" name="Freeform 246"/>
            <p:cNvSpPr>
              <a:spLocks/>
            </p:cNvSpPr>
            <p:nvPr userDrawn="1"/>
          </p:nvSpPr>
          <p:spPr bwMode="auto">
            <a:xfrm>
              <a:off x="319" y="306"/>
              <a:ext cx="16" cy="43"/>
            </a:xfrm>
            <a:custGeom>
              <a:avLst/>
              <a:gdLst/>
              <a:ahLst/>
              <a:cxnLst>
                <a:cxn ang="0">
                  <a:pos x="3" y="1"/>
                </a:cxn>
                <a:cxn ang="0">
                  <a:pos x="4" y="1"/>
                </a:cxn>
                <a:cxn ang="0">
                  <a:pos x="4" y="1"/>
                </a:cxn>
                <a:cxn ang="0">
                  <a:pos x="4" y="2"/>
                </a:cxn>
                <a:cxn ang="0">
                  <a:pos x="5" y="2"/>
                </a:cxn>
                <a:cxn ang="0">
                  <a:pos x="5" y="1"/>
                </a:cxn>
                <a:cxn ang="0">
                  <a:pos x="6" y="5"/>
                </a:cxn>
                <a:cxn ang="0">
                  <a:pos x="6" y="5"/>
                </a:cxn>
                <a:cxn ang="0">
                  <a:pos x="7" y="6"/>
                </a:cxn>
                <a:cxn ang="0">
                  <a:pos x="7" y="6"/>
                </a:cxn>
                <a:cxn ang="0">
                  <a:pos x="8" y="9"/>
                </a:cxn>
                <a:cxn ang="0">
                  <a:pos x="7" y="10"/>
                </a:cxn>
                <a:cxn ang="0">
                  <a:pos x="7" y="10"/>
                </a:cxn>
                <a:cxn ang="0">
                  <a:pos x="7" y="11"/>
                </a:cxn>
                <a:cxn ang="0">
                  <a:pos x="8" y="11"/>
                </a:cxn>
                <a:cxn ang="0">
                  <a:pos x="6" y="13"/>
                </a:cxn>
                <a:cxn ang="0">
                  <a:pos x="6" y="14"/>
                </a:cxn>
                <a:cxn ang="0">
                  <a:pos x="6" y="14"/>
                </a:cxn>
                <a:cxn ang="0">
                  <a:pos x="6" y="15"/>
                </a:cxn>
                <a:cxn ang="0">
                  <a:pos x="6" y="14"/>
                </a:cxn>
                <a:cxn ang="0">
                  <a:pos x="5" y="16"/>
                </a:cxn>
                <a:cxn ang="0">
                  <a:pos x="5" y="16"/>
                </a:cxn>
                <a:cxn ang="0">
                  <a:pos x="4" y="21"/>
                </a:cxn>
                <a:cxn ang="0">
                  <a:pos x="2" y="17"/>
                </a:cxn>
                <a:cxn ang="0">
                  <a:pos x="2" y="17"/>
                </a:cxn>
                <a:cxn ang="0">
                  <a:pos x="2" y="12"/>
                </a:cxn>
                <a:cxn ang="0">
                  <a:pos x="2" y="12"/>
                </a:cxn>
                <a:cxn ang="0">
                  <a:pos x="2" y="12"/>
                </a:cxn>
                <a:cxn ang="0">
                  <a:pos x="1" y="12"/>
                </a:cxn>
                <a:cxn ang="0">
                  <a:pos x="1" y="12"/>
                </a:cxn>
                <a:cxn ang="0">
                  <a:pos x="0" y="8"/>
                </a:cxn>
                <a:cxn ang="0">
                  <a:pos x="2" y="2"/>
                </a:cxn>
                <a:cxn ang="0">
                  <a:pos x="3" y="1"/>
                </a:cxn>
                <a:cxn ang="0">
                  <a:pos x="3" y="1"/>
                </a:cxn>
                <a:cxn ang="0">
                  <a:pos x="3" y="1"/>
                </a:cxn>
              </a:cxnLst>
              <a:rect l="0" t="0" r="r" b="b"/>
              <a:pathLst>
                <a:path w="8" h="21">
                  <a:moveTo>
                    <a:pt x="3" y="1"/>
                  </a:moveTo>
                  <a:cubicBezTo>
                    <a:pt x="3" y="1"/>
                    <a:pt x="3" y="1"/>
                    <a:pt x="4" y="1"/>
                  </a:cubicBezTo>
                  <a:cubicBezTo>
                    <a:pt x="4" y="0"/>
                    <a:pt x="4" y="2"/>
                    <a:pt x="4" y="1"/>
                  </a:cubicBezTo>
                  <a:cubicBezTo>
                    <a:pt x="4" y="1"/>
                    <a:pt x="4" y="2"/>
                    <a:pt x="4" y="2"/>
                  </a:cubicBezTo>
                  <a:cubicBezTo>
                    <a:pt x="4" y="2"/>
                    <a:pt x="5" y="2"/>
                    <a:pt x="5" y="2"/>
                  </a:cubicBezTo>
                  <a:cubicBezTo>
                    <a:pt x="5" y="1"/>
                    <a:pt x="5" y="1"/>
                    <a:pt x="5" y="1"/>
                  </a:cubicBezTo>
                  <a:cubicBezTo>
                    <a:pt x="5" y="1"/>
                    <a:pt x="6" y="4"/>
                    <a:pt x="6" y="5"/>
                  </a:cubicBezTo>
                  <a:cubicBezTo>
                    <a:pt x="6" y="5"/>
                    <a:pt x="7" y="5"/>
                    <a:pt x="6" y="5"/>
                  </a:cubicBezTo>
                  <a:cubicBezTo>
                    <a:pt x="7" y="6"/>
                    <a:pt x="7" y="6"/>
                    <a:pt x="7" y="6"/>
                  </a:cubicBezTo>
                  <a:cubicBezTo>
                    <a:pt x="7" y="6"/>
                    <a:pt x="7" y="6"/>
                    <a:pt x="7" y="6"/>
                  </a:cubicBezTo>
                  <a:cubicBezTo>
                    <a:pt x="7" y="6"/>
                    <a:pt x="6" y="11"/>
                    <a:pt x="8" y="9"/>
                  </a:cubicBezTo>
                  <a:cubicBezTo>
                    <a:pt x="8" y="10"/>
                    <a:pt x="8" y="10"/>
                    <a:pt x="7" y="10"/>
                  </a:cubicBezTo>
                  <a:cubicBezTo>
                    <a:pt x="6" y="10"/>
                    <a:pt x="7" y="10"/>
                    <a:pt x="7" y="10"/>
                  </a:cubicBezTo>
                  <a:cubicBezTo>
                    <a:pt x="7" y="11"/>
                    <a:pt x="7" y="11"/>
                    <a:pt x="7" y="11"/>
                  </a:cubicBezTo>
                  <a:cubicBezTo>
                    <a:pt x="7" y="10"/>
                    <a:pt x="8" y="10"/>
                    <a:pt x="8" y="11"/>
                  </a:cubicBezTo>
                  <a:cubicBezTo>
                    <a:pt x="7" y="11"/>
                    <a:pt x="8" y="13"/>
                    <a:pt x="6" y="13"/>
                  </a:cubicBezTo>
                  <a:cubicBezTo>
                    <a:pt x="7" y="13"/>
                    <a:pt x="7" y="14"/>
                    <a:pt x="6" y="14"/>
                  </a:cubicBezTo>
                  <a:cubicBezTo>
                    <a:pt x="6" y="14"/>
                    <a:pt x="6" y="14"/>
                    <a:pt x="6" y="14"/>
                  </a:cubicBezTo>
                  <a:cubicBezTo>
                    <a:pt x="6" y="15"/>
                    <a:pt x="6" y="15"/>
                    <a:pt x="6" y="15"/>
                  </a:cubicBezTo>
                  <a:cubicBezTo>
                    <a:pt x="6" y="14"/>
                    <a:pt x="6" y="14"/>
                    <a:pt x="6" y="14"/>
                  </a:cubicBezTo>
                  <a:cubicBezTo>
                    <a:pt x="6" y="15"/>
                    <a:pt x="5" y="16"/>
                    <a:pt x="5" y="16"/>
                  </a:cubicBezTo>
                  <a:cubicBezTo>
                    <a:pt x="5" y="16"/>
                    <a:pt x="5" y="16"/>
                    <a:pt x="5" y="16"/>
                  </a:cubicBezTo>
                  <a:cubicBezTo>
                    <a:pt x="5" y="18"/>
                    <a:pt x="5" y="20"/>
                    <a:pt x="4" y="21"/>
                  </a:cubicBezTo>
                  <a:cubicBezTo>
                    <a:pt x="3" y="21"/>
                    <a:pt x="2" y="17"/>
                    <a:pt x="2" y="17"/>
                  </a:cubicBezTo>
                  <a:cubicBezTo>
                    <a:pt x="2" y="17"/>
                    <a:pt x="2" y="17"/>
                    <a:pt x="2" y="17"/>
                  </a:cubicBezTo>
                  <a:cubicBezTo>
                    <a:pt x="1" y="16"/>
                    <a:pt x="1" y="13"/>
                    <a:pt x="2" y="12"/>
                  </a:cubicBezTo>
                  <a:cubicBezTo>
                    <a:pt x="2" y="12"/>
                    <a:pt x="2" y="12"/>
                    <a:pt x="2" y="12"/>
                  </a:cubicBezTo>
                  <a:cubicBezTo>
                    <a:pt x="2" y="12"/>
                    <a:pt x="2" y="12"/>
                    <a:pt x="2" y="12"/>
                  </a:cubicBezTo>
                  <a:cubicBezTo>
                    <a:pt x="1" y="12"/>
                    <a:pt x="1" y="12"/>
                    <a:pt x="1" y="12"/>
                  </a:cubicBezTo>
                  <a:cubicBezTo>
                    <a:pt x="1" y="10"/>
                    <a:pt x="1" y="12"/>
                    <a:pt x="1" y="12"/>
                  </a:cubicBezTo>
                  <a:cubicBezTo>
                    <a:pt x="1" y="11"/>
                    <a:pt x="1" y="9"/>
                    <a:pt x="0" y="8"/>
                  </a:cubicBezTo>
                  <a:cubicBezTo>
                    <a:pt x="0" y="10"/>
                    <a:pt x="0" y="0"/>
                    <a:pt x="2" y="2"/>
                  </a:cubicBezTo>
                  <a:cubicBezTo>
                    <a:pt x="2" y="4"/>
                    <a:pt x="3" y="1"/>
                    <a:pt x="3" y="1"/>
                  </a:cubicBezTo>
                  <a:cubicBezTo>
                    <a:pt x="3" y="1"/>
                    <a:pt x="3" y="1"/>
                    <a:pt x="3" y="1"/>
                  </a:cubicBezTo>
                  <a:cubicBezTo>
                    <a:pt x="3" y="1"/>
                    <a:pt x="3" y="1"/>
                    <a:pt x="3" y="1"/>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48" name="Freeform 247"/>
            <p:cNvSpPr>
              <a:spLocks/>
            </p:cNvSpPr>
            <p:nvPr userDrawn="1"/>
          </p:nvSpPr>
          <p:spPr bwMode="auto">
            <a:xfrm>
              <a:off x="261" y="339"/>
              <a:ext cx="2" cy="1"/>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49" name="Freeform 248"/>
            <p:cNvSpPr>
              <a:spLocks/>
            </p:cNvSpPr>
            <p:nvPr userDrawn="1"/>
          </p:nvSpPr>
          <p:spPr bwMode="auto">
            <a:xfrm>
              <a:off x="261" y="341"/>
              <a:ext cx="2" cy="3"/>
            </a:xfrm>
            <a:custGeom>
              <a:avLst/>
              <a:gdLst/>
              <a:ahLst/>
              <a:cxnLst>
                <a:cxn ang="0">
                  <a:pos x="0" y="0"/>
                </a:cxn>
                <a:cxn ang="0">
                  <a:pos x="0" y="2"/>
                </a:cxn>
                <a:cxn ang="0">
                  <a:pos x="0" y="0"/>
                </a:cxn>
                <a:cxn ang="0">
                  <a:pos x="0" y="0"/>
                </a:cxn>
              </a:cxnLst>
              <a:rect l="0" t="0" r="r" b="b"/>
              <a:pathLst>
                <a:path h="2">
                  <a:moveTo>
                    <a:pt x="0" y="0"/>
                  </a:moveTo>
                  <a:lnTo>
                    <a:pt x="0" y="2"/>
                  </a:lnTo>
                  <a:lnTo>
                    <a:pt x="0" y="0"/>
                  </a:lnTo>
                  <a:lnTo>
                    <a:pt x="0" y="0"/>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50" name="Freeform 249"/>
            <p:cNvSpPr>
              <a:spLocks/>
            </p:cNvSpPr>
            <p:nvPr userDrawn="1"/>
          </p:nvSpPr>
          <p:spPr bwMode="auto">
            <a:xfrm>
              <a:off x="465" y="359"/>
              <a:ext cx="1" cy="1"/>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51" name="Freeform 250"/>
            <p:cNvSpPr>
              <a:spLocks/>
            </p:cNvSpPr>
            <p:nvPr userDrawn="1"/>
          </p:nvSpPr>
          <p:spPr bwMode="auto">
            <a:xfrm>
              <a:off x="457" y="337"/>
              <a:ext cx="10" cy="34"/>
            </a:xfrm>
            <a:custGeom>
              <a:avLst/>
              <a:gdLst/>
              <a:ahLst/>
              <a:cxnLst>
                <a:cxn ang="0">
                  <a:pos x="4" y="2"/>
                </a:cxn>
                <a:cxn ang="0">
                  <a:pos x="3" y="2"/>
                </a:cxn>
                <a:cxn ang="0">
                  <a:pos x="3" y="1"/>
                </a:cxn>
                <a:cxn ang="0">
                  <a:pos x="2" y="4"/>
                </a:cxn>
                <a:cxn ang="0">
                  <a:pos x="2" y="4"/>
                </a:cxn>
                <a:cxn ang="0">
                  <a:pos x="2" y="7"/>
                </a:cxn>
                <a:cxn ang="0">
                  <a:pos x="1" y="6"/>
                </a:cxn>
                <a:cxn ang="0">
                  <a:pos x="0" y="11"/>
                </a:cxn>
                <a:cxn ang="0">
                  <a:pos x="0" y="13"/>
                </a:cxn>
                <a:cxn ang="0">
                  <a:pos x="0" y="13"/>
                </a:cxn>
                <a:cxn ang="0">
                  <a:pos x="0" y="17"/>
                </a:cxn>
                <a:cxn ang="0">
                  <a:pos x="3" y="11"/>
                </a:cxn>
                <a:cxn ang="0">
                  <a:pos x="3" y="12"/>
                </a:cxn>
                <a:cxn ang="0">
                  <a:pos x="4" y="10"/>
                </a:cxn>
                <a:cxn ang="0">
                  <a:pos x="3" y="11"/>
                </a:cxn>
                <a:cxn ang="0">
                  <a:pos x="4" y="11"/>
                </a:cxn>
                <a:cxn ang="0">
                  <a:pos x="4" y="11"/>
                </a:cxn>
                <a:cxn ang="0">
                  <a:pos x="4" y="12"/>
                </a:cxn>
                <a:cxn ang="0">
                  <a:pos x="4" y="12"/>
                </a:cxn>
                <a:cxn ang="0">
                  <a:pos x="4" y="11"/>
                </a:cxn>
                <a:cxn ang="0">
                  <a:pos x="4" y="11"/>
                </a:cxn>
                <a:cxn ang="0">
                  <a:pos x="4" y="11"/>
                </a:cxn>
                <a:cxn ang="0">
                  <a:pos x="4" y="11"/>
                </a:cxn>
                <a:cxn ang="0">
                  <a:pos x="4" y="11"/>
                </a:cxn>
                <a:cxn ang="0">
                  <a:pos x="5" y="8"/>
                </a:cxn>
                <a:cxn ang="0">
                  <a:pos x="4" y="0"/>
                </a:cxn>
                <a:cxn ang="0">
                  <a:pos x="4" y="2"/>
                </a:cxn>
              </a:cxnLst>
              <a:rect l="0" t="0" r="r" b="b"/>
              <a:pathLst>
                <a:path w="5" h="17">
                  <a:moveTo>
                    <a:pt x="4" y="2"/>
                  </a:moveTo>
                  <a:cubicBezTo>
                    <a:pt x="3" y="2"/>
                    <a:pt x="3" y="2"/>
                    <a:pt x="3" y="2"/>
                  </a:cubicBezTo>
                  <a:cubicBezTo>
                    <a:pt x="3" y="2"/>
                    <a:pt x="3" y="1"/>
                    <a:pt x="3" y="1"/>
                  </a:cubicBezTo>
                  <a:cubicBezTo>
                    <a:pt x="3" y="2"/>
                    <a:pt x="3" y="3"/>
                    <a:pt x="2" y="4"/>
                  </a:cubicBezTo>
                  <a:cubicBezTo>
                    <a:pt x="2" y="4"/>
                    <a:pt x="2" y="4"/>
                    <a:pt x="2" y="4"/>
                  </a:cubicBezTo>
                  <a:cubicBezTo>
                    <a:pt x="2" y="5"/>
                    <a:pt x="2" y="6"/>
                    <a:pt x="2" y="7"/>
                  </a:cubicBezTo>
                  <a:cubicBezTo>
                    <a:pt x="1" y="6"/>
                    <a:pt x="1" y="6"/>
                    <a:pt x="1" y="6"/>
                  </a:cubicBezTo>
                  <a:cubicBezTo>
                    <a:pt x="1" y="8"/>
                    <a:pt x="0" y="10"/>
                    <a:pt x="0" y="11"/>
                  </a:cubicBezTo>
                  <a:cubicBezTo>
                    <a:pt x="0" y="12"/>
                    <a:pt x="0" y="13"/>
                    <a:pt x="0" y="13"/>
                  </a:cubicBezTo>
                  <a:cubicBezTo>
                    <a:pt x="0" y="13"/>
                    <a:pt x="0" y="13"/>
                    <a:pt x="0" y="13"/>
                  </a:cubicBezTo>
                  <a:cubicBezTo>
                    <a:pt x="0" y="14"/>
                    <a:pt x="0" y="15"/>
                    <a:pt x="0" y="17"/>
                  </a:cubicBezTo>
                  <a:cubicBezTo>
                    <a:pt x="1" y="16"/>
                    <a:pt x="2" y="12"/>
                    <a:pt x="3" y="11"/>
                  </a:cubicBezTo>
                  <a:cubicBezTo>
                    <a:pt x="3" y="11"/>
                    <a:pt x="3" y="11"/>
                    <a:pt x="3" y="12"/>
                  </a:cubicBezTo>
                  <a:cubicBezTo>
                    <a:pt x="3" y="11"/>
                    <a:pt x="4" y="10"/>
                    <a:pt x="4" y="10"/>
                  </a:cubicBezTo>
                  <a:cubicBezTo>
                    <a:pt x="4" y="10"/>
                    <a:pt x="4" y="11"/>
                    <a:pt x="3" y="11"/>
                  </a:cubicBezTo>
                  <a:cubicBezTo>
                    <a:pt x="4" y="11"/>
                    <a:pt x="4" y="11"/>
                    <a:pt x="4" y="11"/>
                  </a:cubicBezTo>
                  <a:cubicBezTo>
                    <a:pt x="4" y="11"/>
                    <a:pt x="4" y="11"/>
                    <a:pt x="4" y="11"/>
                  </a:cubicBezTo>
                  <a:cubicBezTo>
                    <a:pt x="4" y="12"/>
                    <a:pt x="4" y="12"/>
                    <a:pt x="4" y="12"/>
                  </a:cubicBezTo>
                  <a:cubicBezTo>
                    <a:pt x="4" y="12"/>
                    <a:pt x="4" y="12"/>
                    <a:pt x="4" y="12"/>
                  </a:cubicBezTo>
                  <a:cubicBezTo>
                    <a:pt x="4" y="11"/>
                    <a:pt x="4" y="11"/>
                    <a:pt x="4" y="11"/>
                  </a:cubicBezTo>
                  <a:cubicBezTo>
                    <a:pt x="4" y="11"/>
                    <a:pt x="4" y="11"/>
                    <a:pt x="4" y="11"/>
                  </a:cubicBezTo>
                  <a:cubicBezTo>
                    <a:pt x="4" y="11"/>
                    <a:pt x="4" y="11"/>
                    <a:pt x="4" y="11"/>
                  </a:cubicBezTo>
                  <a:cubicBezTo>
                    <a:pt x="4" y="11"/>
                    <a:pt x="4" y="11"/>
                    <a:pt x="4" y="11"/>
                  </a:cubicBezTo>
                  <a:cubicBezTo>
                    <a:pt x="4" y="11"/>
                    <a:pt x="4" y="11"/>
                    <a:pt x="4" y="11"/>
                  </a:cubicBezTo>
                  <a:cubicBezTo>
                    <a:pt x="4" y="10"/>
                    <a:pt x="5" y="9"/>
                    <a:pt x="5" y="8"/>
                  </a:cubicBezTo>
                  <a:cubicBezTo>
                    <a:pt x="5" y="5"/>
                    <a:pt x="4" y="2"/>
                    <a:pt x="4" y="0"/>
                  </a:cubicBezTo>
                  <a:cubicBezTo>
                    <a:pt x="4" y="0"/>
                    <a:pt x="4" y="1"/>
                    <a:pt x="4" y="2"/>
                  </a:cubicBez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52" name="Freeform 251"/>
            <p:cNvSpPr>
              <a:spLocks/>
            </p:cNvSpPr>
            <p:nvPr userDrawn="1"/>
          </p:nvSpPr>
          <p:spPr bwMode="auto">
            <a:xfrm>
              <a:off x="465" y="359"/>
              <a:ext cx="1" cy="1"/>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53" name="Freeform 252"/>
            <p:cNvSpPr>
              <a:spLocks/>
            </p:cNvSpPr>
            <p:nvPr userDrawn="1"/>
          </p:nvSpPr>
          <p:spPr bwMode="auto">
            <a:xfrm>
              <a:off x="459" y="328"/>
              <a:ext cx="6" cy="6"/>
            </a:xfrm>
            <a:custGeom>
              <a:avLst/>
              <a:gdLst/>
              <a:ahLst/>
              <a:cxnLst>
                <a:cxn ang="0">
                  <a:pos x="1" y="2"/>
                </a:cxn>
                <a:cxn ang="0">
                  <a:pos x="1" y="1"/>
                </a:cxn>
                <a:cxn ang="0">
                  <a:pos x="0" y="2"/>
                </a:cxn>
                <a:cxn ang="0">
                  <a:pos x="1" y="2"/>
                </a:cxn>
                <a:cxn ang="0">
                  <a:pos x="1" y="2"/>
                </a:cxn>
                <a:cxn ang="0">
                  <a:pos x="1" y="2"/>
                </a:cxn>
                <a:cxn ang="0">
                  <a:pos x="1" y="3"/>
                </a:cxn>
                <a:cxn ang="0">
                  <a:pos x="2" y="3"/>
                </a:cxn>
                <a:cxn ang="0">
                  <a:pos x="2" y="2"/>
                </a:cxn>
                <a:cxn ang="0">
                  <a:pos x="3" y="3"/>
                </a:cxn>
                <a:cxn ang="0">
                  <a:pos x="3" y="2"/>
                </a:cxn>
                <a:cxn ang="0">
                  <a:pos x="2" y="0"/>
                </a:cxn>
                <a:cxn ang="0">
                  <a:pos x="1" y="2"/>
                </a:cxn>
              </a:cxnLst>
              <a:rect l="0" t="0" r="r" b="b"/>
              <a:pathLst>
                <a:path w="3" h="3">
                  <a:moveTo>
                    <a:pt x="1" y="2"/>
                  </a:moveTo>
                  <a:cubicBezTo>
                    <a:pt x="1" y="1"/>
                    <a:pt x="1" y="1"/>
                    <a:pt x="1" y="1"/>
                  </a:cubicBezTo>
                  <a:cubicBezTo>
                    <a:pt x="0" y="1"/>
                    <a:pt x="0" y="2"/>
                    <a:pt x="0" y="2"/>
                  </a:cubicBezTo>
                  <a:cubicBezTo>
                    <a:pt x="1" y="2"/>
                    <a:pt x="1" y="2"/>
                    <a:pt x="1" y="2"/>
                  </a:cubicBezTo>
                  <a:cubicBezTo>
                    <a:pt x="1" y="2"/>
                    <a:pt x="1" y="2"/>
                    <a:pt x="1" y="2"/>
                  </a:cubicBezTo>
                  <a:cubicBezTo>
                    <a:pt x="1" y="2"/>
                    <a:pt x="1" y="2"/>
                    <a:pt x="1" y="2"/>
                  </a:cubicBezTo>
                  <a:cubicBezTo>
                    <a:pt x="1" y="3"/>
                    <a:pt x="1" y="3"/>
                    <a:pt x="1" y="3"/>
                  </a:cubicBezTo>
                  <a:cubicBezTo>
                    <a:pt x="1" y="2"/>
                    <a:pt x="2" y="2"/>
                    <a:pt x="2" y="3"/>
                  </a:cubicBezTo>
                  <a:cubicBezTo>
                    <a:pt x="2" y="2"/>
                    <a:pt x="2" y="2"/>
                    <a:pt x="2" y="2"/>
                  </a:cubicBezTo>
                  <a:cubicBezTo>
                    <a:pt x="3" y="3"/>
                    <a:pt x="3" y="3"/>
                    <a:pt x="3" y="3"/>
                  </a:cubicBezTo>
                  <a:cubicBezTo>
                    <a:pt x="3" y="2"/>
                    <a:pt x="3" y="2"/>
                    <a:pt x="3" y="2"/>
                  </a:cubicBezTo>
                  <a:cubicBezTo>
                    <a:pt x="2" y="1"/>
                    <a:pt x="2" y="1"/>
                    <a:pt x="2" y="0"/>
                  </a:cubicBezTo>
                  <a:cubicBezTo>
                    <a:pt x="2" y="0"/>
                    <a:pt x="1" y="1"/>
                    <a:pt x="1" y="2"/>
                  </a:cubicBez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54" name="Freeform 253"/>
            <p:cNvSpPr>
              <a:spLocks/>
            </p:cNvSpPr>
            <p:nvPr userDrawn="1"/>
          </p:nvSpPr>
          <p:spPr bwMode="auto">
            <a:xfrm>
              <a:off x="459" y="328"/>
              <a:ext cx="6" cy="6"/>
            </a:xfrm>
            <a:custGeom>
              <a:avLst/>
              <a:gdLst/>
              <a:ahLst/>
              <a:cxnLst>
                <a:cxn ang="0">
                  <a:pos x="1" y="2"/>
                </a:cxn>
                <a:cxn ang="0">
                  <a:pos x="1" y="1"/>
                </a:cxn>
                <a:cxn ang="0">
                  <a:pos x="0" y="2"/>
                </a:cxn>
                <a:cxn ang="0">
                  <a:pos x="0" y="2"/>
                </a:cxn>
                <a:cxn ang="0">
                  <a:pos x="1" y="2"/>
                </a:cxn>
                <a:cxn ang="0">
                  <a:pos x="1" y="2"/>
                </a:cxn>
                <a:cxn ang="0">
                  <a:pos x="1" y="2"/>
                </a:cxn>
                <a:cxn ang="0">
                  <a:pos x="1" y="3"/>
                </a:cxn>
                <a:cxn ang="0">
                  <a:pos x="1" y="3"/>
                </a:cxn>
                <a:cxn ang="0">
                  <a:pos x="2" y="3"/>
                </a:cxn>
                <a:cxn ang="0">
                  <a:pos x="2" y="3"/>
                </a:cxn>
                <a:cxn ang="0">
                  <a:pos x="3" y="2"/>
                </a:cxn>
                <a:cxn ang="0">
                  <a:pos x="2" y="3"/>
                </a:cxn>
                <a:cxn ang="0">
                  <a:pos x="3" y="3"/>
                </a:cxn>
                <a:cxn ang="0">
                  <a:pos x="3" y="2"/>
                </a:cxn>
                <a:cxn ang="0">
                  <a:pos x="2" y="0"/>
                </a:cxn>
                <a:cxn ang="0">
                  <a:pos x="2" y="0"/>
                </a:cxn>
                <a:cxn ang="0">
                  <a:pos x="1" y="2"/>
                </a:cxn>
                <a:cxn ang="0">
                  <a:pos x="1" y="2"/>
                </a:cxn>
                <a:cxn ang="0">
                  <a:pos x="2" y="2"/>
                </a:cxn>
                <a:cxn ang="0">
                  <a:pos x="2" y="0"/>
                </a:cxn>
                <a:cxn ang="0">
                  <a:pos x="2" y="0"/>
                </a:cxn>
                <a:cxn ang="0">
                  <a:pos x="3" y="2"/>
                </a:cxn>
                <a:cxn ang="0">
                  <a:pos x="2" y="2"/>
                </a:cxn>
                <a:cxn ang="0">
                  <a:pos x="3" y="2"/>
                </a:cxn>
                <a:cxn ang="0">
                  <a:pos x="2" y="2"/>
                </a:cxn>
                <a:cxn ang="0">
                  <a:pos x="2" y="3"/>
                </a:cxn>
                <a:cxn ang="0">
                  <a:pos x="2" y="3"/>
                </a:cxn>
                <a:cxn ang="0">
                  <a:pos x="2" y="2"/>
                </a:cxn>
                <a:cxn ang="0">
                  <a:pos x="1" y="3"/>
                </a:cxn>
                <a:cxn ang="0">
                  <a:pos x="1" y="2"/>
                </a:cxn>
                <a:cxn ang="0">
                  <a:pos x="1" y="2"/>
                </a:cxn>
                <a:cxn ang="0">
                  <a:pos x="1" y="1"/>
                </a:cxn>
                <a:cxn ang="0">
                  <a:pos x="1" y="2"/>
                </a:cxn>
                <a:cxn ang="0">
                  <a:pos x="1" y="2"/>
                </a:cxn>
                <a:cxn ang="0">
                  <a:pos x="0" y="2"/>
                </a:cxn>
                <a:cxn ang="0">
                  <a:pos x="1" y="1"/>
                </a:cxn>
                <a:cxn ang="0">
                  <a:pos x="1" y="1"/>
                </a:cxn>
                <a:cxn ang="0">
                  <a:pos x="1" y="2"/>
                </a:cxn>
                <a:cxn ang="0">
                  <a:pos x="1" y="2"/>
                </a:cxn>
              </a:cxnLst>
              <a:rect l="0" t="0" r="r" b="b"/>
              <a:pathLst>
                <a:path w="3" h="3">
                  <a:moveTo>
                    <a:pt x="1" y="2"/>
                  </a:moveTo>
                  <a:cubicBezTo>
                    <a:pt x="1" y="2"/>
                    <a:pt x="1" y="2"/>
                    <a:pt x="1" y="2"/>
                  </a:cubicBezTo>
                  <a:cubicBezTo>
                    <a:pt x="1" y="1"/>
                    <a:pt x="1" y="1"/>
                    <a:pt x="1" y="1"/>
                  </a:cubicBezTo>
                  <a:cubicBezTo>
                    <a:pt x="1" y="1"/>
                    <a:pt x="1" y="1"/>
                    <a:pt x="1" y="1"/>
                  </a:cubicBezTo>
                  <a:cubicBezTo>
                    <a:pt x="1" y="1"/>
                    <a:pt x="1" y="1"/>
                    <a:pt x="1" y="1"/>
                  </a:cubicBezTo>
                  <a:cubicBezTo>
                    <a:pt x="0" y="1"/>
                    <a:pt x="0" y="2"/>
                    <a:pt x="0" y="2"/>
                  </a:cubicBezTo>
                  <a:cubicBezTo>
                    <a:pt x="0" y="2"/>
                    <a:pt x="0" y="2"/>
                    <a:pt x="0" y="2"/>
                  </a:cubicBezTo>
                  <a:cubicBezTo>
                    <a:pt x="0" y="2"/>
                    <a:pt x="0" y="2"/>
                    <a:pt x="0" y="2"/>
                  </a:cubicBezTo>
                  <a:cubicBezTo>
                    <a:pt x="1" y="2"/>
                    <a:pt x="1" y="2"/>
                    <a:pt x="1" y="2"/>
                  </a:cubicBezTo>
                  <a:cubicBezTo>
                    <a:pt x="1" y="2"/>
                    <a:pt x="1" y="2"/>
                    <a:pt x="1" y="2"/>
                  </a:cubicBezTo>
                  <a:cubicBezTo>
                    <a:pt x="1" y="2"/>
                    <a:pt x="1" y="2"/>
                    <a:pt x="1" y="2"/>
                  </a:cubicBezTo>
                  <a:cubicBezTo>
                    <a:pt x="1" y="2"/>
                    <a:pt x="1" y="2"/>
                    <a:pt x="1" y="2"/>
                  </a:cubicBezTo>
                  <a:cubicBezTo>
                    <a:pt x="1" y="1"/>
                    <a:pt x="1" y="1"/>
                    <a:pt x="1" y="1"/>
                  </a:cubicBezTo>
                  <a:cubicBezTo>
                    <a:pt x="1" y="2"/>
                    <a:pt x="1" y="2"/>
                    <a:pt x="1" y="2"/>
                  </a:cubicBezTo>
                  <a:cubicBezTo>
                    <a:pt x="1" y="3"/>
                    <a:pt x="1" y="3"/>
                    <a:pt x="1" y="3"/>
                  </a:cubicBezTo>
                  <a:cubicBezTo>
                    <a:pt x="1" y="3"/>
                    <a:pt x="1" y="3"/>
                    <a:pt x="1" y="3"/>
                  </a:cubicBezTo>
                  <a:cubicBezTo>
                    <a:pt x="1" y="3"/>
                    <a:pt x="1" y="3"/>
                    <a:pt x="1" y="3"/>
                  </a:cubicBezTo>
                  <a:cubicBezTo>
                    <a:pt x="1" y="3"/>
                    <a:pt x="1" y="3"/>
                    <a:pt x="1" y="3"/>
                  </a:cubicBezTo>
                  <a:cubicBezTo>
                    <a:pt x="1" y="2"/>
                    <a:pt x="2" y="2"/>
                    <a:pt x="2" y="2"/>
                  </a:cubicBezTo>
                  <a:cubicBezTo>
                    <a:pt x="2" y="2"/>
                    <a:pt x="2" y="2"/>
                    <a:pt x="2" y="3"/>
                  </a:cubicBezTo>
                  <a:cubicBezTo>
                    <a:pt x="2" y="3"/>
                    <a:pt x="2" y="3"/>
                    <a:pt x="2" y="3"/>
                  </a:cubicBezTo>
                  <a:cubicBezTo>
                    <a:pt x="2" y="3"/>
                    <a:pt x="2" y="3"/>
                    <a:pt x="2" y="3"/>
                  </a:cubicBezTo>
                  <a:cubicBezTo>
                    <a:pt x="2" y="3"/>
                    <a:pt x="2" y="3"/>
                    <a:pt x="2" y="3"/>
                  </a:cubicBezTo>
                  <a:cubicBezTo>
                    <a:pt x="3" y="2"/>
                    <a:pt x="3" y="2"/>
                    <a:pt x="3" y="2"/>
                  </a:cubicBezTo>
                  <a:cubicBezTo>
                    <a:pt x="2" y="2"/>
                    <a:pt x="2" y="2"/>
                    <a:pt x="2" y="2"/>
                  </a:cubicBezTo>
                  <a:cubicBezTo>
                    <a:pt x="2" y="3"/>
                    <a:pt x="2" y="3"/>
                    <a:pt x="2" y="3"/>
                  </a:cubicBezTo>
                  <a:cubicBezTo>
                    <a:pt x="2" y="3"/>
                    <a:pt x="2" y="3"/>
                    <a:pt x="2" y="3"/>
                  </a:cubicBezTo>
                  <a:cubicBezTo>
                    <a:pt x="3" y="3"/>
                    <a:pt x="3" y="3"/>
                    <a:pt x="3" y="3"/>
                  </a:cubicBezTo>
                  <a:cubicBezTo>
                    <a:pt x="3" y="3"/>
                    <a:pt x="3" y="3"/>
                    <a:pt x="3" y="3"/>
                  </a:cubicBezTo>
                  <a:cubicBezTo>
                    <a:pt x="3" y="2"/>
                    <a:pt x="3" y="2"/>
                    <a:pt x="3" y="2"/>
                  </a:cubicBezTo>
                  <a:cubicBezTo>
                    <a:pt x="3" y="2"/>
                    <a:pt x="3" y="2"/>
                    <a:pt x="3" y="2"/>
                  </a:cubicBezTo>
                  <a:cubicBezTo>
                    <a:pt x="3" y="1"/>
                    <a:pt x="3" y="1"/>
                    <a:pt x="2" y="0"/>
                  </a:cubicBezTo>
                  <a:cubicBezTo>
                    <a:pt x="2" y="0"/>
                    <a:pt x="2" y="0"/>
                    <a:pt x="2" y="0"/>
                  </a:cubicBezTo>
                  <a:cubicBezTo>
                    <a:pt x="2" y="0"/>
                    <a:pt x="2" y="0"/>
                    <a:pt x="2" y="0"/>
                  </a:cubicBezTo>
                  <a:cubicBezTo>
                    <a:pt x="1" y="0"/>
                    <a:pt x="1" y="1"/>
                    <a:pt x="1" y="2"/>
                  </a:cubicBezTo>
                  <a:cubicBezTo>
                    <a:pt x="1" y="2"/>
                    <a:pt x="1" y="2"/>
                    <a:pt x="1" y="2"/>
                  </a:cubicBezTo>
                  <a:cubicBezTo>
                    <a:pt x="1" y="2"/>
                    <a:pt x="1" y="2"/>
                    <a:pt x="1" y="2"/>
                  </a:cubicBezTo>
                  <a:cubicBezTo>
                    <a:pt x="1" y="2"/>
                    <a:pt x="1" y="2"/>
                    <a:pt x="1" y="2"/>
                  </a:cubicBezTo>
                  <a:cubicBezTo>
                    <a:pt x="1" y="2"/>
                    <a:pt x="1" y="2"/>
                    <a:pt x="1" y="2"/>
                  </a:cubicBezTo>
                  <a:cubicBezTo>
                    <a:pt x="2" y="2"/>
                    <a:pt x="2" y="2"/>
                    <a:pt x="2" y="2"/>
                  </a:cubicBezTo>
                  <a:cubicBezTo>
                    <a:pt x="2" y="2"/>
                    <a:pt x="2" y="2"/>
                    <a:pt x="2" y="2"/>
                  </a:cubicBezTo>
                  <a:cubicBezTo>
                    <a:pt x="1" y="1"/>
                    <a:pt x="2" y="0"/>
                    <a:pt x="2" y="0"/>
                  </a:cubicBezTo>
                  <a:cubicBezTo>
                    <a:pt x="2" y="0"/>
                    <a:pt x="2" y="0"/>
                    <a:pt x="2" y="0"/>
                  </a:cubicBezTo>
                  <a:cubicBezTo>
                    <a:pt x="2" y="0"/>
                    <a:pt x="2" y="0"/>
                    <a:pt x="2" y="0"/>
                  </a:cubicBezTo>
                  <a:cubicBezTo>
                    <a:pt x="2" y="1"/>
                    <a:pt x="2" y="1"/>
                    <a:pt x="2" y="2"/>
                  </a:cubicBezTo>
                  <a:cubicBezTo>
                    <a:pt x="3" y="2"/>
                    <a:pt x="3" y="2"/>
                    <a:pt x="3" y="2"/>
                  </a:cubicBezTo>
                  <a:cubicBezTo>
                    <a:pt x="2" y="2"/>
                    <a:pt x="2" y="2"/>
                    <a:pt x="2" y="2"/>
                  </a:cubicBezTo>
                  <a:cubicBezTo>
                    <a:pt x="2" y="2"/>
                    <a:pt x="2" y="2"/>
                    <a:pt x="2" y="2"/>
                  </a:cubicBezTo>
                  <a:cubicBezTo>
                    <a:pt x="3" y="3"/>
                    <a:pt x="3" y="3"/>
                    <a:pt x="3" y="3"/>
                  </a:cubicBezTo>
                  <a:cubicBezTo>
                    <a:pt x="3" y="2"/>
                    <a:pt x="3" y="2"/>
                    <a:pt x="3" y="2"/>
                  </a:cubicBezTo>
                  <a:cubicBezTo>
                    <a:pt x="3" y="2"/>
                    <a:pt x="3" y="2"/>
                    <a:pt x="3" y="2"/>
                  </a:cubicBezTo>
                  <a:cubicBezTo>
                    <a:pt x="2" y="2"/>
                    <a:pt x="2" y="2"/>
                    <a:pt x="2" y="2"/>
                  </a:cubicBezTo>
                  <a:cubicBezTo>
                    <a:pt x="2" y="2"/>
                    <a:pt x="2" y="2"/>
                    <a:pt x="2" y="2"/>
                  </a:cubicBezTo>
                  <a:cubicBezTo>
                    <a:pt x="2" y="3"/>
                    <a:pt x="2" y="3"/>
                    <a:pt x="2" y="3"/>
                  </a:cubicBezTo>
                  <a:cubicBezTo>
                    <a:pt x="2" y="3"/>
                    <a:pt x="2" y="3"/>
                    <a:pt x="2" y="3"/>
                  </a:cubicBezTo>
                  <a:cubicBezTo>
                    <a:pt x="2" y="3"/>
                    <a:pt x="2" y="3"/>
                    <a:pt x="2" y="3"/>
                  </a:cubicBezTo>
                  <a:cubicBezTo>
                    <a:pt x="2" y="3"/>
                    <a:pt x="2" y="3"/>
                    <a:pt x="2" y="3"/>
                  </a:cubicBezTo>
                  <a:cubicBezTo>
                    <a:pt x="2" y="2"/>
                    <a:pt x="2" y="2"/>
                    <a:pt x="2" y="2"/>
                  </a:cubicBezTo>
                  <a:cubicBezTo>
                    <a:pt x="1" y="2"/>
                    <a:pt x="1" y="2"/>
                    <a:pt x="1" y="2"/>
                  </a:cubicBezTo>
                  <a:cubicBezTo>
                    <a:pt x="1" y="3"/>
                    <a:pt x="1" y="3"/>
                    <a:pt x="1" y="3"/>
                  </a:cubicBezTo>
                  <a:cubicBezTo>
                    <a:pt x="1" y="2"/>
                    <a:pt x="1" y="2"/>
                    <a:pt x="1" y="2"/>
                  </a:cubicBezTo>
                  <a:cubicBezTo>
                    <a:pt x="1" y="2"/>
                    <a:pt x="1" y="2"/>
                    <a:pt x="1" y="2"/>
                  </a:cubicBezTo>
                  <a:cubicBezTo>
                    <a:pt x="1" y="2"/>
                    <a:pt x="1" y="2"/>
                    <a:pt x="1" y="2"/>
                  </a:cubicBezTo>
                  <a:cubicBezTo>
                    <a:pt x="1" y="2"/>
                    <a:pt x="1" y="2"/>
                    <a:pt x="1" y="2"/>
                  </a:cubicBezTo>
                  <a:cubicBezTo>
                    <a:pt x="1" y="2"/>
                    <a:pt x="1" y="2"/>
                    <a:pt x="1" y="2"/>
                  </a:cubicBezTo>
                  <a:cubicBezTo>
                    <a:pt x="1" y="1"/>
                    <a:pt x="1" y="1"/>
                    <a:pt x="1" y="1"/>
                  </a:cubicBezTo>
                  <a:cubicBezTo>
                    <a:pt x="1" y="1"/>
                    <a:pt x="1" y="1"/>
                    <a:pt x="1" y="1"/>
                  </a:cubicBezTo>
                  <a:cubicBezTo>
                    <a:pt x="1" y="2"/>
                    <a:pt x="1" y="2"/>
                    <a:pt x="1" y="2"/>
                  </a:cubicBezTo>
                  <a:cubicBezTo>
                    <a:pt x="1" y="2"/>
                    <a:pt x="1" y="2"/>
                    <a:pt x="1" y="2"/>
                  </a:cubicBezTo>
                  <a:cubicBezTo>
                    <a:pt x="1" y="2"/>
                    <a:pt x="1" y="2"/>
                    <a:pt x="1" y="2"/>
                  </a:cubicBezTo>
                  <a:cubicBezTo>
                    <a:pt x="0" y="2"/>
                    <a:pt x="0" y="2"/>
                    <a:pt x="0" y="2"/>
                  </a:cubicBezTo>
                  <a:cubicBezTo>
                    <a:pt x="0" y="2"/>
                    <a:pt x="0" y="2"/>
                    <a:pt x="0" y="2"/>
                  </a:cubicBezTo>
                  <a:cubicBezTo>
                    <a:pt x="1" y="2"/>
                    <a:pt x="1" y="2"/>
                    <a:pt x="1" y="2"/>
                  </a:cubicBezTo>
                  <a:cubicBezTo>
                    <a:pt x="1" y="2"/>
                    <a:pt x="1" y="1"/>
                    <a:pt x="1" y="1"/>
                  </a:cubicBezTo>
                  <a:cubicBezTo>
                    <a:pt x="1" y="1"/>
                    <a:pt x="1" y="1"/>
                    <a:pt x="1" y="1"/>
                  </a:cubicBezTo>
                  <a:cubicBezTo>
                    <a:pt x="1" y="1"/>
                    <a:pt x="1" y="1"/>
                    <a:pt x="1" y="1"/>
                  </a:cubicBezTo>
                  <a:cubicBezTo>
                    <a:pt x="1" y="2"/>
                    <a:pt x="1" y="2"/>
                    <a:pt x="1" y="2"/>
                  </a:cubicBezTo>
                  <a:cubicBezTo>
                    <a:pt x="1" y="2"/>
                    <a:pt x="1" y="2"/>
                    <a:pt x="1" y="2"/>
                  </a:cubicBezTo>
                  <a:cubicBezTo>
                    <a:pt x="2" y="2"/>
                    <a:pt x="2" y="2"/>
                    <a:pt x="2" y="2"/>
                  </a:cubicBezTo>
                  <a:cubicBezTo>
                    <a:pt x="1" y="2"/>
                    <a:pt x="1" y="2"/>
                    <a:pt x="1" y="2"/>
                  </a:cubicBezTo>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55" name="Freeform 254"/>
            <p:cNvSpPr>
              <a:spLocks/>
            </p:cNvSpPr>
            <p:nvPr userDrawn="1"/>
          </p:nvSpPr>
          <p:spPr bwMode="auto">
            <a:xfrm>
              <a:off x="295" y="304"/>
              <a:ext cx="1" cy="2"/>
            </a:xfrm>
            <a:custGeom>
              <a:avLst/>
              <a:gdLst/>
              <a:ahLst/>
              <a:cxnLst>
                <a:cxn ang="0">
                  <a:pos x="0" y="2"/>
                </a:cxn>
                <a:cxn ang="0">
                  <a:pos x="0" y="0"/>
                </a:cxn>
                <a:cxn ang="0">
                  <a:pos x="0" y="2"/>
                </a:cxn>
                <a:cxn ang="0">
                  <a:pos x="0" y="2"/>
                </a:cxn>
              </a:cxnLst>
              <a:rect l="0" t="0" r="r" b="b"/>
              <a:pathLst>
                <a:path h="2">
                  <a:moveTo>
                    <a:pt x="0" y="2"/>
                  </a:moveTo>
                  <a:lnTo>
                    <a:pt x="0" y="0"/>
                  </a:lnTo>
                  <a:lnTo>
                    <a:pt x="0" y="2"/>
                  </a:lnTo>
                  <a:lnTo>
                    <a:pt x="0" y="2"/>
                  </a:lnTo>
                  <a:close/>
                </a:path>
              </a:pathLst>
            </a:custGeom>
            <a:solidFill>
              <a:srgbClr val="000000"/>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56" name="Freeform 255"/>
            <p:cNvSpPr>
              <a:spLocks noEditPoints="1"/>
            </p:cNvSpPr>
            <p:nvPr userDrawn="1"/>
          </p:nvSpPr>
          <p:spPr bwMode="auto">
            <a:xfrm>
              <a:off x="259" y="296"/>
              <a:ext cx="60" cy="105"/>
            </a:xfrm>
            <a:custGeom>
              <a:avLst/>
              <a:gdLst/>
              <a:ahLst/>
              <a:cxnLst>
                <a:cxn ang="0">
                  <a:pos x="30" y="26"/>
                </a:cxn>
                <a:cxn ang="0">
                  <a:pos x="28" y="25"/>
                </a:cxn>
                <a:cxn ang="0">
                  <a:pos x="28" y="22"/>
                </a:cxn>
                <a:cxn ang="0">
                  <a:pos x="27" y="20"/>
                </a:cxn>
                <a:cxn ang="0">
                  <a:pos x="24" y="19"/>
                </a:cxn>
                <a:cxn ang="0">
                  <a:pos x="20" y="16"/>
                </a:cxn>
                <a:cxn ang="0">
                  <a:pos x="20" y="20"/>
                </a:cxn>
                <a:cxn ang="0">
                  <a:pos x="16" y="22"/>
                </a:cxn>
                <a:cxn ang="0">
                  <a:pos x="16" y="15"/>
                </a:cxn>
                <a:cxn ang="0">
                  <a:pos x="18" y="14"/>
                </a:cxn>
                <a:cxn ang="0">
                  <a:pos x="20" y="14"/>
                </a:cxn>
                <a:cxn ang="0">
                  <a:pos x="23" y="15"/>
                </a:cxn>
                <a:cxn ang="0">
                  <a:pos x="25" y="11"/>
                </a:cxn>
                <a:cxn ang="0">
                  <a:pos x="23" y="8"/>
                </a:cxn>
                <a:cxn ang="0">
                  <a:pos x="19" y="6"/>
                </a:cxn>
                <a:cxn ang="0">
                  <a:pos x="21" y="2"/>
                </a:cxn>
                <a:cxn ang="0">
                  <a:pos x="18" y="1"/>
                </a:cxn>
                <a:cxn ang="0">
                  <a:pos x="17" y="8"/>
                </a:cxn>
                <a:cxn ang="0">
                  <a:pos x="16" y="8"/>
                </a:cxn>
                <a:cxn ang="0">
                  <a:pos x="14" y="8"/>
                </a:cxn>
                <a:cxn ang="0">
                  <a:pos x="13" y="5"/>
                </a:cxn>
                <a:cxn ang="0">
                  <a:pos x="11" y="6"/>
                </a:cxn>
                <a:cxn ang="0">
                  <a:pos x="10" y="9"/>
                </a:cxn>
                <a:cxn ang="0">
                  <a:pos x="12" y="10"/>
                </a:cxn>
                <a:cxn ang="0">
                  <a:pos x="9" y="8"/>
                </a:cxn>
                <a:cxn ang="0">
                  <a:pos x="7" y="7"/>
                </a:cxn>
                <a:cxn ang="0">
                  <a:pos x="1" y="21"/>
                </a:cxn>
                <a:cxn ang="0">
                  <a:pos x="1" y="22"/>
                </a:cxn>
                <a:cxn ang="0">
                  <a:pos x="1" y="27"/>
                </a:cxn>
                <a:cxn ang="0">
                  <a:pos x="1" y="36"/>
                </a:cxn>
                <a:cxn ang="0">
                  <a:pos x="2" y="40"/>
                </a:cxn>
                <a:cxn ang="0">
                  <a:pos x="4" y="42"/>
                </a:cxn>
                <a:cxn ang="0">
                  <a:pos x="3" y="38"/>
                </a:cxn>
                <a:cxn ang="0">
                  <a:pos x="6" y="44"/>
                </a:cxn>
                <a:cxn ang="0">
                  <a:pos x="16" y="49"/>
                </a:cxn>
                <a:cxn ang="0">
                  <a:pos x="18" y="51"/>
                </a:cxn>
                <a:cxn ang="0">
                  <a:pos x="20" y="51"/>
                </a:cxn>
                <a:cxn ang="0">
                  <a:pos x="19" y="50"/>
                </a:cxn>
                <a:cxn ang="0">
                  <a:pos x="14" y="46"/>
                </a:cxn>
                <a:cxn ang="0">
                  <a:pos x="12" y="46"/>
                </a:cxn>
                <a:cxn ang="0">
                  <a:pos x="10" y="40"/>
                </a:cxn>
                <a:cxn ang="0">
                  <a:pos x="13" y="40"/>
                </a:cxn>
                <a:cxn ang="0">
                  <a:pos x="14" y="39"/>
                </a:cxn>
                <a:cxn ang="0">
                  <a:pos x="16" y="41"/>
                </a:cxn>
                <a:cxn ang="0">
                  <a:pos x="19" y="36"/>
                </a:cxn>
                <a:cxn ang="0">
                  <a:pos x="19" y="35"/>
                </a:cxn>
                <a:cxn ang="0">
                  <a:pos x="19" y="35"/>
                </a:cxn>
                <a:cxn ang="0">
                  <a:pos x="20" y="33"/>
                </a:cxn>
                <a:cxn ang="0">
                  <a:pos x="22" y="32"/>
                </a:cxn>
                <a:cxn ang="0">
                  <a:pos x="22" y="31"/>
                </a:cxn>
                <a:cxn ang="0">
                  <a:pos x="25" y="29"/>
                </a:cxn>
                <a:cxn ang="0">
                  <a:pos x="27" y="28"/>
                </a:cxn>
                <a:cxn ang="0">
                  <a:pos x="24" y="27"/>
                </a:cxn>
                <a:cxn ang="0">
                  <a:pos x="28" y="24"/>
                </a:cxn>
                <a:cxn ang="0">
                  <a:pos x="29" y="28"/>
                </a:cxn>
                <a:cxn ang="0">
                  <a:pos x="30" y="28"/>
                </a:cxn>
                <a:cxn ang="0">
                  <a:pos x="21" y="9"/>
                </a:cxn>
                <a:cxn ang="0">
                  <a:pos x="19" y="13"/>
                </a:cxn>
                <a:cxn ang="0">
                  <a:pos x="20" y="10"/>
                </a:cxn>
                <a:cxn ang="0">
                  <a:pos x="18" y="11"/>
                </a:cxn>
              </a:cxnLst>
              <a:rect l="0" t="0" r="r" b="b"/>
              <a:pathLst>
                <a:path w="30" h="52">
                  <a:moveTo>
                    <a:pt x="30" y="27"/>
                  </a:moveTo>
                  <a:cubicBezTo>
                    <a:pt x="30" y="27"/>
                    <a:pt x="30" y="27"/>
                    <a:pt x="30" y="27"/>
                  </a:cubicBezTo>
                  <a:cubicBezTo>
                    <a:pt x="30" y="27"/>
                    <a:pt x="30" y="27"/>
                    <a:pt x="30" y="27"/>
                  </a:cubicBezTo>
                  <a:cubicBezTo>
                    <a:pt x="30" y="27"/>
                    <a:pt x="30" y="27"/>
                    <a:pt x="30" y="27"/>
                  </a:cubicBezTo>
                  <a:cubicBezTo>
                    <a:pt x="30" y="26"/>
                    <a:pt x="30" y="26"/>
                    <a:pt x="30" y="26"/>
                  </a:cubicBezTo>
                  <a:cubicBezTo>
                    <a:pt x="30" y="26"/>
                    <a:pt x="30" y="26"/>
                    <a:pt x="30" y="26"/>
                  </a:cubicBezTo>
                  <a:cubicBezTo>
                    <a:pt x="30" y="26"/>
                    <a:pt x="30" y="26"/>
                    <a:pt x="30" y="26"/>
                  </a:cubicBezTo>
                  <a:cubicBezTo>
                    <a:pt x="30" y="26"/>
                    <a:pt x="30" y="26"/>
                    <a:pt x="30" y="26"/>
                  </a:cubicBezTo>
                  <a:cubicBezTo>
                    <a:pt x="29" y="26"/>
                    <a:pt x="29" y="26"/>
                    <a:pt x="29" y="26"/>
                  </a:cubicBezTo>
                  <a:cubicBezTo>
                    <a:pt x="29" y="26"/>
                    <a:pt x="29" y="26"/>
                    <a:pt x="29" y="26"/>
                  </a:cubicBezTo>
                  <a:cubicBezTo>
                    <a:pt x="29" y="25"/>
                    <a:pt x="29" y="25"/>
                    <a:pt x="29" y="25"/>
                  </a:cubicBezTo>
                  <a:cubicBezTo>
                    <a:pt x="28" y="25"/>
                    <a:pt x="28" y="25"/>
                    <a:pt x="28" y="25"/>
                  </a:cubicBezTo>
                  <a:cubicBezTo>
                    <a:pt x="28" y="26"/>
                    <a:pt x="28" y="26"/>
                    <a:pt x="28" y="26"/>
                  </a:cubicBezTo>
                  <a:cubicBezTo>
                    <a:pt x="28" y="25"/>
                    <a:pt x="28" y="25"/>
                    <a:pt x="28" y="25"/>
                  </a:cubicBezTo>
                  <a:cubicBezTo>
                    <a:pt x="29" y="24"/>
                    <a:pt x="29" y="24"/>
                    <a:pt x="29" y="24"/>
                  </a:cubicBezTo>
                  <a:cubicBezTo>
                    <a:pt x="30" y="24"/>
                    <a:pt x="30" y="24"/>
                    <a:pt x="30" y="24"/>
                  </a:cubicBezTo>
                  <a:cubicBezTo>
                    <a:pt x="29" y="23"/>
                    <a:pt x="29" y="23"/>
                    <a:pt x="29" y="23"/>
                  </a:cubicBezTo>
                  <a:cubicBezTo>
                    <a:pt x="29" y="22"/>
                    <a:pt x="29" y="22"/>
                    <a:pt x="29" y="22"/>
                  </a:cubicBezTo>
                  <a:cubicBezTo>
                    <a:pt x="29" y="22"/>
                    <a:pt x="29" y="22"/>
                    <a:pt x="29" y="22"/>
                  </a:cubicBezTo>
                  <a:cubicBezTo>
                    <a:pt x="29" y="22"/>
                    <a:pt x="29" y="22"/>
                    <a:pt x="29" y="22"/>
                  </a:cubicBezTo>
                  <a:cubicBezTo>
                    <a:pt x="28" y="22"/>
                    <a:pt x="28" y="22"/>
                    <a:pt x="28" y="22"/>
                  </a:cubicBezTo>
                  <a:cubicBezTo>
                    <a:pt x="29" y="22"/>
                    <a:pt x="29" y="22"/>
                    <a:pt x="29" y="22"/>
                  </a:cubicBezTo>
                  <a:cubicBezTo>
                    <a:pt x="28" y="22"/>
                    <a:pt x="28" y="22"/>
                    <a:pt x="28" y="22"/>
                  </a:cubicBezTo>
                  <a:cubicBezTo>
                    <a:pt x="28" y="21"/>
                    <a:pt x="28" y="21"/>
                    <a:pt x="28" y="21"/>
                  </a:cubicBezTo>
                  <a:cubicBezTo>
                    <a:pt x="27" y="21"/>
                    <a:pt x="27" y="21"/>
                    <a:pt x="27" y="21"/>
                  </a:cubicBezTo>
                  <a:cubicBezTo>
                    <a:pt x="27" y="21"/>
                    <a:pt x="27" y="21"/>
                    <a:pt x="27" y="21"/>
                  </a:cubicBezTo>
                  <a:cubicBezTo>
                    <a:pt x="27" y="21"/>
                    <a:pt x="27" y="21"/>
                    <a:pt x="27" y="21"/>
                  </a:cubicBezTo>
                  <a:cubicBezTo>
                    <a:pt x="27" y="20"/>
                    <a:pt x="27" y="20"/>
                    <a:pt x="27" y="20"/>
                  </a:cubicBezTo>
                  <a:cubicBezTo>
                    <a:pt x="27" y="20"/>
                    <a:pt x="27" y="20"/>
                    <a:pt x="27" y="20"/>
                  </a:cubicBezTo>
                  <a:cubicBezTo>
                    <a:pt x="27" y="19"/>
                    <a:pt x="27" y="19"/>
                    <a:pt x="27" y="19"/>
                  </a:cubicBezTo>
                  <a:cubicBezTo>
                    <a:pt x="26" y="19"/>
                    <a:pt x="26" y="18"/>
                    <a:pt x="26" y="17"/>
                  </a:cubicBezTo>
                  <a:cubicBezTo>
                    <a:pt x="25" y="18"/>
                    <a:pt x="25" y="18"/>
                    <a:pt x="25" y="18"/>
                  </a:cubicBezTo>
                  <a:cubicBezTo>
                    <a:pt x="25" y="18"/>
                    <a:pt x="25" y="18"/>
                    <a:pt x="25" y="18"/>
                  </a:cubicBezTo>
                  <a:cubicBezTo>
                    <a:pt x="25" y="18"/>
                    <a:pt x="25" y="19"/>
                    <a:pt x="24" y="19"/>
                  </a:cubicBezTo>
                  <a:cubicBezTo>
                    <a:pt x="24" y="19"/>
                    <a:pt x="24" y="19"/>
                    <a:pt x="24" y="19"/>
                  </a:cubicBezTo>
                  <a:cubicBezTo>
                    <a:pt x="23" y="19"/>
                    <a:pt x="23" y="19"/>
                    <a:pt x="23" y="19"/>
                  </a:cubicBezTo>
                  <a:cubicBezTo>
                    <a:pt x="23" y="18"/>
                    <a:pt x="23" y="17"/>
                    <a:pt x="24" y="17"/>
                  </a:cubicBezTo>
                  <a:cubicBezTo>
                    <a:pt x="23" y="17"/>
                    <a:pt x="23" y="17"/>
                    <a:pt x="23" y="17"/>
                  </a:cubicBezTo>
                  <a:cubicBezTo>
                    <a:pt x="23" y="16"/>
                    <a:pt x="23" y="16"/>
                    <a:pt x="23" y="16"/>
                  </a:cubicBezTo>
                  <a:cubicBezTo>
                    <a:pt x="22" y="16"/>
                    <a:pt x="22" y="16"/>
                    <a:pt x="22" y="16"/>
                  </a:cubicBezTo>
                  <a:cubicBezTo>
                    <a:pt x="21" y="16"/>
                    <a:pt x="21" y="16"/>
                    <a:pt x="20" y="16"/>
                  </a:cubicBezTo>
                  <a:cubicBezTo>
                    <a:pt x="20" y="16"/>
                    <a:pt x="20" y="16"/>
                    <a:pt x="20" y="16"/>
                  </a:cubicBezTo>
                  <a:cubicBezTo>
                    <a:pt x="20" y="16"/>
                    <a:pt x="20" y="16"/>
                    <a:pt x="20" y="16"/>
                  </a:cubicBezTo>
                  <a:cubicBezTo>
                    <a:pt x="20" y="16"/>
                    <a:pt x="20" y="16"/>
                    <a:pt x="20" y="16"/>
                  </a:cubicBezTo>
                  <a:cubicBezTo>
                    <a:pt x="20" y="17"/>
                    <a:pt x="20" y="17"/>
                    <a:pt x="20" y="17"/>
                  </a:cubicBezTo>
                  <a:cubicBezTo>
                    <a:pt x="20" y="18"/>
                    <a:pt x="20" y="18"/>
                    <a:pt x="20" y="19"/>
                  </a:cubicBezTo>
                  <a:cubicBezTo>
                    <a:pt x="19" y="19"/>
                    <a:pt x="19" y="19"/>
                    <a:pt x="19" y="19"/>
                  </a:cubicBezTo>
                  <a:cubicBezTo>
                    <a:pt x="19" y="19"/>
                    <a:pt x="19" y="19"/>
                    <a:pt x="19" y="19"/>
                  </a:cubicBezTo>
                  <a:cubicBezTo>
                    <a:pt x="20" y="20"/>
                    <a:pt x="20" y="20"/>
                    <a:pt x="20" y="20"/>
                  </a:cubicBezTo>
                  <a:cubicBezTo>
                    <a:pt x="20" y="21"/>
                    <a:pt x="20" y="22"/>
                    <a:pt x="18" y="23"/>
                  </a:cubicBezTo>
                  <a:cubicBezTo>
                    <a:pt x="19" y="23"/>
                    <a:pt x="19" y="24"/>
                    <a:pt x="19" y="25"/>
                  </a:cubicBezTo>
                  <a:cubicBezTo>
                    <a:pt x="18" y="25"/>
                    <a:pt x="18" y="25"/>
                    <a:pt x="18" y="25"/>
                  </a:cubicBezTo>
                  <a:cubicBezTo>
                    <a:pt x="18" y="26"/>
                    <a:pt x="18" y="26"/>
                    <a:pt x="18" y="26"/>
                  </a:cubicBezTo>
                  <a:cubicBezTo>
                    <a:pt x="18" y="25"/>
                    <a:pt x="17" y="25"/>
                    <a:pt x="17" y="24"/>
                  </a:cubicBezTo>
                  <a:cubicBezTo>
                    <a:pt x="17" y="24"/>
                    <a:pt x="17" y="23"/>
                    <a:pt x="17" y="22"/>
                  </a:cubicBezTo>
                  <a:cubicBezTo>
                    <a:pt x="17" y="22"/>
                    <a:pt x="17" y="22"/>
                    <a:pt x="16" y="22"/>
                  </a:cubicBezTo>
                  <a:cubicBezTo>
                    <a:pt x="15" y="22"/>
                    <a:pt x="15" y="21"/>
                    <a:pt x="14" y="21"/>
                  </a:cubicBezTo>
                  <a:cubicBezTo>
                    <a:pt x="14" y="21"/>
                    <a:pt x="14" y="21"/>
                    <a:pt x="14" y="21"/>
                  </a:cubicBezTo>
                  <a:cubicBezTo>
                    <a:pt x="14" y="21"/>
                    <a:pt x="14" y="20"/>
                    <a:pt x="14" y="19"/>
                  </a:cubicBezTo>
                  <a:cubicBezTo>
                    <a:pt x="13" y="20"/>
                    <a:pt x="13" y="20"/>
                    <a:pt x="13" y="20"/>
                  </a:cubicBezTo>
                  <a:cubicBezTo>
                    <a:pt x="13" y="18"/>
                    <a:pt x="14" y="17"/>
                    <a:pt x="15" y="16"/>
                  </a:cubicBezTo>
                  <a:cubicBezTo>
                    <a:pt x="15" y="16"/>
                    <a:pt x="15" y="16"/>
                    <a:pt x="15" y="16"/>
                  </a:cubicBezTo>
                  <a:cubicBezTo>
                    <a:pt x="16" y="15"/>
                    <a:pt x="16" y="15"/>
                    <a:pt x="16" y="15"/>
                  </a:cubicBezTo>
                  <a:cubicBezTo>
                    <a:pt x="16" y="15"/>
                    <a:pt x="16" y="15"/>
                    <a:pt x="16" y="14"/>
                  </a:cubicBezTo>
                  <a:cubicBezTo>
                    <a:pt x="17" y="14"/>
                    <a:pt x="17" y="14"/>
                    <a:pt x="17" y="14"/>
                  </a:cubicBezTo>
                  <a:cubicBezTo>
                    <a:pt x="17" y="14"/>
                    <a:pt x="18" y="13"/>
                    <a:pt x="18" y="12"/>
                  </a:cubicBezTo>
                  <a:cubicBezTo>
                    <a:pt x="18" y="13"/>
                    <a:pt x="18" y="13"/>
                    <a:pt x="18" y="14"/>
                  </a:cubicBezTo>
                  <a:cubicBezTo>
                    <a:pt x="17" y="14"/>
                    <a:pt x="17" y="14"/>
                    <a:pt x="17" y="14"/>
                  </a:cubicBezTo>
                  <a:cubicBezTo>
                    <a:pt x="18" y="14"/>
                    <a:pt x="18" y="14"/>
                    <a:pt x="18" y="14"/>
                  </a:cubicBezTo>
                  <a:cubicBezTo>
                    <a:pt x="18" y="14"/>
                    <a:pt x="18" y="14"/>
                    <a:pt x="18" y="14"/>
                  </a:cubicBezTo>
                  <a:cubicBezTo>
                    <a:pt x="18" y="14"/>
                    <a:pt x="18" y="14"/>
                    <a:pt x="18" y="14"/>
                  </a:cubicBezTo>
                  <a:cubicBezTo>
                    <a:pt x="19" y="14"/>
                    <a:pt x="19" y="14"/>
                    <a:pt x="19" y="14"/>
                  </a:cubicBezTo>
                  <a:cubicBezTo>
                    <a:pt x="19" y="14"/>
                    <a:pt x="19" y="14"/>
                    <a:pt x="19" y="14"/>
                  </a:cubicBezTo>
                  <a:cubicBezTo>
                    <a:pt x="19" y="14"/>
                    <a:pt x="19" y="14"/>
                    <a:pt x="19" y="14"/>
                  </a:cubicBezTo>
                  <a:cubicBezTo>
                    <a:pt x="20" y="14"/>
                    <a:pt x="20" y="14"/>
                    <a:pt x="20" y="14"/>
                  </a:cubicBezTo>
                  <a:cubicBezTo>
                    <a:pt x="20" y="14"/>
                    <a:pt x="20" y="14"/>
                    <a:pt x="20" y="14"/>
                  </a:cubicBezTo>
                  <a:cubicBezTo>
                    <a:pt x="20" y="14"/>
                    <a:pt x="20" y="14"/>
                    <a:pt x="20" y="14"/>
                  </a:cubicBezTo>
                  <a:cubicBezTo>
                    <a:pt x="20" y="14"/>
                    <a:pt x="21" y="14"/>
                    <a:pt x="21" y="14"/>
                  </a:cubicBezTo>
                  <a:cubicBezTo>
                    <a:pt x="21" y="15"/>
                    <a:pt x="21" y="15"/>
                    <a:pt x="21" y="15"/>
                  </a:cubicBezTo>
                  <a:cubicBezTo>
                    <a:pt x="22" y="15"/>
                    <a:pt x="22" y="15"/>
                    <a:pt x="22" y="15"/>
                  </a:cubicBezTo>
                  <a:cubicBezTo>
                    <a:pt x="22" y="15"/>
                    <a:pt x="22" y="16"/>
                    <a:pt x="23" y="16"/>
                  </a:cubicBezTo>
                  <a:cubicBezTo>
                    <a:pt x="23" y="15"/>
                    <a:pt x="23" y="15"/>
                    <a:pt x="23" y="15"/>
                  </a:cubicBezTo>
                  <a:cubicBezTo>
                    <a:pt x="22" y="15"/>
                    <a:pt x="22" y="14"/>
                    <a:pt x="22" y="14"/>
                  </a:cubicBezTo>
                  <a:cubicBezTo>
                    <a:pt x="22" y="14"/>
                    <a:pt x="23" y="15"/>
                    <a:pt x="23" y="15"/>
                  </a:cubicBezTo>
                  <a:cubicBezTo>
                    <a:pt x="24" y="14"/>
                    <a:pt x="24" y="14"/>
                    <a:pt x="24" y="14"/>
                  </a:cubicBezTo>
                  <a:cubicBezTo>
                    <a:pt x="23" y="13"/>
                    <a:pt x="23" y="12"/>
                    <a:pt x="23" y="11"/>
                  </a:cubicBezTo>
                  <a:cubicBezTo>
                    <a:pt x="23" y="12"/>
                    <a:pt x="23" y="12"/>
                    <a:pt x="24" y="12"/>
                  </a:cubicBezTo>
                  <a:cubicBezTo>
                    <a:pt x="24" y="13"/>
                    <a:pt x="24" y="13"/>
                    <a:pt x="24" y="13"/>
                  </a:cubicBezTo>
                  <a:cubicBezTo>
                    <a:pt x="24" y="12"/>
                    <a:pt x="24" y="12"/>
                    <a:pt x="24" y="12"/>
                  </a:cubicBezTo>
                  <a:cubicBezTo>
                    <a:pt x="25" y="12"/>
                    <a:pt x="25" y="12"/>
                    <a:pt x="25" y="12"/>
                  </a:cubicBezTo>
                  <a:cubicBezTo>
                    <a:pt x="25" y="11"/>
                    <a:pt x="25" y="11"/>
                    <a:pt x="25" y="11"/>
                  </a:cubicBezTo>
                  <a:cubicBezTo>
                    <a:pt x="25" y="11"/>
                    <a:pt x="24" y="10"/>
                    <a:pt x="24" y="10"/>
                  </a:cubicBezTo>
                  <a:cubicBezTo>
                    <a:pt x="23" y="10"/>
                    <a:pt x="23" y="10"/>
                    <a:pt x="23" y="10"/>
                  </a:cubicBezTo>
                  <a:cubicBezTo>
                    <a:pt x="23" y="9"/>
                    <a:pt x="23" y="9"/>
                    <a:pt x="23" y="9"/>
                  </a:cubicBezTo>
                  <a:cubicBezTo>
                    <a:pt x="23" y="9"/>
                    <a:pt x="23" y="9"/>
                    <a:pt x="23" y="9"/>
                  </a:cubicBezTo>
                  <a:cubicBezTo>
                    <a:pt x="23" y="9"/>
                    <a:pt x="23" y="9"/>
                    <a:pt x="23" y="9"/>
                  </a:cubicBezTo>
                  <a:cubicBezTo>
                    <a:pt x="23" y="8"/>
                    <a:pt x="23" y="8"/>
                    <a:pt x="23" y="8"/>
                  </a:cubicBezTo>
                  <a:cubicBezTo>
                    <a:pt x="23" y="8"/>
                    <a:pt x="23" y="8"/>
                    <a:pt x="23" y="8"/>
                  </a:cubicBezTo>
                  <a:cubicBezTo>
                    <a:pt x="23" y="7"/>
                    <a:pt x="23" y="6"/>
                    <a:pt x="22" y="6"/>
                  </a:cubicBezTo>
                  <a:cubicBezTo>
                    <a:pt x="22" y="5"/>
                    <a:pt x="22" y="5"/>
                    <a:pt x="22" y="5"/>
                  </a:cubicBezTo>
                  <a:cubicBezTo>
                    <a:pt x="21" y="5"/>
                    <a:pt x="21" y="5"/>
                    <a:pt x="21" y="5"/>
                  </a:cubicBezTo>
                  <a:cubicBezTo>
                    <a:pt x="21" y="5"/>
                    <a:pt x="21" y="5"/>
                    <a:pt x="21" y="5"/>
                  </a:cubicBezTo>
                  <a:cubicBezTo>
                    <a:pt x="21" y="5"/>
                    <a:pt x="20" y="6"/>
                    <a:pt x="20" y="6"/>
                  </a:cubicBezTo>
                  <a:cubicBezTo>
                    <a:pt x="20" y="5"/>
                    <a:pt x="20" y="4"/>
                    <a:pt x="20" y="4"/>
                  </a:cubicBezTo>
                  <a:cubicBezTo>
                    <a:pt x="19" y="4"/>
                    <a:pt x="19" y="5"/>
                    <a:pt x="19" y="6"/>
                  </a:cubicBezTo>
                  <a:cubicBezTo>
                    <a:pt x="18" y="5"/>
                    <a:pt x="19" y="4"/>
                    <a:pt x="20" y="4"/>
                  </a:cubicBezTo>
                  <a:cubicBezTo>
                    <a:pt x="19" y="4"/>
                    <a:pt x="19" y="4"/>
                    <a:pt x="19" y="4"/>
                  </a:cubicBezTo>
                  <a:cubicBezTo>
                    <a:pt x="20" y="3"/>
                    <a:pt x="20" y="3"/>
                    <a:pt x="20" y="3"/>
                  </a:cubicBezTo>
                  <a:cubicBezTo>
                    <a:pt x="20" y="3"/>
                    <a:pt x="20" y="3"/>
                    <a:pt x="20" y="3"/>
                  </a:cubicBezTo>
                  <a:cubicBezTo>
                    <a:pt x="20" y="3"/>
                    <a:pt x="20" y="3"/>
                    <a:pt x="20" y="3"/>
                  </a:cubicBezTo>
                  <a:cubicBezTo>
                    <a:pt x="20" y="3"/>
                    <a:pt x="20" y="3"/>
                    <a:pt x="20" y="3"/>
                  </a:cubicBezTo>
                  <a:cubicBezTo>
                    <a:pt x="21" y="3"/>
                    <a:pt x="21" y="2"/>
                    <a:pt x="21" y="2"/>
                  </a:cubicBezTo>
                  <a:cubicBezTo>
                    <a:pt x="21" y="1"/>
                    <a:pt x="20" y="1"/>
                    <a:pt x="20" y="2"/>
                  </a:cubicBezTo>
                  <a:cubicBezTo>
                    <a:pt x="19" y="1"/>
                    <a:pt x="19" y="1"/>
                    <a:pt x="19" y="1"/>
                  </a:cubicBezTo>
                  <a:cubicBezTo>
                    <a:pt x="19" y="1"/>
                    <a:pt x="19" y="1"/>
                    <a:pt x="19" y="1"/>
                  </a:cubicBezTo>
                  <a:cubicBezTo>
                    <a:pt x="19" y="0"/>
                    <a:pt x="19" y="0"/>
                    <a:pt x="19" y="0"/>
                  </a:cubicBezTo>
                  <a:cubicBezTo>
                    <a:pt x="19" y="0"/>
                    <a:pt x="19" y="0"/>
                    <a:pt x="19" y="0"/>
                  </a:cubicBezTo>
                  <a:cubicBezTo>
                    <a:pt x="18" y="0"/>
                    <a:pt x="18" y="0"/>
                    <a:pt x="18" y="0"/>
                  </a:cubicBezTo>
                  <a:cubicBezTo>
                    <a:pt x="18" y="0"/>
                    <a:pt x="18" y="0"/>
                    <a:pt x="18" y="1"/>
                  </a:cubicBezTo>
                  <a:cubicBezTo>
                    <a:pt x="18" y="1"/>
                    <a:pt x="18" y="1"/>
                    <a:pt x="18" y="1"/>
                  </a:cubicBezTo>
                  <a:cubicBezTo>
                    <a:pt x="19" y="1"/>
                    <a:pt x="18" y="2"/>
                    <a:pt x="18" y="3"/>
                  </a:cubicBezTo>
                  <a:cubicBezTo>
                    <a:pt x="18" y="3"/>
                    <a:pt x="18" y="3"/>
                    <a:pt x="18" y="3"/>
                  </a:cubicBezTo>
                  <a:cubicBezTo>
                    <a:pt x="18" y="3"/>
                    <a:pt x="18" y="4"/>
                    <a:pt x="17" y="5"/>
                  </a:cubicBezTo>
                  <a:cubicBezTo>
                    <a:pt x="17" y="6"/>
                    <a:pt x="17" y="6"/>
                    <a:pt x="17" y="6"/>
                  </a:cubicBezTo>
                  <a:cubicBezTo>
                    <a:pt x="17" y="6"/>
                    <a:pt x="17" y="6"/>
                    <a:pt x="17" y="6"/>
                  </a:cubicBezTo>
                  <a:cubicBezTo>
                    <a:pt x="16" y="7"/>
                    <a:pt x="16" y="8"/>
                    <a:pt x="17" y="8"/>
                  </a:cubicBezTo>
                  <a:cubicBezTo>
                    <a:pt x="16" y="9"/>
                    <a:pt x="16" y="10"/>
                    <a:pt x="16" y="10"/>
                  </a:cubicBezTo>
                  <a:cubicBezTo>
                    <a:pt x="16" y="10"/>
                    <a:pt x="16" y="10"/>
                    <a:pt x="16" y="10"/>
                  </a:cubicBezTo>
                  <a:cubicBezTo>
                    <a:pt x="15" y="11"/>
                    <a:pt x="15" y="11"/>
                    <a:pt x="15" y="11"/>
                  </a:cubicBezTo>
                  <a:cubicBezTo>
                    <a:pt x="15" y="10"/>
                    <a:pt x="15" y="10"/>
                    <a:pt x="15" y="10"/>
                  </a:cubicBezTo>
                  <a:cubicBezTo>
                    <a:pt x="15" y="10"/>
                    <a:pt x="15" y="10"/>
                    <a:pt x="15" y="10"/>
                  </a:cubicBezTo>
                  <a:cubicBezTo>
                    <a:pt x="16" y="9"/>
                    <a:pt x="16" y="9"/>
                    <a:pt x="16" y="9"/>
                  </a:cubicBezTo>
                  <a:cubicBezTo>
                    <a:pt x="16" y="9"/>
                    <a:pt x="16" y="8"/>
                    <a:pt x="16" y="8"/>
                  </a:cubicBezTo>
                  <a:cubicBezTo>
                    <a:pt x="15" y="8"/>
                    <a:pt x="15" y="9"/>
                    <a:pt x="15" y="9"/>
                  </a:cubicBezTo>
                  <a:cubicBezTo>
                    <a:pt x="15" y="9"/>
                    <a:pt x="15" y="9"/>
                    <a:pt x="15" y="9"/>
                  </a:cubicBezTo>
                  <a:cubicBezTo>
                    <a:pt x="15" y="10"/>
                    <a:pt x="15" y="10"/>
                    <a:pt x="14" y="10"/>
                  </a:cubicBezTo>
                  <a:cubicBezTo>
                    <a:pt x="14" y="11"/>
                    <a:pt x="13" y="10"/>
                    <a:pt x="13" y="9"/>
                  </a:cubicBezTo>
                  <a:cubicBezTo>
                    <a:pt x="13" y="9"/>
                    <a:pt x="13" y="9"/>
                    <a:pt x="13" y="9"/>
                  </a:cubicBezTo>
                  <a:cubicBezTo>
                    <a:pt x="13" y="9"/>
                    <a:pt x="13" y="9"/>
                    <a:pt x="13" y="9"/>
                  </a:cubicBezTo>
                  <a:cubicBezTo>
                    <a:pt x="14" y="8"/>
                    <a:pt x="14" y="8"/>
                    <a:pt x="14" y="8"/>
                  </a:cubicBezTo>
                  <a:cubicBezTo>
                    <a:pt x="14" y="8"/>
                    <a:pt x="14" y="8"/>
                    <a:pt x="14" y="8"/>
                  </a:cubicBezTo>
                  <a:cubicBezTo>
                    <a:pt x="14" y="8"/>
                    <a:pt x="13" y="7"/>
                    <a:pt x="13" y="7"/>
                  </a:cubicBezTo>
                  <a:cubicBezTo>
                    <a:pt x="14" y="6"/>
                    <a:pt x="14" y="5"/>
                    <a:pt x="15" y="4"/>
                  </a:cubicBezTo>
                  <a:cubicBezTo>
                    <a:pt x="15" y="4"/>
                    <a:pt x="15" y="4"/>
                    <a:pt x="15" y="4"/>
                  </a:cubicBezTo>
                  <a:cubicBezTo>
                    <a:pt x="14" y="4"/>
                    <a:pt x="14" y="4"/>
                    <a:pt x="14" y="4"/>
                  </a:cubicBezTo>
                  <a:cubicBezTo>
                    <a:pt x="14" y="4"/>
                    <a:pt x="14" y="5"/>
                    <a:pt x="13" y="5"/>
                  </a:cubicBezTo>
                  <a:cubicBezTo>
                    <a:pt x="13" y="5"/>
                    <a:pt x="13" y="5"/>
                    <a:pt x="13" y="5"/>
                  </a:cubicBezTo>
                  <a:cubicBezTo>
                    <a:pt x="13" y="5"/>
                    <a:pt x="13" y="5"/>
                    <a:pt x="13" y="5"/>
                  </a:cubicBezTo>
                  <a:cubicBezTo>
                    <a:pt x="13" y="4"/>
                    <a:pt x="13" y="4"/>
                    <a:pt x="13" y="4"/>
                  </a:cubicBezTo>
                  <a:cubicBezTo>
                    <a:pt x="12" y="5"/>
                    <a:pt x="12" y="5"/>
                    <a:pt x="12" y="5"/>
                  </a:cubicBezTo>
                  <a:cubicBezTo>
                    <a:pt x="13" y="4"/>
                    <a:pt x="13" y="4"/>
                    <a:pt x="13" y="4"/>
                  </a:cubicBezTo>
                  <a:cubicBezTo>
                    <a:pt x="12" y="4"/>
                    <a:pt x="12" y="4"/>
                    <a:pt x="12" y="4"/>
                  </a:cubicBezTo>
                  <a:cubicBezTo>
                    <a:pt x="12" y="5"/>
                    <a:pt x="11" y="5"/>
                    <a:pt x="11" y="6"/>
                  </a:cubicBezTo>
                  <a:cubicBezTo>
                    <a:pt x="11" y="6"/>
                    <a:pt x="11" y="6"/>
                    <a:pt x="11" y="6"/>
                  </a:cubicBezTo>
                  <a:cubicBezTo>
                    <a:pt x="10" y="7"/>
                    <a:pt x="10" y="7"/>
                    <a:pt x="10" y="7"/>
                  </a:cubicBezTo>
                  <a:cubicBezTo>
                    <a:pt x="11" y="7"/>
                    <a:pt x="11" y="7"/>
                    <a:pt x="11" y="7"/>
                  </a:cubicBezTo>
                  <a:cubicBezTo>
                    <a:pt x="11" y="7"/>
                    <a:pt x="11" y="7"/>
                    <a:pt x="11" y="7"/>
                  </a:cubicBezTo>
                  <a:cubicBezTo>
                    <a:pt x="11" y="7"/>
                    <a:pt x="11" y="7"/>
                    <a:pt x="11" y="7"/>
                  </a:cubicBezTo>
                  <a:cubicBezTo>
                    <a:pt x="10" y="8"/>
                    <a:pt x="10" y="8"/>
                    <a:pt x="10" y="8"/>
                  </a:cubicBezTo>
                  <a:cubicBezTo>
                    <a:pt x="10" y="8"/>
                    <a:pt x="10" y="8"/>
                    <a:pt x="10" y="8"/>
                  </a:cubicBezTo>
                  <a:cubicBezTo>
                    <a:pt x="10" y="9"/>
                    <a:pt x="10" y="9"/>
                    <a:pt x="10" y="9"/>
                  </a:cubicBezTo>
                  <a:cubicBezTo>
                    <a:pt x="11" y="9"/>
                    <a:pt x="11" y="9"/>
                    <a:pt x="11" y="9"/>
                  </a:cubicBezTo>
                  <a:cubicBezTo>
                    <a:pt x="10" y="9"/>
                    <a:pt x="10" y="9"/>
                    <a:pt x="10" y="9"/>
                  </a:cubicBezTo>
                  <a:cubicBezTo>
                    <a:pt x="11" y="9"/>
                    <a:pt x="12" y="9"/>
                    <a:pt x="12" y="9"/>
                  </a:cubicBezTo>
                  <a:cubicBezTo>
                    <a:pt x="13" y="9"/>
                    <a:pt x="13" y="9"/>
                    <a:pt x="13" y="9"/>
                  </a:cubicBezTo>
                  <a:cubicBezTo>
                    <a:pt x="12" y="10"/>
                    <a:pt x="12" y="10"/>
                    <a:pt x="12" y="10"/>
                  </a:cubicBezTo>
                  <a:cubicBezTo>
                    <a:pt x="12" y="10"/>
                    <a:pt x="12" y="10"/>
                    <a:pt x="12" y="10"/>
                  </a:cubicBezTo>
                  <a:cubicBezTo>
                    <a:pt x="12" y="10"/>
                    <a:pt x="12" y="10"/>
                    <a:pt x="12" y="10"/>
                  </a:cubicBezTo>
                  <a:cubicBezTo>
                    <a:pt x="11" y="10"/>
                    <a:pt x="11" y="10"/>
                    <a:pt x="11" y="10"/>
                  </a:cubicBezTo>
                  <a:cubicBezTo>
                    <a:pt x="10" y="10"/>
                    <a:pt x="10" y="10"/>
                    <a:pt x="10" y="10"/>
                  </a:cubicBezTo>
                  <a:cubicBezTo>
                    <a:pt x="10" y="10"/>
                    <a:pt x="10" y="10"/>
                    <a:pt x="10" y="10"/>
                  </a:cubicBezTo>
                  <a:cubicBezTo>
                    <a:pt x="10" y="10"/>
                    <a:pt x="10" y="10"/>
                    <a:pt x="10" y="10"/>
                  </a:cubicBezTo>
                  <a:cubicBezTo>
                    <a:pt x="10" y="9"/>
                    <a:pt x="10" y="9"/>
                    <a:pt x="9" y="7"/>
                  </a:cubicBezTo>
                  <a:cubicBezTo>
                    <a:pt x="9" y="7"/>
                    <a:pt x="9" y="7"/>
                    <a:pt x="9" y="7"/>
                  </a:cubicBezTo>
                  <a:cubicBezTo>
                    <a:pt x="9" y="8"/>
                    <a:pt x="9" y="8"/>
                    <a:pt x="9" y="8"/>
                  </a:cubicBezTo>
                  <a:cubicBezTo>
                    <a:pt x="9" y="8"/>
                    <a:pt x="9" y="8"/>
                    <a:pt x="9" y="8"/>
                  </a:cubicBezTo>
                  <a:cubicBezTo>
                    <a:pt x="9" y="7"/>
                    <a:pt x="9" y="7"/>
                    <a:pt x="9" y="7"/>
                  </a:cubicBezTo>
                  <a:cubicBezTo>
                    <a:pt x="8" y="8"/>
                    <a:pt x="8" y="8"/>
                    <a:pt x="8" y="8"/>
                  </a:cubicBezTo>
                  <a:cubicBezTo>
                    <a:pt x="8" y="7"/>
                    <a:pt x="8" y="7"/>
                    <a:pt x="9" y="6"/>
                  </a:cubicBezTo>
                  <a:cubicBezTo>
                    <a:pt x="8" y="7"/>
                    <a:pt x="8" y="7"/>
                    <a:pt x="8" y="7"/>
                  </a:cubicBezTo>
                  <a:cubicBezTo>
                    <a:pt x="8" y="7"/>
                    <a:pt x="8" y="7"/>
                    <a:pt x="8" y="7"/>
                  </a:cubicBezTo>
                  <a:cubicBezTo>
                    <a:pt x="8" y="7"/>
                    <a:pt x="7" y="7"/>
                    <a:pt x="7" y="7"/>
                  </a:cubicBezTo>
                  <a:cubicBezTo>
                    <a:pt x="7" y="7"/>
                    <a:pt x="7" y="7"/>
                    <a:pt x="7" y="7"/>
                  </a:cubicBezTo>
                  <a:cubicBezTo>
                    <a:pt x="7" y="7"/>
                    <a:pt x="7" y="7"/>
                    <a:pt x="7" y="7"/>
                  </a:cubicBezTo>
                  <a:cubicBezTo>
                    <a:pt x="6" y="8"/>
                    <a:pt x="6" y="8"/>
                    <a:pt x="6" y="8"/>
                  </a:cubicBezTo>
                  <a:cubicBezTo>
                    <a:pt x="6" y="8"/>
                    <a:pt x="6" y="7"/>
                    <a:pt x="6" y="7"/>
                  </a:cubicBezTo>
                  <a:cubicBezTo>
                    <a:pt x="6" y="7"/>
                    <a:pt x="6" y="7"/>
                    <a:pt x="6" y="7"/>
                  </a:cubicBezTo>
                  <a:cubicBezTo>
                    <a:pt x="6" y="6"/>
                    <a:pt x="6" y="6"/>
                    <a:pt x="6" y="6"/>
                  </a:cubicBezTo>
                  <a:cubicBezTo>
                    <a:pt x="3" y="11"/>
                    <a:pt x="2" y="16"/>
                    <a:pt x="1" y="21"/>
                  </a:cubicBezTo>
                  <a:cubicBezTo>
                    <a:pt x="1" y="21"/>
                    <a:pt x="1" y="21"/>
                    <a:pt x="1" y="21"/>
                  </a:cubicBezTo>
                  <a:cubicBezTo>
                    <a:pt x="1" y="21"/>
                    <a:pt x="1" y="21"/>
                    <a:pt x="1" y="21"/>
                  </a:cubicBezTo>
                  <a:cubicBezTo>
                    <a:pt x="1" y="21"/>
                    <a:pt x="1" y="21"/>
                    <a:pt x="1" y="21"/>
                  </a:cubicBezTo>
                  <a:cubicBezTo>
                    <a:pt x="1" y="22"/>
                    <a:pt x="1" y="22"/>
                    <a:pt x="1" y="22"/>
                  </a:cubicBezTo>
                  <a:cubicBezTo>
                    <a:pt x="1" y="22"/>
                    <a:pt x="1" y="22"/>
                    <a:pt x="1" y="22"/>
                  </a:cubicBezTo>
                  <a:cubicBezTo>
                    <a:pt x="1" y="22"/>
                    <a:pt x="1" y="22"/>
                    <a:pt x="1" y="22"/>
                  </a:cubicBezTo>
                  <a:cubicBezTo>
                    <a:pt x="1" y="22"/>
                    <a:pt x="1" y="22"/>
                    <a:pt x="1" y="22"/>
                  </a:cubicBezTo>
                  <a:cubicBezTo>
                    <a:pt x="1" y="23"/>
                    <a:pt x="1" y="23"/>
                    <a:pt x="1" y="23"/>
                  </a:cubicBezTo>
                  <a:cubicBezTo>
                    <a:pt x="1" y="24"/>
                    <a:pt x="1" y="25"/>
                    <a:pt x="1" y="26"/>
                  </a:cubicBezTo>
                  <a:cubicBezTo>
                    <a:pt x="2" y="26"/>
                    <a:pt x="2" y="26"/>
                    <a:pt x="2" y="26"/>
                  </a:cubicBezTo>
                  <a:cubicBezTo>
                    <a:pt x="2" y="27"/>
                    <a:pt x="2" y="27"/>
                    <a:pt x="1" y="28"/>
                  </a:cubicBezTo>
                  <a:cubicBezTo>
                    <a:pt x="1" y="28"/>
                    <a:pt x="1" y="28"/>
                    <a:pt x="1" y="28"/>
                  </a:cubicBezTo>
                  <a:cubicBezTo>
                    <a:pt x="1" y="28"/>
                    <a:pt x="1" y="28"/>
                    <a:pt x="1" y="28"/>
                  </a:cubicBezTo>
                  <a:cubicBezTo>
                    <a:pt x="1" y="27"/>
                    <a:pt x="1" y="27"/>
                    <a:pt x="1" y="27"/>
                  </a:cubicBezTo>
                  <a:cubicBezTo>
                    <a:pt x="1" y="27"/>
                    <a:pt x="1" y="27"/>
                    <a:pt x="1" y="27"/>
                  </a:cubicBezTo>
                  <a:cubicBezTo>
                    <a:pt x="1" y="27"/>
                    <a:pt x="1" y="27"/>
                    <a:pt x="1" y="27"/>
                  </a:cubicBezTo>
                  <a:cubicBezTo>
                    <a:pt x="1" y="28"/>
                    <a:pt x="1" y="28"/>
                    <a:pt x="1" y="29"/>
                  </a:cubicBezTo>
                  <a:cubicBezTo>
                    <a:pt x="1" y="29"/>
                    <a:pt x="1" y="29"/>
                    <a:pt x="1" y="29"/>
                  </a:cubicBezTo>
                  <a:cubicBezTo>
                    <a:pt x="1" y="29"/>
                    <a:pt x="1" y="29"/>
                    <a:pt x="1" y="29"/>
                  </a:cubicBezTo>
                  <a:cubicBezTo>
                    <a:pt x="1" y="29"/>
                    <a:pt x="0" y="30"/>
                    <a:pt x="0" y="30"/>
                  </a:cubicBezTo>
                  <a:cubicBezTo>
                    <a:pt x="0" y="32"/>
                    <a:pt x="1" y="34"/>
                    <a:pt x="1" y="36"/>
                  </a:cubicBezTo>
                  <a:cubicBezTo>
                    <a:pt x="1" y="37"/>
                    <a:pt x="1" y="37"/>
                    <a:pt x="1" y="37"/>
                  </a:cubicBezTo>
                  <a:cubicBezTo>
                    <a:pt x="1" y="37"/>
                    <a:pt x="1" y="37"/>
                    <a:pt x="1" y="37"/>
                  </a:cubicBezTo>
                  <a:cubicBezTo>
                    <a:pt x="1" y="37"/>
                    <a:pt x="2" y="38"/>
                    <a:pt x="2" y="38"/>
                  </a:cubicBezTo>
                  <a:cubicBezTo>
                    <a:pt x="2" y="39"/>
                    <a:pt x="2" y="39"/>
                    <a:pt x="2" y="39"/>
                  </a:cubicBezTo>
                  <a:cubicBezTo>
                    <a:pt x="2" y="39"/>
                    <a:pt x="2" y="39"/>
                    <a:pt x="2" y="39"/>
                  </a:cubicBezTo>
                  <a:cubicBezTo>
                    <a:pt x="2" y="39"/>
                    <a:pt x="2" y="39"/>
                    <a:pt x="2" y="39"/>
                  </a:cubicBezTo>
                  <a:cubicBezTo>
                    <a:pt x="2" y="39"/>
                    <a:pt x="2" y="40"/>
                    <a:pt x="2" y="40"/>
                  </a:cubicBezTo>
                  <a:cubicBezTo>
                    <a:pt x="2" y="40"/>
                    <a:pt x="2" y="40"/>
                    <a:pt x="2" y="40"/>
                  </a:cubicBezTo>
                  <a:cubicBezTo>
                    <a:pt x="2" y="40"/>
                    <a:pt x="2" y="40"/>
                    <a:pt x="2" y="40"/>
                  </a:cubicBezTo>
                  <a:cubicBezTo>
                    <a:pt x="3" y="41"/>
                    <a:pt x="3" y="41"/>
                    <a:pt x="3" y="41"/>
                  </a:cubicBezTo>
                  <a:cubicBezTo>
                    <a:pt x="3" y="41"/>
                    <a:pt x="3" y="41"/>
                    <a:pt x="3" y="42"/>
                  </a:cubicBezTo>
                  <a:cubicBezTo>
                    <a:pt x="4" y="42"/>
                    <a:pt x="4" y="43"/>
                    <a:pt x="4" y="43"/>
                  </a:cubicBezTo>
                  <a:cubicBezTo>
                    <a:pt x="4" y="43"/>
                    <a:pt x="4" y="43"/>
                    <a:pt x="4" y="43"/>
                  </a:cubicBezTo>
                  <a:cubicBezTo>
                    <a:pt x="4" y="42"/>
                    <a:pt x="4" y="42"/>
                    <a:pt x="4" y="42"/>
                  </a:cubicBezTo>
                  <a:cubicBezTo>
                    <a:pt x="4" y="42"/>
                    <a:pt x="4" y="42"/>
                    <a:pt x="4" y="42"/>
                  </a:cubicBezTo>
                  <a:cubicBezTo>
                    <a:pt x="4" y="42"/>
                    <a:pt x="4" y="42"/>
                    <a:pt x="4" y="42"/>
                  </a:cubicBezTo>
                  <a:cubicBezTo>
                    <a:pt x="4" y="42"/>
                    <a:pt x="4" y="42"/>
                    <a:pt x="4" y="42"/>
                  </a:cubicBezTo>
                  <a:cubicBezTo>
                    <a:pt x="3" y="41"/>
                    <a:pt x="2" y="39"/>
                    <a:pt x="2" y="38"/>
                  </a:cubicBezTo>
                  <a:cubicBezTo>
                    <a:pt x="2" y="38"/>
                    <a:pt x="2" y="38"/>
                    <a:pt x="2" y="38"/>
                  </a:cubicBezTo>
                  <a:cubicBezTo>
                    <a:pt x="3" y="38"/>
                    <a:pt x="3" y="38"/>
                    <a:pt x="3" y="38"/>
                  </a:cubicBezTo>
                  <a:cubicBezTo>
                    <a:pt x="3" y="38"/>
                    <a:pt x="3" y="38"/>
                    <a:pt x="3" y="38"/>
                  </a:cubicBezTo>
                  <a:cubicBezTo>
                    <a:pt x="3" y="39"/>
                    <a:pt x="3" y="40"/>
                    <a:pt x="4" y="40"/>
                  </a:cubicBezTo>
                  <a:cubicBezTo>
                    <a:pt x="4" y="41"/>
                    <a:pt x="4" y="41"/>
                    <a:pt x="4" y="41"/>
                  </a:cubicBezTo>
                  <a:cubicBezTo>
                    <a:pt x="4" y="41"/>
                    <a:pt x="4" y="41"/>
                    <a:pt x="4" y="41"/>
                  </a:cubicBezTo>
                  <a:cubicBezTo>
                    <a:pt x="4" y="42"/>
                    <a:pt x="4" y="42"/>
                    <a:pt x="4" y="42"/>
                  </a:cubicBezTo>
                  <a:cubicBezTo>
                    <a:pt x="5" y="42"/>
                    <a:pt x="6" y="43"/>
                    <a:pt x="6" y="44"/>
                  </a:cubicBezTo>
                  <a:cubicBezTo>
                    <a:pt x="6" y="44"/>
                    <a:pt x="6" y="44"/>
                    <a:pt x="6" y="44"/>
                  </a:cubicBezTo>
                  <a:cubicBezTo>
                    <a:pt x="6" y="44"/>
                    <a:pt x="6" y="44"/>
                    <a:pt x="6" y="44"/>
                  </a:cubicBezTo>
                  <a:cubicBezTo>
                    <a:pt x="6" y="45"/>
                    <a:pt x="7" y="45"/>
                    <a:pt x="8" y="46"/>
                  </a:cubicBezTo>
                  <a:cubicBezTo>
                    <a:pt x="9" y="46"/>
                    <a:pt x="10" y="47"/>
                    <a:pt x="11" y="47"/>
                  </a:cubicBezTo>
                  <a:cubicBezTo>
                    <a:pt x="12" y="46"/>
                    <a:pt x="14" y="48"/>
                    <a:pt x="15" y="48"/>
                  </a:cubicBezTo>
                  <a:cubicBezTo>
                    <a:pt x="15" y="48"/>
                    <a:pt x="15" y="48"/>
                    <a:pt x="15" y="48"/>
                  </a:cubicBezTo>
                  <a:cubicBezTo>
                    <a:pt x="15" y="48"/>
                    <a:pt x="15" y="48"/>
                    <a:pt x="15" y="48"/>
                  </a:cubicBezTo>
                  <a:cubicBezTo>
                    <a:pt x="15" y="48"/>
                    <a:pt x="15" y="48"/>
                    <a:pt x="15" y="48"/>
                  </a:cubicBezTo>
                  <a:cubicBezTo>
                    <a:pt x="15" y="49"/>
                    <a:pt x="16" y="49"/>
                    <a:pt x="16" y="49"/>
                  </a:cubicBezTo>
                  <a:cubicBezTo>
                    <a:pt x="16" y="50"/>
                    <a:pt x="16" y="50"/>
                    <a:pt x="16" y="50"/>
                  </a:cubicBezTo>
                  <a:cubicBezTo>
                    <a:pt x="17" y="50"/>
                    <a:pt x="17" y="50"/>
                    <a:pt x="17" y="50"/>
                  </a:cubicBezTo>
                  <a:cubicBezTo>
                    <a:pt x="17" y="50"/>
                    <a:pt x="17" y="50"/>
                    <a:pt x="17" y="50"/>
                  </a:cubicBezTo>
                  <a:cubicBezTo>
                    <a:pt x="18" y="50"/>
                    <a:pt x="18" y="50"/>
                    <a:pt x="18" y="50"/>
                  </a:cubicBezTo>
                  <a:cubicBezTo>
                    <a:pt x="18" y="51"/>
                    <a:pt x="18" y="51"/>
                    <a:pt x="18" y="51"/>
                  </a:cubicBezTo>
                  <a:cubicBezTo>
                    <a:pt x="18" y="51"/>
                    <a:pt x="18" y="51"/>
                    <a:pt x="18" y="51"/>
                  </a:cubicBezTo>
                  <a:cubicBezTo>
                    <a:pt x="18" y="51"/>
                    <a:pt x="18" y="51"/>
                    <a:pt x="18" y="51"/>
                  </a:cubicBezTo>
                  <a:cubicBezTo>
                    <a:pt x="19" y="51"/>
                    <a:pt x="19" y="51"/>
                    <a:pt x="19" y="51"/>
                  </a:cubicBezTo>
                  <a:cubicBezTo>
                    <a:pt x="19" y="51"/>
                    <a:pt x="19" y="51"/>
                    <a:pt x="19" y="51"/>
                  </a:cubicBezTo>
                  <a:cubicBezTo>
                    <a:pt x="19" y="51"/>
                    <a:pt x="19" y="51"/>
                    <a:pt x="19" y="51"/>
                  </a:cubicBezTo>
                  <a:cubicBezTo>
                    <a:pt x="20" y="51"/>
                    <a:pt x="20" y="51"/>
                    <a:pt x="20" y="51"/>
                  </a:cubicBezTo>
                  <a:cubicBezTo>
                    <a:pt x="19" y="51"/>
                    <a:pt x="19" y="51"/>
                    <a:pt x="19" y="51"/>
                  </a:cubicBezTo>
                  <a:cubicBezTo>
                    <a:pt x="20" y="50"/>
                    <a:pt x="20" y="50"/>
                    <a:pt x="20" y="50"/>
                  </a:cubicBezTo>
                  <a:cubicBezTo>
                    <a:pt x="20" y="51"/>
                    <a:pt x="20" y="51"/>
                    <a:pt x="20" y="51"/>
                  </a:cubicBezTo>
                  <a:cubicBezTo>
                    <a:pt x="21" y="51"/>
                    <a:pt x="21" y="51"/>
                    <a:pt x="21" y="51"/>
                  </a:cubicBezTo>
                  <a:cubicBezTo>
                    <a:pt x="20" y="51"/>
                    <a:pt x="20" y="51"/>
                    <a:pt x="20" y="51"/>
                  </a:cubicBezTo>
                  <a:cubicBezTo>
                    <a:pt x="21" y="52"/>
                    <a:pt x="21" y="52"/>
                    <a:pt x="21" y="52"/>
                  </a:cubicBezTo>
                  <a:cubicBezTo>
                    <a:pt x="21" y="51"/>
                    <a:pt x="21" y="51"/>
                    <a:pt x="21" y="51"/>
                  </a:cubicBezTo>
                  <a:cubicBezTo>
                    <a:pt x="21" y="50"/>
                    <a:pt x="20" y="50"/>
                    <a:pt x="20" y="50"/>
                  </a:cubicBezTo>
                  <a:cubicBezTo>
                    <a:pt x="20" y="50"/>
                    <a:pt x="20" y="50"/>
                    <a:pt x="20" y="50"/>
                  </a:cubicBezTo>
                  <a:cubicBezTo>
                    <a:pt x="19" y="50"/>
                    <a:pt x="19" y="50"/>
                    <a:pt x="19" y="50"/>
                  </a:cubicBezTo>
                  <a:cubicBezTo>
                    <a:pt x="18" y="50"/>
                    <a:pt x="18" y="50"/>
                    <a:pt x="18" y="50"/>
                  </a:cubicBezTo>
                  <a:cubicBezTo>
                    <a:pt x="18" y="50"/>
                    <a:pt x="18" y="50"/>
                    <a:pt x="17" y="49"/>
                  </a:cubicBezTo>
                  <a:cubicBezTo>
                    <a:pt x="17" y="49"/>
                    <a:pt x="17" y="48"/>
                    <a:pt x="17" y="47"/>
                  </a:cubicBezTo>
                  <a:cubicBezTo>
                    <a:pt x="16" y="47"/>
                    <a:pt x="15" y="47"/>
                    <a:pt x="14" y="47"/>
                  </a:cubicBezTo>
                  <a:cubicBezTo>
                    <a:pt x="14" y="47"/>
                    <a:pt x="14" y="47"/>
                    <a:pt x="14" y="47"/>
                  </a:cubicBezTo>
                  <a:cubicBezTo>
                    <a:pt x="14" y="47"/>
                    <a:pt x="14" y="46"/>
                    <a:pt x="14" y="46"/>
                  </a:cubicBezTo>
                  <a:cubicBezTo>
                    <a:pt x="14" y="46"/>
                    <a:pt x="14" y="46"/>
                    <a:pt x="14" y="46"/>
                  </a:cubicBezTo>
                  <a:cubicBezTo>
                    <a:pt x="14" y="46"/>
                    <a:pt x="14" y="45"/>
                    <a:pt x="15" y="45"/>
                  </a:cubicBezTo>
                  <a:cubicBezTo>
                    <a:pt x="15" y="44"/>
                    <a:pt x="15" y="44"/>
                    <a:pt x="15" y="44"/>
                  </a:cubicBezTo>
                  <a:cubicBezTo>
                    <a:pt x="14" y="44"/>
                    <a:pt x="14" y="44"/>
                    <a:pt x="13" y="44"/>
                  </a:cubicBezTo>
                  <a:cubicBezTo>
                    <a:pt x="13" y="45"/>
                    <a:pt x="13" y="45"/>
                    <a:pt x="13" y="45"/>
                  </a:cubicBezTo>
                  <a:cubicBezTo>
                    <a:pt x="13" y="46"/>
                    <a:pt x="13" y="46"/>
                    <a:pt x="13" y="46"/>
                  </a:cubicBezTo>
                  <a:cubicBezTo>
                    <a:pt x="13" y="46"/>
                    <a:pt x="13" y="46"/>
                    <a:pt x="13" y="46"/>
                  </a:cubicBezTo>
                  <a:cubicBezTo>
                    <a:pt x="12" y="46"/>
                    <a:pt x="12" y="46"/>
                    <a:pt x="12" y="46"/>
                  </a:cubicBezTo>
                  <a:cubicBezTo>
                    <a:pt x="12" y="46"/>
                    <a:pt x="12" y="46"/>
                    <a:pt x="12" y="46"/>
                  </a:cubicBezTo>
                  <a:cubicBezTo>
                    <a:pt x="12" y="46"/>
                    <a:pt x="12" y="46"/>
                    <a:pt x="11" y="46"/>
                  </a:cubicBezTo>
                  <a:cubicBezTo>
                    <a:pt x="10" y="45"/>
                    <a:pt x="10" y="45"/>
                    <a:pt x="10" y="44"/>
                  </a:cubicBezTo>
                  <a:cubicBezTo>
                    <a:pt x="10" y="44"/>
                    <a:pt x="10" y="44"/>
                    <a:pt x="10" y="44"/>
                  </a:cubicBezTo>
                  <a:cubicBezTo>
                    <a:pt x="9" y="43"/>
                    <a:pt x="9" y="41"/>
                    <a:pt x="10" y="40"/>
                  </a:cubicBezTo>
                  <a:cubicBezTo>
                    <a:pt x="10" y="40"/>
                    <a:pt x="10" y="40"/>
                    <a:pt x="10" y="40"/>
                  </a:cubicBezTo>
                  <a:cubicBezTo>
                    <a:pt x="10" y="40"/>
                    <a:pt x="10" y="40"/>
                    <a:pt x="10" y="40"/>
                  </a:cubicBezTo>
                  <a:cubicBezTo>
                    <a:pt x="10" y="40"/>
                    <a:pt x="10" y="40"/>
                    <a:pt x="10" y="40"/>
                  </a:cubicBezTo>
                  <a:cubicBezTo>
                    <a:pt x="11" y="40"/>
                    <a:pt x="11" y="40"/>
                    <a:pt x="12" y="40"/>
                  </a:cubicBezTo>
                  <a:cubicBezTo>
                    <a:pt x="12" y="40"/>
                    <a:pt x="12" y="40"/>
                    <a:pt x="12" y="40"/>
                  </a:cubicBezTo>
                  <a:cubicBezTo>
                    <a:pt x="12" y="40"/>
                    <a:pt x="12" y="40"/>
                    <a:pt x="12" y="40"/>
                  </a:cubicBezTo>
                  <a:cubicBezTo>
                    <a:pt x="13" y="40"/>
                    <a:pt x="13" y="40"/>
                    <a:pt x="13" y="40"/>
                  </a:cubicBezTo>
                  <a:cubicBezTo>
                    <a:pt x="13" y="40"/>
                    <a:pt x="13" y="40"/>
                    <a:pt x="13" y="40"/>
                  </a:cubicBezTo>
                  <a:cubicBezTo>
                    <a:pt x="13" y="40"/>
                    <a:pt x="13" y="40"/>
                    <a:pt x="13" y="40"/>
                  </a:cubicBezTo>
                  <a:cubicBezTo>
                    <a:pt x="13" y="40"/>
                    <a:pt x="13" y="40"/>
                    <a:pt x="13" y="40"/>
                  </a:cubicBezTo>
                  <a:cubicBezTo>
                    <a:pt x="13" y="40"/>
                    <a:pt x="13" y="40"/>
                    <a:pt x="13" y="40"/>
                  </a:cubicBezTo>
                  <a:cubicBezTo>
                    <a:pt x="12" y="40"/>
                    <a:pt x="12" y="40"/>
                    <a:pt x="12" y="40"/>
                  </a:cubicBezTo>
                  <a:cubicBezTo>
                    <a:pt x="13" y="39"/>
                    <a:pt x="13" y="39"/>
                    <a:pt x="13" y="39"/>
                  </a:cubicBezTo>
                  <a:cubicBezTo>
                    <a:pt x="13" y="39"/>
                    <a:pt x="13" y="39"/>
                    <a:pt x="13" y="39"/>
                  </a:cubicBezTo>
                  <a:cubicBezTo>
                    <a:pt x="13" y="39"/>
                    <a:pt x="13" y="39"/>
                    <a:pt x="13" y="39"/>
                  </a:cubicBezTo>
                  <a:cubicBezTo>
                    <a:pt x="14" y="39"/>
                    <a:pt x="14" y="39"/>
                    <a:pt x="14" y="39"/>
                  </a:cubicBezTo>
                  <a:cubicBezTo>
                    <a:pt x="14" y="39"/>
                    <a:pt x="14" y="39"/>
                    <a:pt x="14" y="39"/>
                  </a:cubicBezTo>
                  <a:cubicBezTo>
                    <a:pt x="14" y="39"/>
                    <a:pt x="14" y="39"/>
                    <a:pt x="14" y="39"/>
                  </a:cubicBezTo>
                  <a:cubicBezTo>
                    <a:pt x="15" y="40"/>
                    <a:pt x="15" y="40"/>
                    <a:pt x="15" y="40"/>
                  </a:cubicBezTo>
                  <a:cubicBezTo>
                    <a:pt x="15" y="40"/>
                    <a:pt x="15" y="40"/>
                    <a:pt x="15" y="40"/>
                  </a:cubicBezTo>
                  <a:cubicBezTo>
                    <a:pt x="16" y="40"/>
                    <a:pt x="16" y="40"/>
                    <a:pt x="16" y="40"/>
                  </a:cubicBezTo>
                  <a:cubicBezTo>
                    <a:pt x="16" y="40"/>
                    <a:pt x="16" y="40"/>
                    <a:pt x="16" y="40"/>
                  </a:cubicBezTo>
                  <a:cubicBezTo>
                    <a:pt x="16" y="41"/>
                    <a:pt x="16" y="41"/>
                    <a:pt x="16" y="41"/>
                  </a:cubicBezTo>
                  <a:cubicBezTo>
                    <a:pt x="16" y="41"/>
                    <a:pt x="16" y="41"/>
                    <a:pt x="16" y="41"/>
                  </a:cubicBezTo>
                  <a:cubicBezTo>
                    <a:pt x="17" y="41"/>
                    <a:pt x="17" y="42"/>
                    <a:pt x="17" y="42"/>
                  </a:cubicBezTo>
                  <a:cubicBezTo>
                    <a:pt x="19" y="41"/>
                    <a:pt x="17" y="40"/>
                    <a:pt x="17" y="39"/>
                  </a:cubicBezTo>
                  <a:cubicBezTo>
                    <a:pt x="17" y="38"/>
                    <a:pt x="18" y="37"/>
                    <a:pt x="19" y="37"/>
                  </a:cubicBezTo>
                  <a:cubicBezTo>
                    <a:pt x="19" y="37"/>
                    <a:pt x="19" y="37"/>
                    <a:pt x="19" y="37"/>
                  </a:cubicBezTo>
                  <a:cubicBezTo>
                    <a:pt x="19" y="37"/>
                    <a:pt x="19" y="37"/>
                    <a:pt x="19" y="37"/>
                  </a:cubicBezTo>
                  <a:cubicBezTo>
                    <a:pt x="19" y="36"/>
                    <a:pt x="19" y="36"/>
                    <a:pt x="19" y="36"/>
                  </a:cubicBezTo>
                  <a:cubicBezTo>
                    <a:pt x="19" y="36"/>
                    <a:pt x="19" y="36"/>
                    <a:pt x="19" y="36"/>
                  </a:cubicBezTo>
                  <a:cubicBezTo>
                    <a:pt x="19" y="36"/>
                    <a:pt x="19" y="36"/>
                    <a:pt x="19" y="36"/>
                  </a:cubicBezTo>
                  <a:cubicBezTo>
                    <a:pt x="19" y="36"/>
                    <a:pt x="19" y="36"/>
                    <a:pt x="19" y="36"/>
                  </a:cubicBezTo>
                  <a:cubicBezTo>
                    <a:pt x="19" y="36"/>
                    <a:pt x="19" y="36"/>
                    <a:pt x="19" y="36"/>
                  </a:cubicBezTo>
                  <a:cubicBezTo>
                    <a:pt x="20" y="36"/>
                    <a:pt x="20" y="36"/>
                    <a:pt x="20" y="36"/>
                  </a:cubicBezTo>
                  <a:cubicBezTo>
                    <a:pt x="19" y="36"/>
                    <a:pt x="19" y="35"/>
                    <a:pt x="19" y="35"/>
                  </a:cubicBezTo>
                  <a:cubicBezTo>
                    <a:pt x="19" y="35"/>
                    <a:pt x="19" y="35"/>
                    <a:pt x="19" y="35"/>
                  </a:cubicBezTo>
                  <a:cubicBezTo>
                    <a:pt x="19" y="35"/>
                    <a:pt x="19" y="35"/>
                    <a:pt x="19" y="35"/>
                  </a:cubicBezTo>
                  <a:cubicBezTo>
                    <a:pt x="19" y="34"/>
                    <a:pt x="19" y="34"/>
                    <a:pt x="19" y="34"/>
                  </a:cubicBezTo>
                  <a:cubicBezTo>
                    <a:pt x="19" y="34"/>
                    <a:pt x="19" y="34"/>
                    <a:pt x="19" y="34"/>
                  </a:cubicBezTo>
                  <a:cubicBezTo>
                    <a:pt x="19" y="34"/>
                    <a:pt x="19" y="34"/>
                    <a:pt x="19" y="34"/>
                  </a:cubicBezTo>
                  <a:cubicBezTo>
                    <a:pt x="19" y="34"/>
                    <a:pt x="19" y="34"/>
                    <a:pt x="19" y="34"/>
                  </a:cubicBezTo>
                  <a:cubicBezTo>
                    <a:pt x="19" y="35"/>
                    <a:pt x="19" y="35"/>
                    <a:pt x="19" y="35"/>
                  </a:cubicBezTo>
                  <a:cubicBezTo>
                    <a:pt x="19" y="35"/>
                    <a:pt x="19" y="35"/>
                    <a:pt x="19" y="35"/>
                  </a:cubicBezTo>
                  <a:cubicBezTo>
                    <a:pt x="19" y="35"/>
                    <a:pt x="19" y="35"/>
                    <a:pt x="19" y="35"/>
                  </a:cubicBezTo>
                  <a:cubicBezTo>
                    <a:pt x="19" y="35"/>
                    <a:pt x="19" y="35"/>
                    <a:pt x="19" y="35"/>
                  </a:cubicBezTo>
                  <a:cubicBezTo>
                    <a:pt x="20" y="34"/>
                    <a:pt x="20" y="34"/>
                    <a:pt x="20" y="34"/>
                  </a:cubicBezTo>
                  <a:cubicBezTo>
                    <a:pt x="20" y="34"/>
                    <a:pt x="20" y="34"/>
                    <a:pt x="20" y="34"/>
                  </a:cubicBezTo>
                  <a:cubicBezTo>
                    <a:pt x="20" y="34"/>
                    <a:pt x="20" y="34"/>
                    <a:pt x="20" y="34"/>
                  </a:cubicBezTo>
                  <a:cubicBezTo>
                    <a:pt x="20" y="33"/>
                    <a:pt x="20" y="33"/>
                    <a:pt x="20" y="33"/>
                  </a:cubicBezTo>
                  <a:cubicBezTo>
                    <a:pt x="20" y="33"/>
                    <a:pt x="20" y="33"/>
                    <a:pt x="20" y="33"/>
                  </a:cubicBezTo>
                  <a:cubicBezTo>
                    <a:pt x="21" y="33"/>
                    <a:pt x="21" y="32"/>
                    <a:pt x="22" y="32"/>
                  </a:cubicBezTo>
                  <a:cubicBezTo>
                    <a:pt x="22" y="32"/>
                    <a:pt x="22" y="32"/>
                    <a:pt x="22" y="32"/>
                  </a:cubicBezTo>
                  <a:cubicBezTo>
                    <a:pt x="22" y="32"/>
                    <a:pt x="22" y="32"/>
                    <a:pt x="22" y="32"/>
                  </a:cubicBezTo>
                  <a:cubicBezTo>
                    <a:pt x="22" y="32"/>
                    <a:pt x="22" y="32"/>
                    <a:pt x="22" y="32"/>
                  </a:cubicBezTo>
                  <a:cubicBezTo>
                    <a:pt x="22" y="32"/>
                    <a:pt x="22" y="32"/>
                    <a:pt x="22" y="32"/>
                  </a:cubicBezTo>
                  <a:cubicBezTo>
                    <a:pt x="22" y="32"/>
                    <a:pt x="22" y="32"/>
                    <a:pt x="22" y="32"/>
                  </a:cubicBezTo>
                  <a:cubicBezTo>
                    <a:pt x="22" y="32"/>
                    <a:pt x="22" y="32"/>
                    <a:pt x="22" y="32"/>
                  </a:cubicBezTo>
                  <a:cubicBezTo>
                    <a:pt x="22" y="32"/>
                    <a:pt x="22" y="32"/>
                    <a:pt x="22" y="32"/>
                  </a:cubicBezTo>
                  <a:cubicBezTo>
                    <a:pt x="22" y="32"/>
                    <a:pt x="22" y="32"/>
                    <a:pt x="22" y="32"/>
                  </a:cubicBezTo>
                  <a:cubicBezTo>
                    <a:pt x="22" y="32"/>
                    <a:pt x="22" y="32"/>
                    <a:pt x="22" y="32"/>
                  </a:cubicBezTo>
                  <a:cubicBezTo>
                    <a:pt x="22" y="32"/>
                    <a:pt x="22" y="32"/>
                    <a:pt x="22" y="32"/>
                  </a:cubicBezTo>
                  <a:cubicBezTo>
                    <a:pt x="22" y="31"/>
                    <a:pt x="22" y="31"/>
                    <a:pt x="22" y="31"/>
                  </a:cubicBezTo>
                  <a:cubicBezTo>
                    <a:pt x="22" y="31"/>
                    <a:pt x="22" y="31"/>
                    <a:pt x="22" y="31"/>
                  </a:cubicBezTo>
                  <a:cubicBezTo>
                    <a:pt x="22" y="31"/>
                    <a:pt x="22" y="31"/>
                    <a:pt x="22" y="31"/>
                  </a:cubicBezTo>
                  <a:cubicBezTo>
                    <a:pt x="23" y="30"/>
                    <a:pt x="23" y="30"/>
                    <a:pt x="23" y="30"/>
                  </a:cubicBezTo>
                  <a:cubicBezTo>
                    <a:pt x="23" y="30"/>
                    <a:pt x="23" y="30"/>
                    <a:pt x="23" y="30"/>
                  </a:cubicBezTo>
                  <a:cubicBezTo>
                    <a:pt x="24" y="30"/>
                    <a:pt x="24" y="30"/>
                    <a:pt x="24" y="30"/>
                  </a:cubicBezTo>
                  <a:cubicBezTo>
                    <a:pt x="24" y="29"/>
                    <a:pt x="24" y="29"/>
                    <a:pt x="24" y="29"/>
                  </a:cubicBezTo>
                  <a:cubicBezTo>
                    <a:pt x="24" y="29"/>
                    <a:pt x="25" y="29"/>
                    <a:pt x="25" y="29"/>
                  </a:cubicBezTo>
                  <a:cubicBezTo>
                    <a:pt x="25" y="29"/>
                    <a:pt x="25" y="29"/>
                    <a:pt x="25" y="29"/>
                  </a:cubicBezTo>
                  <a:cubicBezTo>
                    <a:pt x="25" y="29"/>
                    <a:pt x="25" y="29"/>
                    <a:pt x="25" y="29"/>
                  </a:cubicBezTo>
                  <a:cubicBezTo>
                    <a:pt x="25" y="29"/>
                    <a:pt x="24" y="30"/>
                    <a:pt x="24" y="30"/>
                  </a:cubicBezTo>
                  <a:cubicBezTo>
                    <a:pt x="25" y="31"/>
                    <a:pt x="25" y="31"/>
                    <a:pt x="25" y="31"/>
                  </a:cubicBezTo>
                  <a:cubicBezTo>
                    <a:pt x="25" y="30"/>
                    <a:pt x="25" y="30"/>
                    <a:pt x="25" y="30"/>
                  </a:cubicBezTo>
                  <a:cubicBezTo>
                    <a:pt x="26" y="30"/>
                    <a:pt x="26" y="29"/>
                    <a:pt x="27" y="29"/>
                  </a:cubicBezTo>
                  <a:cubicBezTo>
                    <a:pt x="27" y="29"/>
                    <a:pt x="27" y="29"/>
                    <a:pt x="27" y="29"/>
                  </a:cubicBezTo>
                  <a:cubicBezTo>
                    <a:pt x="27" y="28"/>
                    <a:pt x="27" y="28"/>
                    <a:pt x="27" y="28"/>
                  </a:cubicBezTo>
                  <a:cubicBezTo>
                    <a:pt x="27" y="28"/>
                    <a:pt x="27" y="28"/>
                    <a:pt x="27" y="28"/>
                  </a:cubicBezTo>
                  <a:cubicBezTo>
                    <a:pt x="27" y="28"/>
                    <a:pt x="27" y="28"/>
                    <a:pt x="27" y="28"/>
                  </a:cubicBezTo>
                  <a:cubicBezTo>
                    <a:pt x="27" y="28"/>
                    <a:pt x="27" y="28"/>
                    <a:pt x="27" y="28"/>
                  </a:cubicBezTo>
                  <a:cubicBezTo>
                    <a:pt x="27" y="29"/>
                    <a:pt x="27" y="29"/>
                    <a:pt x="27" y="29"/>
                  </a:cubicBezTo>
                  <a:cubicBezTo>
                    <a:pt x="26" y="29"/>
                    <a:pt x="26" y="29"/>
                    <a:pt x="25" y="29"/>
                  </a:cubicBezTo>
                  <a:cubicBezTo>
                    <a:pt x="25" y="28"/>
                    <a:pt x="25" y="28"/>
                    <a:pt x="25" y="28"/>
                  </a:cubicBezTo>
                  <a:cubicBezTo>
                    <a:pt x="24" y="28"/>
                    <a:pt x="24" y="28"/>
                    <a:pt x="24" y="28"/>
                  </a:cubicBezTo>
                  <a:cubicBezTo>
                    <a:pt x="24" y="27"/>
                    <a:pt x="24" y="27"/>
                    <a:pt x="24" y="27"/>
                  </a:cubicBezTo>
                  <a:cubicBezTo>
                    <a:pt x="25" y="27"/>
                    <a:pt x="25" y="27"/>
                    <a:pt x="25" y="27"/>
                  </a:cubicBezTo>
                  <a:cubicBezTo>
                    <a:pt x="25" y="27"/>
                    <a:pt x="25" y="27"/>
                    <a:pt x="25" y="27"/>
                  </a:cubicBezTo>
                  <a:cubicBezTo>
                    <a:pt x="24" y="26"/>
                    <a:pt x="23" y="28"/>
                    <a:pt x="22" y="28"/>
                  </a:cubicBezTo>
                  <a:cubicBezTo>
                    <a:pt x="22" y="28"/>
                    <a:pt x="23" y="27"/>
                    <a:pt x="23" y="26"/>
                  </a:cubicBezTo>
                  <a:cubicBezTo>
                    <a:pt x="24" y="26"/>
                    <a:pt x="24" y="26"/>
                    <a:pt x="24" y="26"/>
                  </a:cubicBezTo>
                  <a:cubicBezTo>
                    <a:pt x="24" y="25"/>
                    <a:pt x="26" y="26"/>
                    <a:pt x="27" y="25"/>
                  </a:cubicBezTo>
                  <a:cubicBezTo>
                    <a:pt x="28" y="24"/>
                    <a:pt x="28" y="24"/>
                    <a:pt x="28" y="24"/>
                  </a:cubicBezTo>
                  <a:cubicBezTo>
                    <a:pt x="28" y="25"/>
                    <a:pt x="28" y="26"/>
                    <a:pt x="27" y="27"/>
                  </a:cubicBezTo>
                  <a:cubicBezTo>
                    <a:pt x="27" y="27"/>
                    <a:pt x="27" y="27"/>
                    <a:pt x="27" y="27"/>
                  </a:cubicBezTo>
                  <a:cubicBezTo>
                    <a:pt x="27" y="27"/>
                    <a:pt x="27" y="27"/>
                    <a:pt x="27" y="27"/>
                  </a:cubicBezTo>
                  <a:cubicBezTo>
                    <a:pt x="27" y="27"/>
                    <a:pt x="27" y="27"/>
                    <a:pt x="27" y="27"/>
                  </a:cubicBezTo>
                  <a:cubicBezTo>
                    <a:pt x="28" y="27"/>
                    <a:pt x="28" y="27"/>
                    <a:pt x="29" y="27"/>
                  </a:cubicBezTo>
                  <a:cubicBezTo>
                    <a:pt x="29" y="27"/>
                    <a:pt x="29" y="27"/>
                    <a:pt x="29" y="27"/>
                  </a:cubicBezTo>
                  <a:cubicBezTo>
                    <a:pt x="29" y="28"/>
                    <a:pt x="29" y="28"/>
                    <a:pt x="29" y="28"/>
                  </a:cubicBezTo>
                  <a:cubicBezTo>
                    <a:pt x="29" y="28"/>
                    <a:pt x="29" y="28"/>
                    <a:pt x="29" y="28"/>
                  </a:cubicBezTo>
                  <a:cubicBezTo>
                    <a:pt x="29" y="27"/>
                    <a:pt x="29" y="27"/>
                    <a:pt x="29" y="27"/>
                  </a:cubicBezTo>
                  <a:cubicBezTo>
                    <a:pt x="30" y="27"/>
                    <a:pt x="30" y="27"/>
                    <a:pt x="30" y="27"/>
                  </a:cubicBezTo>
                  <a:cubicBezTo>
                    <a:pt x="30" y="28"/>
                    <a:pt x="30" y="28"/>
                    <a:pt x="30" y="28"/>
                  </a:cubicBezTo>
                  <a:cubicBezTo>
                    <a:pt x="30" y="27"/>
                    <a:pt x="30" y="27"/>
                    <a:pt x="30" y="27"/>
                  </a:cubicBezTo>
                  <a:cubicBezTo>
                    <a:pt x="30" y="28"/>
                    <a:pt x="30" y="28"/>
                    <a:pt x="30" y="28"/>
                  </a:cubicBezTo>
                  <a:cubicBezTo>
                    <a:pt x="30" y="28"/>
                    <a:pt x="30" y="28"/>
                    <a:pt x="30" y="28"/>
                  </a:cubicBezTo>
                  <a:cubicBezTo>
                    <a:pt x="30" y="27"/>
                    <a:pt x="30" y="27"/>
                    <a:pt x="30" y="27"/>
                  </a:cubicBezTo>
                  <a:close/>
                  <a:moveTo>
                    <a:pt x="20" y="10"/>
                  </a:moveTo>
                  <a:cubicBezTo>
                    <a:pt x="20" y="10"/>
                    <a:pt x="20" y="10"/>
                    <a:pt x="20" y="10"/>
                  </a:cubicBezTo>
                  <a:cubicBezTo>
                    <a:pt x="20" y="10"/>
                    <a:pt x="20" y="10"/>
                    <a:pt x="20" y="10"/>
                  </a:cubicBezTo>
                  <a:cubicBezTo>
                    <a:pt x="20" y="9"/>
                    <a:pt x="20" y="9"/>
                    <a:pt x="20" y="9"/>
                  </a:cubicBezTo>
                  <a:cubicBezTo>
                    <a:pt x="20" y="9"/>
                    <a:pt x="20" y="9"/>
                    <a:pt x="20" y="9"/>
                  </a:cubicBezTo>
                  <a:cubicBezTo>
                    <a:pt x="21" y="9"/>
                    <a:pt x="21" y="9"/>
                    <a:pt x="21" y="9"/>
                  </a:cubicBezTo>
                  <a:cubicBezTo>
                    <a:pt x="21" y="10"/>
                    <a:pt x="21" y="10"/>
                    <a:pt x="21" y="10"/>
                  </a:cubicBezTo>
                  <a:cubicBezTo>
                    <a:pt x="21" y="11"/>
                    <a:pt x="21" y="11"/>
                    <a:pt x="21" y="11"/>
                  </a:cubicBezTo>
                  <a:cubicBezTo>
                    <a:pt x="21" y="11"/>
                    <a:pt x="21" y="12"/>
                    <a:pt x="20" y="12"/>
                  </a:cubicBezTo>
                  <a:cubicBezTo>
                    <a:pt x="21" y="12"/>
                    <a:pt x="21" y="12"/>
                    <a:pt x="21" y="12"/>
                  </a:cubicBezTo>
                  <a:cubicBezTo>
                    <a:pt x="20" y="13"/>
                    <a:pt x="20" y="13"/>
                    <a:pt x="20" y="13"/>
                  </a:cubicBezTo>
                  <a:cubicBezTo>
                    <a:pt x="19" y="13"/>
                    <a:pt x="19" y="13"/>
                    <a:pt x="19" y="13"/>
                  </a:cubicBezTo>
                  <a:cubicBezTo>
                    <a:pt x="19" y="13"/>
                    <a:pt x="19" y="13"/>
                    <a:pt x="19" y="13"/>
                  </a:cubicBezTo>
                  <a:cubicBezTo>
                    <a:pt x="19" y="13"/>
                    <a:pt x="19" y="13"/>
                    <a:pt x="19" y="13"/>
                  </a:cubicBezTo>
                  <a:cubicBezTo>
                    <a:pt x="19" y="13"/>
                    <a:pt x="19" y="12"/>
                    <a:pt x="18" y="12"/>
                  </a:cubicBezTo>
                  <a:cubicBezTo>
                    <a:pt x="18" y="12"/>
                    <a:pt x="18" y="12"/>
                    <a:pt x="18" y="12"/>
                  </a:cubicBezTo>
                  <a:cubicBezTo>
                    <a:pt x="18" y="12"/>
                    <a:pt x="18" y="12"/>
                    <a:pt x="18" y="12"/>
                  </a:cubicBezTo>
                  <a:cubicBezTo>
                    <a:pt x="18" y="12"/>
                    <a:pt x="18" y="12"/>
                    <a:pt x="18" y="12"/>
                  </a:cubicBezTo>
                  <a:cubicBezTo>
                    <a:pt x="19" y="12"/>
                    <a:pt x="19" y="12"/>
                    <a:pt x="19" y="12"/>
                  </a:cubicBezTo>
                  <a:cubicBezTo>
                    <a:pt x="20" y="12"/>
                    <a:pt x="20" y="11"/>
                    <a:pt x="20" y="10"/>
                  </a:cubicBezTo>
                  <a:close/>
                  <a:moveTo>
                    <a:pt x="18" y="8"/>
                  </a:moveTo>
                  <a:cubicBezTo>
                    <a:pt x="18" y="8"/>
                    <a:pt x="18" y="8"/>
                    <a:pt x="18" y="8"/>
                  </a:cubicBezTo>
                  <a:cubicBezTo>
                    <a:pt x="18" y="8"/>
                    <a:pt x="19" y="8"/>
                    <a:pt x="19" y="8"/>
                  </a:cubicBezTo>
                  <a:cubicBezTo>
                    <a:pt x="19" y="8"/>
                    <a:pt x="19" y="8"/>
                    <a:pt x="19" y="8"/>
                  </a:cubicBezTo>
                  <a:cubicBezTo>
                    <a:pt x="19" y="9"/>
                    <a:pt x="19" y="9"/>
                    <a:pt x="19" y="10"/>
                  </a:cubicBezTo>
                  <a:cubicBezTo>
                    <a:pt x="19" y="10"/>
                    <a:pt x="18" y="10"/>
                    <a:pt x="18" y="11"/>
                  </a:cubicBezTo>
                  <a:cubicBezTo>
                    <a:pt x="18" y="11"/>
                    <a:pt x="18" y="11"/>
                    <a:pt x="18" y="11"/>
                  </a:cubicBezTo>
                  <a:cubicBezTo>
                    <a:pt x="18" y="10"/>
                    <a:pt x="18" y="9"/>
                    <a:pt x="18" y="9"/>
                  </a:cubicBezTo>
                  <a:cubicBezTo>
                    <a:pt x="18" y="9"/>
                    <a:pt x="18" y="9"/>
                    <a:pt x="18" y="9"/>
                  </a:cubicBezTo>
                  <a:cubicBezTo>
                    <a:pt x="18" y="9"/>
                    <a:pt x="17" y="8"/>
                    <a:pt x="17" y="8"/>
                  </a:cubicBezTo>
                  <a:lnTo>
                    <a:pt x="18" y="8"/>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57" name="Freeform 256"/>
            <p:cNvSpPr>
              <a:spLocks/>
            </p:cNvSpPr>
            <p:nvPr userDrawn="1"/>
          </p:nvSpPr>
          <p:spPr bwMode="auto">
            <a:xfrm>
              <a:off x="291" y="302"/>
              <a:ext cx="4" cy="5"/>
            </a:xfrm>
            <a:custGeom>
              <a:avLst/>
              <a:gdLst/>
              <a:ahLst/>
              <a:cxnLst>
                <a:cxn ang="0">
                  <a:pos x="2" y="1"/>
                </a:cxn>
                <a:cxn ang="0">
                  <a:pos x="1" y="1"/>
                </a:cxn>
                <a:cxn ang="0">
                  <a:pos x="2" y="0"/>
                </a:cxn>
                <a:cxn ang="0">
                  <a:pos x="2" y="0"/>
                </a:cxn>
                <a:cxn ang="0">
                  <a:pos x="1" y="0"/>
                </a:cxn>
                <a:cxn ang="0">
                  <a:pos x="1" y="1"/>
                </a:cxn>
                <a:cxn ang="0">
                  <a:pos x="0" y="1"/>
                </a:cxn>
                <a:cxn ang="0">
                  <a:pos x="0" y="2"/>
                </a:cxn>
                <a:cxn ang="0">
                  <a:pos x="0" y="2"/>
                </a:cxn>
                <a:cxn ang="0">
                  <a:pos x="0" y="3"/>
                </a:cxn>
                <a:cxn ang="0">
                  <a:pos x="0" y="3"/>
                </a:cxn>
                <a:cxn ang="0">
                  <a:pos x="1" y="3"/>
                </a:cxn>
                <a:cxn ang="0">
                  <a:pos x="2" y="2"/>
                </a:cxn>
                <a:cxn ang="0">
                  <a:pos x="2" y="1"/>
                </a:cxn>
              </a:cxnLst>
              <a:rect l="0" t="0" r="r" b="b"/>
              <a:pathLst>
                <a:path w="2" h="3">
                  <a:moveTo>
                    <a:pt x="2" y="1"/>
                  </a:moveTo>
                  <a:cubicBezTo>
                    <a:pt x="1" y="1"/>
                    <a:pt x="1" y="1"/>
                    <a:pt x="1" y="1"/>
                  </a:cubicBezTo>
                  <a:cubicBezTo>
                    <a:pt x="2" y="1"/>
                    <a:pt x="2" y="0"/>
                    <a:pt x="2" y="0"/>
                  </a:cubicBezTo>
                  <a:cubicBezTo>
                    <a:pt x="2" y="0"/>
                    <a:pt x="2" y="0"/>
                    <a:pt x="2" y="0"/>
                  </a:cubicBezTo>
                  <a:cubicBezTo>
                    <a:pt x="1" y="0"/>
                    <a:pt x="1" y="0"/>
                    <a:pt x="1" y="0"/>
                  </a:cubicBezTo>
                  <a:cubicBezTo>
                    <a:pt x="1" y="0"/>
                    <a:pt x="1" y="1"/>
                    <a:pt x="1" y="1"/>
                  </a:cubicBezTo>
                  <a:cubicBezTo>
                    <a:pt x="0" y="1"/>
                    <a:pt x="0" y="1"/>
                    <a:pt x="0" y="1"/>
                  </a:cubicBezTo>
                  <a:cubicBezTo>
                    <a:pt x="0" y="2"/>
                    <a:pt x="0" y="2"/>
                    <a:pt x="0" y="2"/>
                  </a:cubicBezTo>
                  <a:cubicBezTo>
                    <a:pt x="0" y="2"/>
                    <a:pt x="0" y="2"/>
                    <a:pt x="0" y="2"/>
                  </a:cubicBezTo>
                  <a:cubicBezTo>
                    <a:pt x="0" y="3"/>
                    <a:pt x="0" y="3"/>
                    <a:pt x="0" y="3"/>
                  </a:cubicBezTo>
                  <a:cubicBezTo>
                    <a:pt x="0" y="3"/>
                    <a:pt x="0" y="3"/>
                    <a:pt x="0" y="3"/>
                  </a:cubicBezTo>
                  <a:cubicBezTo>
                    <a:pt x="1" y="3"/>
                    <a:pt x="1" y="3"/>
                    <a:pt x="1" y="3"/>
                  </a:cubicBezTo>
                  <a:cubicBezTo>
                    <a:pt x="2" y="2"/>
                    <a:pt x="2" y="2"/>
                    <a:pt x="2" y="2"/>
                  </a:cubicBezTo>
                  <a:lnTo>
                    <a:pt x="2" y="1"/>
                  </a:lnTo>
                  <a:close/>
                </a:path>
              </a:pathLst>
            </a:custGeom>
            <a:solidFill>
              <a:srgbClr val="FFFFFF"/>
            </a:solid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grpSp>
      <p:sp>
        <p:nvSpPr>
          <p:cNvPr id="258" name="Rectangle 257"/>
          <p:cNvSpPr>
            <a:spLocks noChangeArrowheads="1"/>
          </p:cNvSpPr>
          <p:nvPr userDrawn="1"/>
        </p:nvSpPr>
        <p:spPr bwMode="auto">
          <a:xfrm>
            <a:off x="0" y="6669088"/>
            <a:ext cx="9144000" cy="200025"/>
          </a:xfrm>
          <a:prstGeom prst="rect">
            <a:avLst/>
          </a:prstGeom>
          <a:solidFill>
            <a:srgbClr val="00783C"/>
          </a:solidFill>
          <a:ln w="9525">
            <a:noFill/>
            <a:miter lim="800000"/>
            <a:headEnd/>
            <a:tailEnd/>
          </a:ln>
          <a:effectLst/>
        </p:spPr>
        <p:txBody>
          <a:bodyPr wrap="none" anchor="ct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grpSp>
        <p:nvGrpSpPr>
          <p:cNvPr id="259" name="Group 258"/>
          <p:cNvGrpSpPr>
            <a:grpSpLocks/>
          </p:cNvGrpSpPr>
          <p:nvPr userDrawn="1"/>
        </p:nvGrpSpPr>
        <p:grpSpPr bwMode="auto">
          <a:xfrm flipH="1">
            <a:off x="6376988" y="6350"/>
            <a:ext cx="2767012" cy="2501900"/>
            <a:chOff x="0" y="2744"/>
            <a:chExt cx="1740" cy="1576"/>
          </a:xfrm>
        </p:grpSpPr>
        <p:sp>
          <p:nvSpPr>
            <p:cNvPr id="260" name="Freeform 259"/>
            <p:cNvSpPr>
              <a:spLocks/>
            </p:cNvSpPr>
            <p:nvPr userDrawn="1"/>
          </p:nvSpPr>
          <p:spPr bwMode="auto">
            <a:xfrm>
              <a:off x="648" y="2744"/>
              <a:ext cx="1092" cy="1576"/>
            </a:xfrm>
            <a:custGeom>
              <a:avLst/>
              <a:gdLst/>
              <a:ahLst/>
              <a:cxnLst>
                <a:cxn ang="0">
                  <a:pos x="0" y="0"/>
                </a:cxn>
                <a:cxn ang="0">
                  <a:pos x="181" y="176"/>
                </a:cxn>
              </a:cxnLst>
              <a:rect l="0" t="0" r="r" b="b"/>
              <a:pathLst>
                <a:path w="181" h="176">
                  <a:moveTo>
                    <a:pt x="0" y="0"/>
                  </a:moveTo>
                  <a:cubicBezTo>
                    <a:pt x="81" y="32"/>
                    <a:pt x="147" y="96"/>
                    <a:pt x="181" y="176"/>
                  </a:cubicBezTo>
                </a:path>
              </a:pathLst>
            </a:custGeom>
            <a:noFill/>
            <a:ln w="19050" cap="flat" cmpd="sng">
              <a:solidFill>
                <a:schemeClr val="bg1"/>
              </a:solidFill>
              <a:prstDash val="solid"/>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61" name="Freeform 260"/>
            <p:cNvSpPr>
              <a:spLocks noEditPoints="1"/>
            </p:cNvSpPr>
            <p:nvPr userDrawn="1"/>
          </p:nvSpPr>
          <p:spPr bwMode="auto">
            <a:xfrm>
              <a:off x="0" y="2744"/>
              <a:ext cx="1401" cy="1576"/>
            </a:xfrm>
            <a:custGeom>
              <a:avLst/>
              <a:gdLst/>
              <a:ahLst/>
              <a:cxnLst>
                <a:cxn ang="0">
                  <a:pos x="0" y="12"/>
                </a:cxn>
                <a:cxn ang="0">
                  <a:pos x="213" y="176"/>
                </a:cxn>
                <a:cxn ang="0">
                  <a:pos x="168" y="0"/>
                </a:cxn>
                <a:cxn ang="0">
                  <a:pos x="254" y="175"/>
                </a:cxn>
              </a:cxnLst>
              <a:rect l="0" t="0" r="r" b="b"/>
              <a:pathLst>
                <a:path w="254" h="176">
                  <a:moveTo>
                    <a:pt x="0" y="12"/>
                  </a:moveTo>
                  <a:cubicBezTo>
                    <a:pt x="94" y="31"/>
                    <a:pt x="172" y="93"/>
                    <a:pt x="213" y="176"/>
                  </a:cubicBezTo>
                  <a:moveTo>
                    <a:pt x="168" y="0"/>
                  </a:moveTo>
                  <a:cubicBezTo>
                    <a:pt x="210" y="50"/>
                    <a:pt x="240" y="110"/>
                    <a:pt x="254" y="175"/>
                  </a:cubicBezTo>
                </a:path>
              </a:pathLst>
            </a:custGeom>
            <a:noFill/>
            <a:ln w="19050" cap="flat" cmpd="sng">
              <a:solidFill>
                <a:schemeClr val="bg1"/>
              </a:solidFill>
              <a:prstDash val="solid"/>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grpSp>
      <p:sp>
        <p:nvSpPr>
          <p:cNvPr id="262" name="Rectangle 265"/>
          <p:cNvSpPr>
            <a:spLocks noChangeArrowheads="1"/>
          </p:cNvSpPr>
          <p:nvPr userDrawn="1"/>
        </p:nvSpPr>
        <p:spPr bwMode="auto">
          <a:xfrm>
            <a:off x="236538" y="-9525"/>
            <a:ext cx="8912225" cy="3776663"/>
          </a:xfrm>
          <a:prstGeom prst="rect">
            <a:avLst/>
          </a:prstGeom>
          <a:no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63" name="Line 266"/>
          <p:cNvSpPr>
            <a:spLocks noChangeShapeType="1"/>
          </p:cNvSpPr>
          <p:nvPr userDrawn="1"/>
        </p:nvSpPr>
        <p:spPr bwMode="auto">
          <a:xfrm>
            <a:off x="484188" y="617538"/>
            <a:ext cx="1587" cy="1587"/>
          </a:xfrm>
          <a:prstGeom prst="line">
            <a:avLst/>
          </a:pr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64" name="Line 267"/>
          <p:cNvSpPr>
            <a:spLocks noChangeShapeType="1"/>
          </p:cNvSpPr>
          <p:nvPr userDrawn="1"/>
        </p:nvSpPr>
        <p:spPr bwMode="auto">
          <a:xfrm>
            <a:off x="484188" y="617538"/>
            <a:ext cx="1587" cy="1587"/>
          </a:xfrm>
          <a:prstGeom prst="line">
            <a:avLst/>
          </a:pr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65" name="Rectangle 268"/>
          <p:cNvSpPr>
            <a:spLocks noChangeArrowheads="1"/>
          </p:cNvSpPr>
          <p:nvPr userDrawn="1"/>
        </p:nvSpPr>
        <p:spPr bwMode="auto">
          <a:xfrm>
            <a:off x="484188" y="617538"/>
            <a:ext cx="1587" cy="1587"/>
          </a:xfrm>
          <a:prstGeom prst="rect">
            <a:avLst/>
          </a:prstGeom>
          <a:solidFill>
            <a:srgbClr val="000000"/>
          </a:solid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66" name="Rectangle 269"/>
          <p:cNvSpPr>
            <a:spLocks noChangeArrowheads="1"/>
          </p:cNvSpPr>
          <p:nvPr userDrawn="1"/>
        </p:nvSpPr>
        <p:spPr bwMode="auto">
          <a:xfrm>
            <a:off x="484188" y="617538"/>
            <a:ext cx="1587" cy="1587"/>
          </a:xfrm>
          <a:prstGeom prst="rect">
            <a:avLst/>
          </a:prstGeom>
          <a:no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67" name="Freeform 270"/>
          <p:cNvSpPr>
            <a:spLocks/>
          </p:cNvSpPr>
          <p:nvPr userDrawn="1"/>
        </p:nvSpPr>
        <p:spPr bwMode="auto">
          <a:xfrm>
            <a:off x="487363" y="617538"/>
            <a:ext cx="3175" cy="1587"/>
          </a:xfrm>
          <a:custGeom>
            <a:avLst/>
            <a:gdLst/>
            <a:ahLst/>
            <a:cxnLst>
              <a:cxn ang="0">
                <a:pos x="0" y="0"/>
              </a:cxn>
              <a:cxn ang="0">
                <a:pos x="2" y="0"/>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2" y="0"/>
              </a:cxn>
              <a:cxn ang="0">
                <a:pos x="2" y="0"/>
              </a:cxn>
              <a:cxn ang="0">
                <a:pos x="2" y="0"/>
              </a:cxn>
              <a:cxn ang="0">
                <a:pos x="0" y="0"/>
              </a:cxn>
              <a:cxn ang="0">
                <a:pos x="0" y="0"/>
              </a:cxn>
              <a:cxn ang="0">
                <a:pos x="0" y="0"/>
              </a:cxn>
            </a:cxnLst>
            <a:rect l="0" t="0" r="r" b="b"/>
            <a:pathLst>
              <a:path w="2">
                <a:moveTo>
                  <a:pt x="0" y="0"/>
                </a:moveTo>
                <a:lnTo>
                  <a:pt x="2" y="0"/>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2" y="0"/>
                </a:lnTo>
                <a:lnTo>
                  <a:pt x="2" y="0"/>
                </a:lnTo>
                <a:lnTo>
                  <a:pt x="2" y="0"/>
                </a:lnTo>
                <a:lnTo>
                  <a:pt x="0" y="0"/>
                </a:lnTo>
                <a:lnTo>
                  <a:pt x="0" y="0"/>
                </a:lnTo>
                <a:lnTo>
                  <a:pt x="0" y="0"/>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68" name="Freeform 271"/>
          <p:cNvSpPr>
            <a:spLocks/>
          </p:cNvSpPr>
          <p:nvPr userDrawn="1"/>
        </p:nvSpPr>
        <p:spPr bwMode="auto">
          <a:xfrm>
            <a:off x="458788" y="473075"/>
            <a:ext cx="3175" cy="3175"/>
          </a:xfrm>
          <a:custGeom>
            <a:avLst/>
            <a:gdLst/>
            <a:ahLst/>
            <a:cxnLst>
              <a:cxn ang="0">
                <a:pos x="0" y="2"/>
              </a:cxn>
              <a:cxn ang="0">
                <a:pos x="0" y="2"/>
              </a:cxn>
              <a:cxn ang="0">
                <a:pos x="0" y="2"/>
              </a:cxn>
              <a:cxn ang="0">
                <a:pos x="0" y="2"/>
              </a:cxn>
              <a:cxn ang="0">
                <a:pos x="0" y="2"/>
              </a:cxn>
              <a:cxn ang="0">
                <a:pos x="0" y="2"/>
              </a:cxn>
              <a:cxn ang="0">
                <a:pos x="2" y="2"/>
              </a:cxn>
              <a:cxn ang="0">
                <a:pos x="2" y="2"/>
              </a:cxn>
              <a:cxn ang="0">
                <a:pos x="2" y="0"/>
              </a:cxn>
              <a:cxn ang="0">
                <a:pos x="0" y="2"/>
              </a:cxn>
              <a:cxn ang="0">
                <a:pos x="0" y="2"/>
              </a:cxn>
              <a:cxn ang="0">
                <a:pos x="0" y="2"/>
              </a:cxn>
              <a:cxn ang="0">
                <a:pos x="0" y="2"/>
              </a:cxn>
              <a:cxn ang="0">
                <a:pos x="0" y="2"/>
              </a:cxn>
              <a:cxn ang="0">
                <a:pos x="2" y="2"/>
              </a:cxn>
              <a:cxn ang="0">
                <a:pos x="2" y="2"/>
              </a:cxn>
              <a:cxn ang="0">
                <a:pos x="2" y="2"/>
              </a:cxn>
              <a:cxn ang="0">
                <a:pos x="2" y="2"/>
              </a:cxn>
              <a:cxn ang="0">
                <a:pos x="2" y="2"/>
              </a:cxn>
              <a:cxn ang="0">
                <a:pos x="2" y="2"/>
              </a:cxn>
              <a:cxn ang="0">
                <a:pos x="0" y="2"/>
              </a:cxn>
              <a:cxn ang="0">
                <a:pos x="0" y="2"/>
              </a:cxn>
              <a:cxn ang="0">
                <a:pos x="0" y="2"/>
              </a:cxn>
              <a:cxn ang="0">
                <a:pos x="0" y="2"/>
              </a:cxn>
              <a:cxn ang="0">
                <a:pos x="0" y="2"/>
              </a:cxn>
              <a:cxn ang="0">
                <a:pos x="0" y="2"/>
              </a:cxn>
              <a:cxn ang="0">
                <a:pos x="0" y="2"/>
              </a:cxn>
              <a:cxn ang="0">
                <a:pos x="2" y="2"/>
              </a:cxn>
              <a:cxn ang="0">
                <a:pos x="0" y="2"/>
              </a:cxn>
              <a:cxn ang="0">
                <a:pos x="2" y="2"/>
              </a:cxn>
              <a:cxn ang="0">
                <a:pos x="2" y="2"/>
              </a:cxn>
              <a:cxn ang="0">
                <a:pos x="2" y="2"/>
              </a:cxn>
              <a:cxn ang="0">
                <a:pos x="0" y="2"/>
              </a:cxn>
              <a:cxn ang="0">
                <a:pos x="0" y="2"/>
              </a:cxn>
            </a:cxnLst>
            <a:rect l="0" t="0" r="r" b="b"/>
            <a:pathLst>
              <a:path w="2" h="2">
                <a:moveTo>
                  <a:pt x="0" y="2"/>
                </a:move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2" y="2"/>
                </a:lnTo>
                <a:lnTo>
                  <a:pt x="2" y="2"/>
                </a:lnTo>
                <a:lnTo>
                  <a:pt x="2" y="2"/>
                </a:lnTo>
                <a:lnTo>
                  <a:pt x="2" y="0"/>
                </a:ln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2" y="2"/>
                </a:lnTo>
                <a:lnTo>
                  <a:pt x="2" y="2"/>
                </a:lnTo>
                <a:lnTo>
                  <a:pt x="2" y="2"/>
                </a:lnTo>
                <a:lnTo>
                  <a:pt x="2" y="2"/>
                </a:lnTo>
                <a:lnTo>
                  <a:pt x="2" y="2"/>
                </a:lnTo>
                <a:lnTo>
                  <a:pt x="2" y="2"/>
                </a:lnTo>
                <a:lnTo>
                  <a:pt x="2" y="2"/>
                </a:lnTo>
                <a:lnTo>
                  <a:pt x="0" y="2"/>
                </a:lnTo>
                <a:lnTo>
                  <a:pt x="2" y="2"/>
                </a:lnTo>
                <a:lnTo>
                  <a:pt x="2"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0" y="2"/>
                </a:lnTo>
                <a:lnTo>
                  <a:pt x="2" y="2"/>
                </a:lnTo>
                <a:lnTo>
                  <a:pt x="2" y="2"/>
                </a:lnTo>
                <a:lnTo>
                  <a:pt x="2" y="2"/>
                </a:lnTo>
                <a:lnTo>
                  <a:pt x="2" y="2"/>
                </a:lnTo>
                <a:lnTo>
                  <a:pt x="2" y="2"/>
                </a:lnTo>
                <a:lnTo>
                  <a:pt x="2" y="2"/>
                </a:lnTo>
                <a:lnTo>
                  <a:pt x="2" y="2"/>
                </a:lnTo>
                <a:lnTo>
                  <a:pt x="0" y="2"/>
                </a:lnTo>
                <a:lnTo>
                  <a:pt x="0" y="2"/>
                </a:lnTo>
                <a:lnTo>
                  <a:pt x="0" y="2"/>
                </a:lnTo>
                <a:lnTo>
                  <a:pt x="0"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69" name="Freeform 272"/>
          <p:cNvSpPr>
            <a:spLocks/>
          </p:cNvSpPr>
          <p:nvPr userDrawn="1"/>
        </p:nvSpPr>
        <p:spPr bwMode="auto">
          <a:xfrm>
            <a:off x="458788" y="463550"/>
            <a:ext cx="3175" cy="3175"/>
          </a:xfrm>
          <a:custGeom>
            <a:avLst/>
            <a:gdLst/>
            <a:ahLst/>
            <a:cxnLst>
              <a:cxn ang="0">
                <a:pos x="0" y="0"/>
              </a:cxn>
              <a:cxn ang="0">
                <a:pos x="0" y="2"/>
              </a:cxn>
              <a:cxn ang="0">
                <a:pos x="0" y="2"/>
              </a:cxn>
              <a:cxn ang="0">
                <a:pos x="0" y="2"/>
              </a:cxn>
              <a:cxn ang="0">
                <a:pos x="2" y="2"/>
              </a:cxn>
              <a:cxn ang="0">
                <a:pos x="2" y="0"/>
              </a:cxn>
              <a:cxn ang="0">
                <a:pos x="2" y="0"/>
              </a:cxn>
              <a:cxn ang="0">
                <a:pos x="2" y="0"/>
              </a:cxn>
              <a:cxn ang="0">
                <a:pos x="0" y="0"/>
              </a:cxn>
              <a:cxn ang="0">
                <a:pos x="0" y="2"/>
              </a:cxn>
              <a:cxn ang="0">
                <a:pos x="0" y="2"/>
              </a:cxn>
              <a:cxn ang="0">
                <a:pos x="2" y="0"/>
              </a:cxn>
              <a:cxn ang="0">
                <a:pos x="2" y="0"/>
              </a:cxn>
              <a:cxn ang="0">
                <a:pos x="2" y="0"/>
              </a:cxn>
              <a:cxn ang="0">
                <a:pos x="2" y="2"/>
              </a:cxn>
              <a:cxn ang="0">
                <a:pos x="0" y="2"/>
              </a:cxn>
              <a:cxn ang="0">
                <a:pos x="0" y="2"/>
              </a:cxn>
              <a:cxn ang="0">
                <a:pos x="0" y="2"/>
              </a:cxn>
              <a:cxn ang="0">
                <a:pos x="0" y="2"/>
              </a:cxn>
              <a:cxn ang="0">
                <a:pos x="0" y="2"/>
              </a:cxn>
              <a:cxn ang="0">
                <a:pos x="0" y="2"/>
              </a:cxn>
              <a:cxn ang="0">
                <a:pos x="0" y="2"/>
              </a:cxn>
              <a:cxn ang="0">
                <a:pos x="0" y="2"/>
              </a:cxn>
              <a:cxn ang="0">
                <a:pos x="2" y="2"/>
              </a:cxn>
              <a:cxn ang="0">
                <a:pos x="0" y="2"/>
              </a:cxn>
              <a:cxn ang="0">
                <a:pos x="0" y="2"/>
              </a:cxn>
              <a:cxn ang="0">
                <a:pos x="2" y="2"/>
              </a:cxn>
              <a:cxn ang="0">
                <a:pos x="2" y="2"/>
              </a:cxn>
              <a:cxn ang="0">
                <a:pos x="2" y="0"/>
              </a:cxn>
              <a:cxn ang="0">
                <a:pos x="0" y="0"/>
              </a:cxn>
              <a:cxn ang="0">
                <a:pos x="0" y="0"/>
              </a:cxn>
            </a:cxnLst>
            <a:rect l="0" t="0" r="r" b="b"/>
            <a:pathLst>
              <a:path w="2" h="2">
                <a:moveTo>
                  <a:pt x="0" y="0"/>
                </a:moveTo>
                <a:lnTo>
                  <a:pt x="0" y="2"/>
                </a:lnTo>
                <a:lnTo>
                  <a:pt x="0" y="2"/>
                </a:lnTo>
                <a:lnTo>
                  <a:pt x="0" y="2"/>
                </a:lnTo>
                <a:lnTo>
                  <a:pt x="2" y="2"/>
                </a:lnTo>
                <a:lnTo>
                  <a:pt x="2" y="0"/>
                </a:lnTo>
                <a:lnTo>
                  <a:pt x="2" y="0"/>
                </a:lnTo>
                <a:lnTo>
                  <a:pt x="2" y="0"/>
                </a:lnTo>
                <a:lnTo>
                  <a:pt x="0" y="0"/>
                </a:lnTo>
                <a:lnTo>
                  <a:pt x="0" y="2"/>
                </a:lnTo>
                <a:lnTo>
                  <a:pt x="0" y="2"/>
                </a:lnTo>
                <a:lnTo>
                  <a:pt x="2" y="0"/>
                </a:lnTo>
                <a:lnTo>
                  <a:pt x="2" y="0"/>
                </a:lnTo>
                <a:lnTo>
                  <a:pt x="2" y="0"/>
                </a:lnTo>
                <a:lnTo>
                  <a:pt x="2" y="2"/>
                </a:lnTo>
                <a:lnTo>
                  <a:pt x="0" y="2"/>
                </a:lnTo>
                <a:lnTo>
                  <a:pt x="0" y="2"/>
                </a:lnTo>
                <a:lnTo>
                  <a:pt x="0" y="2"/>
                </a:lnTo>
                <a:lnTo>
                  <a:pt x="0" y="2"/>
                </a:lnTo>
                <a:lnTo>
                  <a:pt x="0" y="2"/>
                </a:lnTo>
                <a:lnTo>
                  <a:pt x="0" y="2"/>
                </a:lnTo>
                <a:lnTo>
                  <a:pt x="0" y="2"/>
                </a:lnTo>
                <a:lnTo>
                  <a:pt x="0" y="2"/>
                </a:lnTo>
                <a:lnTo>
                  <a:pt x="2" y="2"/>
                </a:lnTo>
                <a:lnTo>
                  <a:pt x="0" y="2"/>
                </a:lnTo>
                <a:lnTo>
                  <a:pt x="0" y="2"/>
                </a:lnTo>
                <a:lnTo>
                  <a:pt x="2" y="2"/>
                </a:lnTo>
                <a:lnTo>
                  <a:pt x="2" y="2"/>
                </a:lnTo>
                <a:lnTo>
                  <a:pt x="2" y="0"/>
                </a:lnTo>
                <a:lnTo>
                  <a:pt x="0" y="0"/>
                </a:lnTo>
                <a:lnTo>
                  <a:pt x="0" y="0"/>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70" name="Freeform 273"/>
          <p:cNvSpPr>
            <a:spLocks/>
          </p:cNvSpPr>
          <p:nvPr userDrawn="1"/>
        </p:nvSpPr>
        <p:spPr bwMode="auto">
          <a:xfrm>
            <a:off x="703263" y="514350"/>
            <a:ext cx="3175" cy="6350"/>
          </a:xfrm>
          <a:custGeom>
            <a:avLst/>
            <a:gdLst/>
            <a:ahLst/>
            <a:cxnLst>
              <a:cxn ang="0">
                <a:pos x="2" y="4"/>
              </a:cxn>
              <a:cxn ang="0">
                <a:pos x="2" y="4"/>
              </a:cxn>
              <a:cxn ang="0">
                <a:pos x="2" y="4"/>
              </a:cxn>
              <a:cxn ang="0">
                <a:pos x="2" y="2"/>
              </a:cxn>
              <a:cxn ang="0">
                <a:pos x="2" y="0"/>
              </a:cxn>
              <a:cxn ang="0">
                <a:pos x="2" y="0"/>
              </a:cxn>
              <a:cxn ang="0">
                <a:pos x="2" y="0"/>
              </a:cxn>
              <a:cxn ang="0">
                <a:pos x="0" y="2"/>
              </a:cxn>
              <a:cxn ang="0">
                <a:pos x="2" y="4"/>
              </a:cxn>
              <a:cxn ang="0">
                <a:pos x="2" y="2"/>
              </a:cxn>
              <a:cxn ang="0">
                <a:pos x="2" y="2"/>
              </a:cxn>
              <a:cxn ang="0">
                <a:pos x="2" y="0"/>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0" y="2"/>
              </a:cxn>
              <a:cxn ang="0">
                <a:pos x="2" y="4"/>
              </a:cxn>
            </a:cxnLst>
            <a:rect l="0" t="0" r="r" b="b"/>
            <a:pathLst>
              <a:path w="2" h="4">
                <a:moveTo>
                  <a:pt x="2" y="4"/>
                </a:moveTo>
                <a:lnTo>
                  <a:pt x="2" y="4"/>
                </a:lnTo>
                <a:lnTo>
                  <a:pt x="2" y="4"/>
                </a:lnTo>
                <a:lnTo>
                  <a:pt x="2" y="2"/>
                </a:lnTo>
                <a:lnTo>
                  <a:pt x="2" y="0"/>
                </a:lnTo>
                <a:lnTo>
                  <a:pt x="2" y="0"/>
                </a:lnTo>
                <a:lnTo>
                  <a:pt x="2" y="0"/>
                </a:lnTo>
                <a:lnTo>
                  <a:pt x="0" y="2"/>
                </a:lnTo>
                <a:lnTo>
                  <a:pt x="2" y="4"/>
                </a:lnTo>
                <a:lnTo>
                  <a:pt x="2" y="2"/>
                </a:lnTo>
                <a:lnTo>
                  <a:pt x="2" y="2"/>
                </a:lnTo>
                <a:lnTo>
                  <a:pt x="2" y="0"/>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0" y="2"/>
                </a:lnTo>
                <a:lnTo>
                  <a:pt x="2" y="4"/>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71" name="Freeform 274"/>
          <p:cNvSpPr>
            <a:spLocks/>
          </p:cNvSpPr>
          <p:nvPr userDrawn="1"/>
        </p:nvSpPr>
        <p:spPr bwMode="auto">
          <a:xfrm>
            <a:off x="706438" y="479425"/>
            <a:ext cx="1587" cy="6350"/>
          </a:xfrm>
          <a:custGeom>
            <a:avLst/>
            <a:gdLst/>
            <a:ahLst/>
            <a:cxnLst>
              <a:cxn ang="0">
                <a:pos x="0" y="4"/>
              </a:cxn>
              <a:cxn ang="0">
                <a:pos x="0" y="2"/>
              </a:cxn>
              <a:cxn ang="0">
                <a:pos x="0" y="0"/>
              </a:cxn>
              <a:cxn ang="0">
                <a:pos x="0" y="0"/>
              </a:cxn>
              <a:cxn ang="0">
                <a:pos x="0" y="2"/>
              </a:cxn>
              <a:cxn ang="0">
                <a:pos x="0" y="2"/>
              </a:cxn>
              <a:cxn ang="0">
                <a:pos x="0" y="4"/>
              </a:cxn>
              <a:cxn ang="0">
                <a:pos x="0" y="2"/>
              </a:cxn>
              <a:cxn ang="0">
                <a:pos x="0" y="2"/>
              </a:cxn>
              <a:cxn ang="0">
                <a:pos x="0" y="2"/>
              </a:cxn>
              <a:cxn ang="0">
                <a:pos x="0" y="2"/>
              </a:cxn>
              <a:cxn ang="0">
                <a:pos x="0" y="2"/>
              </a:cxn>
              <a:cxn ang="0">
                <a:pos x="0" y="2"/>
              </a:cxn>
              <a:cxn ang="0">
                <a:pos x="0" y="2"/>
              </a:cxn>
              <a:cxn ang="0">
                <a:pos x="0" y="4"/>
              </a:cxn>
            </a:cxnLst>
            <a:rect l="0" t="0" r="r" b="b"/>
            <a:pathLst>
              <a:path h="4">
                <a:moveTo>
                  <a:pt x="0" y="4"/>
                </a:moveTo>
                <a:lnTo>
                  <a:pt x="0" y="2"/>
                </a:lnTo>
                <a:lnTo>
                  <a:pt x="0" y="0"/>
                </a:lnTo>
                <a:lnTo>
                  <a:pt x="0" y="0"/>
                </a:lnTo>
                <a:lnTo>
                  <a:pt x="0" y="2"/>
                </a:lnTo>
                <a:lnTo>
                  <a:pt x="0" y="2"/>
                </a:lnTo>
                <a:lnTo>
                  <a:pt x="0" y="4"/>
                </a:lnTo>
                <a:lnTo>
                  <a:pt x="0" y="2"/>
                </a:lnTo>
                <a:lnTo>
                  <a:pt x="0" y="2"/>
                </a:lnTo>
                <a:lnTo>
                  <a:pt x="0" y="2"/>
                </a:lnTo>
                <a:lnTo>
                  <a:pt x="0" y="2"/>
                </a:lnTo>
                <a:lnTo>
                  <a:pt x="0" y="2"/>
                </a:lnTo>
                <a:lnTo>
                  <a:pt x="0" y="2"/>
                </a:lnTo>
                <a:lnTo>
                  <a:pt x="0" y="2"/>
                </a:lnTo>
                <a:lnTo>
                  <a:pt x="0" y="4"/>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72" name="Freeform 275"/>
          <p:cNvSpPr>
            <a:spLocks/>
          </p:cNvSpPr>
          <p:nvPr userDrawn="1"/>
        </p:nvSpPr>
        <p:spPr bwMode="auto">
          <a:xfrm>
            <a:off x="693738" y="460375"/>
            <a:ext cx="3175" cy="3175"/>
          </a:xfrm>
          <a:custGeom>
            <a:avLst/>
            <a:gdLst/>
            <a:ahLst/>
            <a:cxnLst>
              <a:cxn ang="0">
                <a:pos x="2" y="2"/>
              </a:cxn>
              <a:cxn ang="0">
                <a:pos x="2" y="0"/>
              </a:cxn>
              <a:cxn ang="0">
                <a:pos x="2" y="0"/>
              </a:cxn>
              <a:cxn ang="0">
                <a:pos x="2" y="0"/>
              </a:cxn>
              <a:cxn ang="0">
                <a:pos x="2" y="0"/>
              </a:cxn>
              <a:cxn ang="0">
                <a:pos x="0" y="0"/>
              </a:cxn>
              <a:cxn ang="0">
                <a:pos x="0" y="0"/>
              </a:cxn>
              <a:cxn ang="0">
                <a:pos x="0" y="2"/>
              </a:cxn>
              <a:cxn ang="0">
                <a:pos x="0" y="2"/>
              </a:cxn>
              <a:cxn ang="0">
                <a:pos x="0" y="2"/>
              </a:cxn>
              <a:cxn ang="0">
                <a:pos x="2" y="2"/>
              </a:cxn>
              <a:cxn ang="0">
                <a:pos x="2" y="2"/>
              </a:cxn>
              <a:cxn ang="0">
                <a:pos x="2" y="0"/>
              </a:cxn>
              <a:cxn ang="0">
                <a:pos x="2" y="0"/>
              </a:cxn>
              <a:cxn ang="0">
                <a:pos x="2" y="0"/>
              </a:cxn>
              <a:cxn ang="0">
                <a:pos x="0" y="2"/>
              </a:cxn>
              <a:cxn ang="0">
                <a:pos x="2" y="2"/>
              </a:cxn>
              <a:cxn ang="0">
                <a:pos x="2" y="0"/>
              </a:cxn>
              <a:cxn ang="0">
                <a:pos x="0" y="2"/>
              </a:cxn>
              <a:cxn ang="0">
                <a:pos x="2" y="2"/>
              </a:cxn>
              <a:cxn ang="0">
                <a:pos x="0" y="2"/>
              </a:cxn>
              <a:cxn ang="0">
                <a:pos x="0" y="2"/>
              </a:cxn>
              <a:cxn ang="0">
                <a:pos x="0" y="2"/>
              </a:cxn>
              <a:cxn ang="0">
                <a:pos x="0" y="2"/>
              </a:cxn>
              <a:cxn ang="0">
                <a:pos x="0" y="2"/>
              </a:cxn>
              <a:cxn ang="0">
                <a:pos x="0" y="2"/>
              </a:cxn>
              <a:cxn ang="0">
                <a:pos x="0" y="2"/>
              </a:cxn>
              <a:cxn ang="0">
                <a:pos x="0" y="2"/>
              </a:cxn>
              <a:cxn ang="0">
                <a:pos x="0" y="2"/>
              </a:cxn>
              <a:cxn ang="0">
                <a:pos x="2" y="2"/>
              </a:cxn>
              <a:cxn ang="0">
                <a:pos x="2" y="2"/>
              </a:cxn>
            </a:cxnLst>
            <a:rect l="0" t="0" r="r" b="b"/>
            <a:pathLst>
              <a:path w="2" h="2">
                <a:moveTo>
                  <a:pt x="2" y="2"/>
                </a:moveTo>
                <a:lnTo>
                  <a:pt x="2" y="0"/>
                </a:lnTo>
                <a:lnTo>
                  <a:pt x="2" y="0"/>
                </a:lnTo>
                <a:lnTo>
                  <a:pt x="2" y="0"/>
                </a:lnTo>
                <a:lnTo>
                  <a:pt x="2" y="0"/>
                </a:lnTo>
                <a:lnTo>
                  <a:pt x="0" y="0"/>
                </a:lnTo>
                <a:lnTo>
                  <a:pt x="0" y="0"/>
                </a:lnTo>
                <a:lnTo>
                  <a:pt x="0" y="2"/>
                </a:lnTo>
                <a:lnTo>
                  <a:pt x="0" y="2"/>
                </a:lnTo>
                <a:lnTo>
                  <a:pt x="0" y="2"/>
                </a:lnTo>
                <a:lnTo>
                  <a:pt x="2" y="2"/>
                </a:lnTo>
                <a:lnTo>
                  <a:pt x="2" y="2"/>
                </a:lnTo>
                <a:lnTo>
                  <a:pt x="2" y="0"/>
                </a:lnTo>
                <a:lnTo>
                  <a:pt x="2" y="0"/>
                </a:lnTo>
                <a:lnTo>
                  <a:pt x="2" y="0"/>
                </a:lnTo>
                <a:lnTo>
                  <a:pt x="0" y="2"/>
                </a:lnTo>
                <a:lnTo>
                  <a:pt x="2" y="2"/>
                </a:lnTo>
                <a:lnTo>
                  <a:pt x="2" y="0"/>
                </a:lnTo>
                <a:lnTo>
                  <a:pt x="0" y="2"/>
                </a:lnTo>
                <a:lnTo>
                  <a:pt x="2" y="2"/>
                </a:lnTo>
                <a:lnTo>
                  <a:pt x="0" y="2"/>
                </a:lnTo>
                <a:lnTo>
                  <a:pt x="0" y="2"/>
                </a:lnTo>
                <a:lnTo>
                  <a:pt x="0" y="2"/>
                </a:lnTo>
                <a:lnTo>
                  <a:pt x="0" y="2"/>
                </a:lnTo>
                <a:lnTo>
                  <a:pt x="0" y="2"/>
                </a:lnTo>
                <a:lnTo>
                  <a:pt x="0" y="2"/>
                </a:lnTo>
                <a:lnTo>
                  <a:pt x="0" y="2"/>
                </a:lnTo>
                <a:lnTo>
                  <a:pt x="0" y="2"/>
                </a:lnTo>
                <a:lnTo>
                  <a:pt x="0" y="2"/>
                </a:lnTo>
                <a:lnTo>
                  <a:pt x="2" y="2"/>
                </a:lnTo>
                <a:lnTo>
                  <a:pt x="2"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73" name="Freeform 276"/>
          <p:cNvSpPr>
            <a:spLocks/>
          </p:cNvSpPr>
          <p:nvPr userDrawn="1"/>
        </p:nvSpPr>
        <p:spPr bwMode="auto">
          <a:xfrm>
            <a:off x="684213" y="447675"/>
            <a:ext cx="1587" cy="3175"/>
          </a:xfrm>
          <a:custGeom>
            <a:avLst/>
            <a:gdLst/>
            <a:ahLst/>
            <a:cxnLst>
              <a:cxn ang="0">
                <a:pos x="0" y="2"/>
              </a:cxn>
              <a:cxn ang="0">
                <a:pos x="0" y="0"/>
              </a:cxn>
              <a:cxn ang="0">
                <a:pos x="0" y="2"/>
              </a:cxn>
            </a:cxnLst>
            <a:rect l="0" t="0" r="r" b="b"/>
            <a:pathLst>
              <a:path h="2">
                <a:moveTo>
                  <a:pt x="0" y="2"/>
                </a:moveTo>
                <a:lnTo>
                  <a:pt x="0" y="0"/>
                </a:lnTo>
                <a:lnTo>
                  <a:pt x="0"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74" name="Freeform 277"/>
          <p:cNvSpPr>
            <a:spLocks/>
          </p:cNvSpPr>
          <p:nvPr userDrawn="1"/>
        </p:nvSpPr>
        <p:spPr bwMode="auto">
          <a:xfrm>
            <a:off x="684213" y="447675"/>
            <a:ext cx="3175" cy="3175"/>
          </a:xfrm>
          <a:custGeom>
            <a:avLst/>
            <a:gdLst/>
            <a:ahLst/>
            <a:cxnLst>
              <a:cxn ang="0">
                <a:pos x="2" y="0"/>
              </a:cxn>
              <a:cxn ang="0">
                <a:pos x="0" y="0"/>
              </a:cxn>
              <a:cxn ang="0">
                <a:pos x="0" y="0"/>
              </a:cxn>
              <a:cxn ang="0">
                <a:pos x="0" y="0"/>
              </a:cxn>
              <a:cxn ang="0">
                <a:pos x="0" y="2"/>
              </a:cxn>
              <a:cxn ang="0">
                <a:pos x="2" y="2"/>
              </a:cxn>
              <a:cxn ang="0">
                <a:pos x="2" y="0"/>
              </a:cxn>
              <a:cxn ang="0">
                <a:pos x="0" y="0"/>
              </a:cxn>
              <a:cxn ang="0">
                <a:pos x="0" y="0"/>
              </a:cxn>
              <a:cxn ang="0">
                <a:pos x="0" y="0"/>
              </a:cxn>
              <a:cxn ang="0">
                <a:pos x="0" y="2"/>
              </a:cxn>
              <a:cxn ang="0">
                <a:pos x="2" y="2"/>
              </a:cxn>
              <a:cxn ang="0">
                <a:pos x="2" y="0"/>
              </a:cxn>
            </a:cxnLst>
            <a:rect l="0" t="0" r="r" b="b"/>
            <a:pathLst>
              <a:path w="2" h="2">
                <a:moveTo>
                  <a:pt x="2" y="0"/>
                </a:moveTo>
                <a:lnTo>
                  <a:pt x="0" y="0"/>
                </a:lnTo>
                <a:lnTo>
                  <a:pt x="0" y="0"/>
                </a:lnTo>
                <a:lnTo>
                  <a:pt x="0" y="0"/>
                </a:lnTo>
                <a:lnTo>
                  <a:pt x="0" y="2"/>
                </a:lnTo>
                <a:lnTo>
                  <a:pt x="2" y="2"/>
                </a:lnTo>
                <a:lnTo>
                  <a:pt x="2" y="0"/>
                </a:lnTo>
                <a:lnTo>
                  <a:pt x="0" y="0"/>
                </a:lnTo>
                <a:lnTo>
                  <a:pt x="0" y="0"/>
                </a:lnTo>
                <a:lnTo>
                  <a:pt x="0" y="0"/>
                </a:lnTo>
                <a:lnTo>
                  <a:pt x="0" y="2"/>
                </a:lnTo>
                <a:lnTo>
                  <a:pt x="2" y="2"/>
                </a:lnTo>
                <a:lnTo>
                  <a:pt x="2" y="0"/>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75" name="Freeform 278"/>
          <p:cNvSpPr>
            <a:spLocks/>
          </p:cNvSpPr>
          <p:nvPr userDrawn="1"/>
        </p:nvSpPr>
        <p:spPr bwMode="auto">
          <a:xfrm>
            <a:off x="665163" y="434975"/>
            <a:ext cx="3175" cy="1588"/>
          </a:xfrm>
          <a:custGeom>
            <a:avLst/>
            <a:gdLst/>
            <a:ahLst/>
            <a:cxnLst>
              <a:cxn ang="0">
                <a:pos x="2" y="0"/>
              </a:cxn>
              <a:cxn ang="0">
                <a:pos x="0" y="0"/>
              </a:cxn>
              <a:cxn ang="0">
                <a:pos x="2" y="0"/>
              </a:cxn>
            </a:cxnLst>
            <a:rect l="0" t="0" r="r" b="b"/>
            <a:pathLst>
              <a:path w="2">
                <a:moveTo>
                  <a:pt x="2" y="0"/>
                </a:moveTo>
                <a:lnTo>
                  <a:pt x="0" y="0"/>
                </a:lnTo>
                <a:lnTo>
                  <a:pt x="2" y="0"/>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76" name="Freeform 279"/>
          <p:cNvSpPr>
            <a:spLocks/>
          </p:cNvSpPr>
          <p:nvPr userDrawn="1"/>
        </p:nvSpPr>
        <p:spPr bwMode="auto">
          <a:xfrm>
            <a:off x="665163" y="431800"/>
            <a:ext cx="3175" cy="3175"/>
          </a:xfrm>
          <a:custGeom>
            <a:avLst/>
            <a:gdLst/>
            <a:ahLst/>
            <a:cxnLst>
              <a:cxn ang="0">
                <a:pos x="2" y="2"/>
              </a:cxn>
              <a:cxn ang="0">
                <a:pos x="0" y="0"/>
              </a:cxn>
              <a:cxn ang="0">
                <a:pos x="0" y="0"/>
              </a:cxn>
              <a:cxn ang="0">
                <a:pos x="0" y="2"/>
              </a:cxn>
              <a:cxn ang="0">
                <a:pos x="2" y="2"/>
              </a:cxn>
              <a:cxn ang="0">
                <a:pos x="2" y="2"/>
              </a:cxn>
              <a:cxn ang="0">
                <a:pos x="2" y="2"/>
              </a:cxn>
              <a:cxn ang="0">
                <a:pos x="0" y="0"/>
              </a:cxn>
              <a:cxn ang="0">
                <a:pos x="0" y="0"/>
              </a:cxn>
              <a:cxn ang="0">
                <a:pos x="0" y="2"/>
              </a:cxn>
              <a:cxn ang="0">
                <a:pos x="2" y="2"/>
              </a:cxn>
              <a:cxn ang="0">
                <a:pos x="2" y="2"/>
              </a:cxn>
              <a:cxn ang="0">
                <a:pos x="2" y="2"/>
              </a:cxn>
            </a:cxnLst>
            <a:rect l="0" t="0" r="r" b="b"/>
            <a:pathLst>
              <a:path w="2" h="2">
                <a:moveTo>
                  <a:pt x="2" y="2"/>
                </a:moveTo>
                <a:lnTo>
                  <a:pt x="0" y="0"/>
                </a:lnTo>
                <a:lnTo>
                  <a:pt x="0" y="0"/>
                </a:lnTo>
                <a:lnTo>
                  <a:pt x="0" y="2"/>
                </a:lnTo>
                <a:lnTo>
                  <a:pt x="2" y="2"/>
                </a:lnTo>
                <a:lnTo>
                  <a:pt x="2" y="2"/>
                </a:lnTo>
                <a:lnTo>
                  <a:pt x="2" y="2"/>
                </a:lnTo>
                <a:lnTo>
                  <a:pt x="0" y="0"/>
                </a:lnTo>
                <a:lnTo>
                  <a:pt x="0" y="0"/>
                </a:lnTo>
                <a:lnTo>
                  <a:pt x="0" y="2"/>
                </a:lnTo>
                <a:lnTo>
                  <a:pt x="2" y="2"/>
                </a:lnTo>
                <a:lnTo>
                  <a:pt x="2" y="2"/>
                </a:lnTo>
                <a:lnTo>
                  <a:pt x="2"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77" name="Freeform 280"/>
          <p:cNvSpPr>
            <a:spLocks/>
          </p:cNvSpPr>
          <p:nvPr userDrawn="1"/>
        </p:nvSpPr>
        <p:spPr bwMode="auto">
          <a:xfrm>
            <a:off x="611188" y="415925"/>
            <a:ext cx="6350" cy="3175"/>
          </a:xfrm>
          <a:custGeom>
            <a:avLst/>
            <a:gdLst/>
            <a:ahLst/>
            <a:cxnLst>
              <a:cxn ang="0">
                <a:pos x="2" y="2"/>
              </a:cxn>
              <a:cxn ang="0">
                <a:pos x="2" y="2"/>
              </a:cxn>
              <a:cxn ang="0">
                <a:pos x="4" y="2"/>
              </a:cxn>
              <a:cxn ang="0">
                <a:pos x="4" y="0"/>
              </a:cxn>
              <a:cxn ang="0">
                <a:pos x="4" y="0"/>
              </a:cxn>
              <a:cxn ang="0">
                <a:pos x="2" y="0"/>
              </a:cxn>
              <a:cxn ang="0">
                <a:pos x="2" y="0"/>
              </a:cxn>
              <a:cxn ang="0">
                <a:pos x="0" y="2"/>
              </a:cxn>
              <a:cxn ang="0">
                <a:pos x="2" y="2"/>
              </a:cxn>
              <a:cxn ang="0">
                <a:pos x="2" y="0"/>
              </a:cxn>
              <a:cxn ang="0">
                <a:pos x="4" y="2"/>
              </a:cxn>
              <a:cxn ang="0">
                <a:pos x="4" y="0"/>
              </a:cxn>
              <a:cxn ang="0">
                <a:pos x="4" y="0"/>
              </a:cxn>
              <a:cxn ang="0">
                <a:pos x="2" y="0"/>
              </a:cxn>
              <a:cxn ang="0">
                <a:pos x="2" y="0"/>
              </a:cxn>
              <a:cxn ang="0">
                <a:pos x="0" y="0"/>
              </a:cxn>
              <a:cxn ang="0">
                <a:pos x="2" y="2"/>
              </a:cxn>
            </a:cxnLst>
            <a:rect l="0" t="0" r="r" b="b"/>
            <a:pathLst>
              <a:path w="4" h="2">
                <a:moveTo>
                  <a:pt x="2" y="2"/>
                </a:moveTo>
                <a:lnTo>
                  <a:pt x="2" y="2"/>
                </a:lnTo>
                <a:lnTo>
                  <a:pt x="4" y="2"/>
                </a:lnTo>
                <a:lnTo>
                  <a:pt x="4" y="0"/>
                </a:lnTo>
                <a:lnTo>
                  <a:pt x="4" y="0"/>
                </a:lnTo>
                <a:lnTo>
                  <a:pt x="2" y="0"/>
                </a:lnTo>
                <a:lnTo>
                  <a:pt x="2" y="0"/>
                </a:lnTo>
                <a:lnTo>
                  <a:pt x="0" y="2"/>
                </a:lnTo>
                <a:lnTo>
                  <a:pt x="2" y="2"/>
                </a:lnTo>
                <a:lnTo>
                  <a:pt x="2" y="0"/>
                </a:lnTo>
                <a:lnTo>
                  <a:pt x="4" y="2"/>
                </a:lnTo>
                <a:lnTo>
                  <a:pt x="4" y="0"/>
                </a:lnTo>
                <a:lnTo>
                  <a:pt x="4" y="0"/>
                </a:lnTo>
                <a:lnTo>
                  <a:pt x="2" y="0"/>
                </a:lnTo>
                <a:lnTo>
                  <a:pt x="2" y="0"/>
                </a:lnTo>
                <a:lnTo>
                  <a:pt x="0" y="0"/>
                </a:lnTo>
                <a:lnTo>
                  <a:pt x="2"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78" name="Freeform 281"/>
          <p:cNvSpPr>
            <a:spLocks/>
          </p:cNvSpPr>
          <p:nvPr userDrawn="1"/>
        </p:nvSpPr>
        <p:spPr bwMode="auto">
          <a:xfrm>
            <a:off x="582613" y="476250"/>
            <a:ext cx="3175" cy="3175"/>
          </a:xfrm>
          <a:custGeom>
            <a:avLst/>
            <a:gdLst/>
            <a:ahLst/>
            <a:cxnLst>
              <a:cxn ang="0">
                <a:pos x="0" y="2"/>
              </a:cxn>
              <a:cxn ang="0">
                <a:pos x="0" y="2"/>
              </a:cxn>
              <a:cxn ang="0">
                <a:pos x="2" y="2"/>
              </a:cxn>
              <a:cxn ang="0">
                <a:pos x="0" y="0"/>
              </a:cxn>
              <a:cxn ang="0">
                <a:pos x="0" y="0"/>
              </a:cxn>
              <a:cxn ang="0">
                <a:pos x="0" y="0"/>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Lst>
            <a:rect l="0" t="0" r="r" b="b"/>
            <a:pathLst>
              <a:path w="2" h="2">
                <a:moveTo>
                  <a:pt x="0" y="2"/>
                </a:moveTo>
                <a:lnTo>
                  <a:pt x="0" y="2"/>
                </a:lnTo>
                <a:lnTo>
                  <a:pt x="2" y="2"/>
                </a:lnTo>
                <a:lnTo>
                  <a:pt x="0" y="0"/>
                </a:lnTo>
                <a:lnTo>
                  <a:pt x="0" y="0"/>
                </a:lnTo>
                <a:lnTo>
                  <a:pt x="0" y="0"/>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79" name="Freeform 282"/>
          <p:cNvSpPr>
            <a:spLocks/>
          </p:cNvSpPr>
          <p:nvPr userDrawn="1"/>
        </p:nvSpPr>
        <p:spPr bwMode="auto">
          <a:xfrm>
            <a:off x="557213" y="534988"/>
            <a:ext cx="3175" cy="3175"/>
          </a:xfrm>
          <a:custGeom>
            <a:avLst/>
            <a:gdLst/>
            <a:ahLst/>
            <a:cxnLst>
              <a:cxn ang="0">
                <a:pos x="0" y="2"/>
              </a:cxn>
              <a:cxn ang="0">
                <a:pos x="2" y="2"/>
              </a:cxn>
              <a:cxn ang="0">
                <a:pos x="2" y="2"/>
              </a:cxn>
              <a:cxn ang="0">
                <a:pos x="2" y="0"/>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2"/>
              </a:cxn>
              <a:cxn ang="0">
                <a:pos x="0" y="2"/>
              </a:cxn>
              <a:cxn ang="0">
                <a:pos x="2" y="2"/>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2"/>
              </a:cxn>
              <a:cxn ang="0">
                <a:pos x="2" y="0"/>
              </a:cxn>
              <a:cxn ang="0">
                <a:pos x="2" y="0"/>
              </a:cxn>
              <a:cxn ang="0">
                <a:pos x="0" y="0"/>
              </a:cxn>
              <a:cxn ang="0">
                <a:pos x="0" y="0"/>
              </a:cxn>
              <a:cxn ang="0">
                <a:pos x="0" y="2"/>
              </a:cxn>
            </a:cxnLst>
            <a:rect l="0" t="0" r="r" b="b"/>
            <a:pathLst>
              <a:path w="2" h="2">
                <a:moveTo>
                  <a:pt x="0" y="2"/>
                </a:moveTo>
                <a:lnTo>
                  <a:pt x="2" y="2"/>
                </a:lnTo>
                <a:lnTo>
                  <a:pt x="2" y="2"/>
                </a:lnTo>
                <a:lnTo>
                  <a:pt x="2" y="0"/>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2"/>
                </a:lnTo>
                <a:lnTo>
                  <a:pt x="0" y="2"/>
                </a:lnTo>
                <a:lnTo>
                  <a:pt x="2" y="2"/>
                </a:lnTo>
                <a:lnTo>
                  <a:pt x="2" y="0"/>
                </a:lnTo>
                <a:lnTo>
                  <a:pt x="2" y="0"/>
                </a:lnTo>
                <a:lnTo>
                  <a:pt x="2" y="0"/>
                </a:lnTo>
                <a:lnTo>
                  <a:pt x="2" y="0"/>
                </a:lnTo>
                <a:lnTo>
                  <a:pt x="2" y="0"/>
                </a:lnTo>
                <a:lnTo>
                  <a:pt x="2" y="0"/>
                </a:lnTo>
                <a:lnTo>
                  <a:pt x="2" y="0"/>
                </a:lnTo>
                <a:lnTo>
                  <a:pt x="2" y="0"/>
                </a:lnTo>
                <a:lnTo>
                  <a:pt x="2" y="0"/>
                </a:lnTo>
                <a:lnTo>
                  <a:pt x="2" y="0"/>
                </a:lnTo>
                <a:lnTo>
                  <a:pt x="2" y="0"/>
                </a:lnTo>
                <a:lnTo>
                  <a:pt x="2" y="2"/>
                </a:lnTo>
                <a:lnTo>
                  <a:pt x="2" y="0"/>
                </a:lnTo>
                <a:lnTo>
                  <a:pt x="2" y="0"/>
                </a:lnTo>
                <a:lnTo>
                  <a:pt x="0" y="0"/>
                </a:lnTo>
                <a:lnTo>
                  <a:pt x="0" y="0"/>
                </a:lnTo>
                <a:lnTo>
                  <a:pt x="0"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80" name="Freeform 283"/>
          <p:cNvSpPr>
            <a:spLocks/>
          </p:cNvSpPr>
          <p:nvPr userDrawn="1"/>
        </p:nvSpPr>
        <p:spPr bwMode="auto">
          <a:xfrm>
            <a:off x="560388" y="530225"/>
            <a:ext cx="3175" cy="4763"/>
          </a:xfrm>
          <a:custGeom>
            <a:avLst/>
            <a:gdLst/>
            <a:ahLst/>
            <a:cxnLst>
              <a:cxn ang="0">
                <a:pos x="0" y="3"/>
              </a:cxn>
              <a:cxn ang="0">
                <a:pos x="0" y="3"/>
              </a:cxn>
              <a:cxn ang="0">
                <a:pos x="2" y="3"/>
              </a:cxn>
              <a:cxn ang="0">
                <a:pos x="2" y="3"/>
              </a:cxn>
              <a:cxn ang="0">
                <a:pos x="0" y="0"/>
              </a:cxn>
              <a:cxn ang="0">
                <a:pos x="0" y="0"/>
              </a:cxn>
              <a:cxn ang="0">
                <a:pos x="0" y="0"/>
              </a:cxn>
              <a:cxn ang="0">
                <a:pos x="0" y="3"/>
              </a:cxn>
              <a:cxn ang="0">
                <a:pos x="0" y="3"/>
              </a:cxn>
              <a:cxn ang="0">
                <a:pos x="0" y="3"/>
              </a:cxn>
              <a:cxn ang="0">
                <a:pos x="0" y="3"/>
              </a:cxn>
              <a:cxn ang="0">
                <a:pos x="0" y="0"/>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Lst>
            <a:rect l="0" t="0" r="r" b="b"/>
            <a:pathLst>
              <a:path w="2" h="3">
                <a:moveTo>
                  <a:pt x="0" y="3"/>
                </a:moveTo>
                <a:lnTo>
                  <a:pt x="0" y="3"/>
                </a:lnTo>
                <a:lnTo>
                  <a:pt x="2" y="3"/>
                </a:lnTo>
                <a:lnTo>
                  <a:pt x="2" y="3"/>
                </a:lnTo>
                <a:lnTo>
                  <a:pt x="0" y="0"/>
                </a:lnTo>
                <a:lnTo>
                  <a:pt x="0" y="0"/>
                </a:lnTo>
                <a:lnTo>
                  <a:pt x="0" y="0"/>
                </a:lnTo>
                <a:lnTo>
                  <a:pt x="0" y="3"/>
                </a:lnTo>
                <a:lnTo>
                  <a:pt x="0" y="3"/>
                </a:lnTo>
                <a:lnTo>
                  <a:pt x="0" y="3"/>
                </a:lnTo>
                <a:lnTo>
                  <a:pt x="0" y="3"/>
                </a:lnTo>
                <a:lnTo>
                  <a:pt x="0" y="0"/>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81" name="Line 284"/>
          <p:cNvSpPr>
            <a:spLocks noChangeShapeType="1"/>
          </p:cNvSpPr>
          <p:nvPr userDrawn="1"/>
        </p:nvSpPr>
        <p:spPr bwMode="auto">
          <a:xfrm>
            <a:off x="569913" y="520700"/>
            <a:ext cx="1587" cy="1588"/>
          </a:xfrm>
          <a:prstGeom prst="line">
            <a:avLst/>
          </a:pr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82" name="Line 285"/>
          <p:cNvSpPr>
            <a:spLocks noChangeShapeType="1"/>
          </p:cNvSpPr>
          <p:nvPr userDrawn="1"/>
        </p:nvSpPr>
        <p:spPr bwMode="auto">
          <a:xfrm>
            <a:off x="569913" y="520700"/>
            <a:ext cx="1587" cy="1588"/>
          </a:xfrm>
          <a:prstGeom prst="line">
            <a:avLst/>
          </a:pr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83" name="Freeform 286"/>
          <p:cNvSpPr>
            <a:spLocks/>
          </p:cNvSpPr>
          <p:nvPr userDrawn="1"/>
        </p:nvSpPr>
        <p:spPr bwMode="auto">
          <a:xfrm>
            <a:off x="595313" y="557213"/>
            <a:ext cx="1587" cy="1587"/>
          </a:xfrm>
          <a:custGeom>
            <a:avLst/>
            <a:gdLst/>
            <a:ahLst/>
            <a:cxnLst>
              <a:cxn ang="0">
                <a:pos x="0" y="0"/>
              </a:cxn>
              <a:cxn ang="0">
                <a:pos x="0" y="0"/>
              </a:cxn>
              <a:cxn ang="0">
                <a:pos x="0" y="0"/>
              </a:cxn>
            </a:cxnLst>
            <a:rect l="0" t="0" r="r" b="b"/>
            <a:pathLst>
              <a:path>
                <a:moveTo>
                  <a:pt x="0" y="0"/>
                </a:moveTo>
                <a:lnTo>
                  <a:pt x="0" y="0"/>
                </a:lnTo>
                <a:lnTo>
                  <a:pt x="0" y="0"/>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84" name="Freeform 287"/>
          <p:cNvSpPr>
            <a:spLocks/>
          </p:cNvSpPr>
          <p:nvPr userDrawn="1"/>
        </p:nvSpPr>
        <p:spPr bwMode="auto">
          <a:xfrm>
            <a:off x="595313" y="557213"/>
            <a:ext cx="3175" cy="3175"/>
          </a:xfrm>
          <a:custGeom>
            <a:avLst/>
            <a:gdLst/>
            <a:ahLst/>
            <a:cxnLst>
              <a:cxn ang="0">
                <a:pos x="0" y="2"/>
              </a:cxn>
              <a:cxn ang="0">
                <a:pos x="0" y="2"/>
              </a:cxn>
              <a:cxn ang="0">
                <a:pos x="2" y="2"/>
              </a:cxn>
              <a:cxn ang="0">
                <a:pos x="2" y="0"/>
              </a:cxn>
              <a:cxn ang="0">
                <a:pos x="2" y="0"/>
              </a:cxn>
              <a:cxn ang="0">
                <a:pos x="0" y="0"/>
              </a:cxn>
              <a:cxn ang="0">
                <a:pos x="0" y="0"/>
              </a:cxn>
              <a:cxn ang="0">
                <a:pos x="0" y="0"/>
              </a:cxn>
              <a:cxn ang="0">
                <a:pos x="0" y="2"/>
              </a:cxn>
              <a:cxn ang="0">
                <a:pos x="0" y="2"/>
              </a:cxn>
              <a:cxn ang="0">
                <a:pos x="2" y="2"/>
              </a:cxn>
              <a:cxn ang="0">
                <a:pos x="2" y="0"/>
              </a:cxn>
              <a:cxn ang="0">
                <a:pos x="2" y="0"/>
              </a:cxn>
              <a:cxn ang="0">
                <a:pos x="0" y="0"/>
              </a:cxn>
              <a:cxn ang="0">
                <a:pos x="0" y="0"/>
              </a:cxn>
              <a:cxn ang="0">
                <a:pos x="0" y="0"/>
              </a:cxn>
              <a:cxn ang="0">
                <a:pos x="0" y="2"/>
              </a:cxn>
            </a:cxnLst>
            <a:rect l="0" t="0" r="r" b="b"/>
            <a:pathLst>
              <a:path w="2" h="2">
                <a:moveTo>
                  <a:pt x="0" y="2"/>
                </a:moveTo>
                <a:lnTo>
                  <a:pt x="0" y="2"/>
                </a:lnTo>
                <a:lnTo>
                  <a:pt x="2" y="2"/>
                </a:lnTo>
                <a:lnTo>
                  <a:pt x="2" y="0"/>
                </a:lnTo>
                <a:lnTo>
                  <a:pt x="2" y="0"/>
                </a:lnTo>
                <a:lnTo>
                  <a:pt x="0" y="0"/>
                </a:lnTo>
                <a:lnTo>
                  <a:pt x="0" y="0"/>
                </a:lnTo>
                <a:lnTo>
                  <a:pt x="0" y="0"/>
                </a:lnTo>
                <a:lnTo>
                  <a:pt x="0" y="2"/>
                </a:lnTo>
                <a:lnTo>
                  <a:pt x="0" y="2"/>
                </a:lnTo>
                <a:lnTo>
                  <a:pt x="2" y="2"/>
                </a:lnTo>
                <a:lnTo>
                  <a:pt x="2" y="0"/>
                </a:lnTo>
                <a:lnTo>
                  <a:pt x="2" y="0"/>
                </a:lnTo>
                <a:lnTo>
                  <a:pt x="0" y="0"/>
                </a:lnTo>
                <a:lnTo>
                  <a:pt x="0" y="0"/>
                </a:lnTo>
                <a:lnTo>
                  <a:pt x="0" y="0"/>
                </a:lnTo>
                <a:lnTo>
                  <a:pt x="0"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85" name="Freeform 288"/>
          <p:cNvSpPr>
            <a:spLocks/>
          </p:cNvSpPr>
          <p:nvPr userDrawn="1"/>
        </p:nvSpPr>
        <p:spPr bwMode="auto">
          <a:xfrm>
            <a:off x="595313" y="557213"/>
            <a:ext cx="3175" cy="3175"/>
          </a:xfrm>
          <a:custGeom>
            <a:avLst/>
            <a:gdLst/>
            <a:ahLst/>
            <a:cxnLst>
              <a:cxn ang="0">
                <a:pos x="0" y="2"/>
              </a:cxn>
              <a:cxn ang="0">
                <a:pos x="2" y="2"/>
              </a:cxn>
              <a:cxn ang="0">
                <a:pos x="0" y="0"/>
              </a:cxn>
              <a:cxn ang="0">
                <a:pos x="0" y="2"/>
              </a:cxn>
              <a:cxn ang="0">
                <a:pos x="0" y="2"/>
              </a:cxn>
            </a:cxnLst>
            <a:rect l="0" t="0" r="r" b="b"/>
            <a:pathLst>
              <a:path w="2" h="2">
                <a:moveTo>
                  <a:pt x="0" y="2"/>
                </a:moveTo>
                <a:lnTo>
                  <a:pt x="2" y="2"/>
                </a:lnTo>
                <a:lnTo>
                  <a:pt x="0" y="0"/>
                </a:lnTo>
                <a:lnTo>
                  <a:pt x="0" y="2"/>
                </a:lnTo>
                <a:lnTo>
                  <a:pt x="0"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86" name="Rectangle 289"/>
          <p:cNvSpPr>
            <a:spLocks noChangeArrowheads="1"/>
          </p:cNvSpPr>
          <p:nvPr userDrawn="1"/>
        </p:nvSpPr>
        <p:spPr bwMode="auto">
          <a:xfrm>
            <a:off x="595313" y="627063"/>
            <a:ext cx="1587" cy="1587"/>
          </a:xfrm>
          <a:prstGeom prst="rect">
            <a:avLst/>
          </a:prstGeom>
          <a:solidFill>
            <a:srgbClr val="000000"/>
          </a:solid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87" name="Freeform 290"/>
          <p:cNvSpPr>
            <a:spLocks/>
          </p:cNvSpPr>
          <p:nvPr userDrawn="1"/>
        </p:nvSpPr>
        <p:spPr bwMode="auto">
          <a:xfrm>
            <a:off x="595313" y="627063"/>
            <a:ext cx="1587" cy="1587"/>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88" name="Freeform 291"/>
          <p:cNvSpPr>
            <a:spLocks/>
          </p:cNvSpPr>
          <p:nvPr userDrawn="1"/>
        </p:nvSpPr>
        <p:spPr bwMode="auto">
          <a:xfrm>
            <a:off x="731838" y="541338"/>
            <a:ext cx="1587" cy="1587"/>
          </a:xfrm>
          <a:custGeom>
            <a:avLst/>
            <a:gdLst/>
            <a:ahLst/>
            <a:cxnLst>
              <a:cxn ang="0">
                <a:pos x="0" y="0"/>
              </a:cxn>
              <a:cxn ang="0">
                <a:pos x="0" y="0"/>
              </a:cxn>
              <a:cxn ang="0">
                <a:pos x="0" y="0"/>
              </a:cxn>
            </a:cxnLst>
            <a:rect l="0" t="0" r="r" b="b"/>
            <a:pathLst>
              <a:path>
                <a:moveTo>
                  <a:pt x="0" y="0"/>
                </a:moveTo>
                <a:lnTo>
                  <a:pt x="0" y="0"/>
                </a:lnTo>
                <a:lnTo>
                  <a:pt x="0" y="0"/>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89" name="Freeform 292"/>
          <p:cNvSpPr>
            <a:spLocks/>
          </p:cNvSpPr>
          <p:nvPr userDrawn="1"/>
        </p:nvSpPr>
        <p:spPr bwMode="auto">
          <a:xfrm>
            <a:off x="731838" y="541338"/>
            <a:ext cx="3175" cy="3175"/>
          </a:xfrm>
          <a:custGeom>
            <a:avLst/>
            <a:gdLst/>
            <a:ahLst/>
            <a:cxnLst>
              <a:cxn ang="0">
                <a:pos x="2" y="0"/>
              </a:cxn>
              <a:cxn ang="0">
                <a:pos x="2" y="0"/>
              </a:cxn>
              <a:cxn ang="0">
                <a:pos x="2" y="0"/>
              </a:cxn>
              <a:cxn ang="0">
                <a:pos x="0" y="0"/>
              </a:cxn>
              <a:cxn ang="0">
                <a:pos x="0" y="0"/>
              </a:cxn>
              <a:cxn ang="0">
                <a:pos x="0" y="2"/>
              </a:cxn>
              <a:cxn ang="0">
                <a:pos x="2" y="0"/>
              </a:cxn>
              <a:cxn ang="0">
                <a:pos x="2" y="0"/>
              </a:cxn>
              <a:cxn ang="0">
                <a:pos x="2" y="0"/>
              </a:cxn>
              <a:cxn ang="0">
                <a:pos x="0" y="0"/>
              </a:cxn>
              <a:cxn ang="0">
                <a:pos x="0" y="0"/>
              </a:cxn>
              <a:cxn ang="0">
                <a:pos x="0" y="2"/>
              </a:cxn>
              <a:cxn ang="0">
                <a:pos x="2" y="0"/>
              </a:cxn>
            </a:cxnLst>
            <a:rect l="0" t="0" r="r" b="b"/>
            <a:pathLst>
              <a:path w="2" h="2">
                <a:moveTo>
                  <a:pt x="2" y="0"/>
                </a:moveTo>
                <a:lnTo>
                  <a:pt x="2" y="0"/>
                </a:lnTo>
                <a:lnTo>
                  <a:pt x="2" y="0"/>
                </a:lnTo>
                <a:lnTo>
                  <a:pt x="0" y="0"/>
                </a:lnTo>
                <a:lnTo>
                  <a:pt x="0" y="0"/>
                </a:lnTo>
                <a:lnTo>
                  <a:pt x="0" y="2"/>
                </a:lnTo>
                <a:lnTo>
                  <a:pt x="2" y="0"/>
                </a:lnTo>
                <a:lnTo>
                  <a:pt x="2" y="0"/>
                </a:lnTo>
                <a:lnTo>
                  <a:pt x="2" y="0"/>
                </a:lnTo>
                <a:lnTo>
                  <a:pt x="0" y="0"/>
                </a:lnTo>
                <a:lnTo>
                  <a:pt x="0" y="0"/>
                </a:lnTo>
                <a:lnTo>
                  <a:pt x="0" y="2"/>
                </a:lnTo>
                <a:lnTo>
                  <a:pt x="2" y="0"/>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90" name="Freeform 293"/>
          <p:cNvSpPr>
            <a:spLocks/>
          </p:cNvSpPr>
          <p:nvPr userDrawn="1"/>
        </p:nvSpPr>
        <p:spPr bwMode="auto">
          <a:xfrm>
            <a:off x="722313" y="550863"/>
            <a:ext cx="3175" cy="1587"/>
          </a:xfrm>
          <a:custGeom>
            <a:avLst/>
            <a:gdLst/>
            <a:ahLst/>
            <a:cxnLst>
              <a:cxn ang="0">
                <a:pos x="0" y="0"/>
              </a:cxn>
              <a:cxn ang="0">
                <a:pos x="0" y="0"/>
              </a:cxn>
              <a:cxn ang="0">
                <a:pos x="2" y="0"/>
              </a:cxn>
              <a:cxn ang="0">
                <a:pos x="2" y="0"/>
              </a:cxn>
              <a:cxn ang="0">
                <a:pos x="2" y="0"/>
              </a:cxn>
              <a:cxn ang="0">
                <a:pos x="2" y="0"/>
              </a:cxn>
              <a:cxn ang="0">
                <a:pos x="0" y="0"/>
              </a:cxn>
              <a:cxn ang="0">
                <a:pos x="0" y="0"/>
              </a:cxn>
              <a:cxn ang="0">
                <a:pos x="0" y="0"/>
              </a:cxn>
              <a:cxn ang="0">
                <a:pos x="0" y="0"/>
              </a:cxn>
              <a:cxn ang="0">
                <a:pos x="0" y="0"/>
              </a:cxn>
              <a:cxn ang="0">
                <a:pos x="0" y="0"/>
              </a:cxn>
              <a:cxn ang="0">
                <a:pos x="2" y="0"/>
              </a:cxn>
              <a:cxn ang="0">
                <a:pos x="2" y="0"/>
              </a:cxn>
              <a:cxn ang="0">
                <a:pos x="2" y="0"/>
              </a:cxn>
              <a:cxn ang="0">
                <a:pos x="0" y="0"/>
              </a:cxn>
              <a:cxn ang="0">
                <a:pos x="0"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w="2">
                <a:moveTo>
                  <a:pt x="0" y="0"/>
                </a:moveTo>
                <a:lnTo>
                  <a:pt x="0" y="0"/>
                </a:lnTo>
                <a:lnTo>
                  <a:pt x="2" y="0"/>
                </a:lnTo>
                <a:lnTo>
                  <a:pt x="2" y="0"/>
                </a:lnTo>
                <a:lnTo>
                  <a:pt x="2" y="0"/>
                </a:lnTo>
                <a:lnTo>
                  <a:pt x="2" y="0"/>
                </a:lnTo>
                <a:lnTo>
                  <a:pt x="0" y="0"/>
                </a:lnTo>
                <a:lnTo>
                  <a:pt x="0" y="0"/>
                </a:lnTo>
                <a:lnTo>
                  <a:pt x="0" y="0"/>
                </a:lnTo>
                <a:lnTo>
                  <a:pt x="0" y="0"/>
                </a:lnTo>
                <a:lnTo>
                  <a:pt x="0" y="0"/>
                </a:lnTo>
                <a:lnTo>
                  <a:pt x="0" y="0"/>
                </a:lnTo>
                <a:lnTo>
                  <a:pt x="2" y="0"/>
                </a:lnTo>
                <a:lnTo>
                  <a:pt x="2" y="0"/>
                </a:lnTo>
                <a:lnTo>
                  <a:pt x="2" y="0"/>
                </a:lnTo>
                <a:lnTo>
                  <a:pt x="0" y="0"/>
                </a:lnTo>
                <a:lnTo>
                  <a:pt x="0"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91" name="Line 294"/>
          <p:cNvSpPr>
            <a:spLocks noChangeShapeType="1"/>
          </p:cNvSpPr>
          <p:nvPr userDrawn="1"/>
        </p:nvSpPr>
        <p:spPr bwMode="auto">
          <a:xfrm>
            <a:off x="728663" y="544513"/>
            <a:ext cx="1587" cy="1587"/>
          </a:xfrm>
          <a:prstGeom prst="line">
            <a:avLst/>
          </a:pr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92" name="Line 295"/>
          <p:cNvSpPr>
            <a:spLocks noChangeShapeType="1"/>
          </p:cNvSpPr>
          <p:nvPr userDrawn="1"/>
        </p:nvSpPr>
        <p:spPr bwMode="auto">
          <a:xfrm>
            <a:off x="728663" y="544513"/>
            <a:ext cx="1587" cy="1587"/>
          </a:xfrm>
          <a:prstGeom prst="line">
            <a:avLst/>
          </a:pr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93" name="Freeform 296"/>
          <p:cNvSpPr>
            <a:spLocks/>
          </p:cNvSpPr>
          <p:nvPr userDrawn="1"/>
        </p:nvSpPr>
        <p:spPr bwMode="auto">
          <a:xfrm>
            <a:off x="728663" y="541338"/>
            <a:ext cx="1587" cy="3175"/>
          </a:xfrm>
          <a:custGeom>
            <a:avLst/>
            <a:gdLst/>
            <a:ahLst/>
            <a:cxnLst>
              <a:cxn ang="0">
                <a:pos x="0" y="2"/>
              </a:cxn>
              <a:cxn ang="0">
                <a:pos x="0" y="2"/>
              </a:cxn>
              <a:cxn ang="0">
                <a:pos x="0" y="0"/>
              </a:cxn>
              <a:cxn ang="0">
                <a:pos x="0" y="2"/>
              </a:cxn>
              <a:cxn ang="0">
                <a:pos x="0" y="2"/>
              </a:cxn>
            </a:cxnLst>
            <a:rect l="0" t="0" r="r" b="b"/>
            <a:pathLst>
              <a:path h="2">
                <a:moveTo>
                  <a:pt x="0" y="2"/>
                </a:moveTo>
                <a:lnTo>
                  <a:pt x="0" y="2"/>
                </a:lnTo>
                <a:lnTo>
                  <a:pt x="0" y="0"/>
                </a:lnTo>
                <a:lnTo>
                  <a:pt x="0" y="2"/>
                </a:lnTo>
                <a:lnTo>
                  <a:pt x="0"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94" name="Freeform 297"/>
          <p:cNvSpPr>
            <a:spLocks/>
          </p:cNvSpPr>
          <p:nvPr userDrawn="1"/>
        </p:nvSpPr>
        <p:spPr bwMode="auto">
          <a:xfrm>
            <a:off x="728663" y="538163"/>
            <a:ext cx="3175" cy="3175"/>
          </a:xfrm>
          <a:custGeom>
            <a:avLst/>
            <a:gdLst/>
            <a:ahLst/>
            <a:cxnLst>
              <a:cxn ang="0">
                <a:pos x="2" y="2"/>
              </a:cxn>
              <a:cxn ang="0">
                <a:pos x="2" y="2"/>
              </a:cxn>
              <a:cxn ang="0">
                <a:pos x="2" y="2"/>
              </a:cxn>
              <a:cxn ang="0">
                <a:pos x="2" y="2"/>
              </a:cxn>
              <a:cxn ang="0">
                <a:pos x="0" y="2"/>
              </a:cxn>
              <a:cxn ang="0">
                <a:pos x="0" y="2"/>
              </a:cxn>
              <a:cxn ang="0">
                <a:pos x="2"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2" y="2"/>
              </a:cxn>
              <a:cxn ang="0">
                <a:pos x="2" y="2"/>
              </a:cxn>
              <a:cxn ang="0">
                <a:pos x="2" y="2"/>
              </a:cxn>
              <a:cxn ang="0">
                <a:pos x="2" y="2"/>
              </a:cxn>
              <a:cxn ang="0">
                <a:pos x="2" y="2"/>
              </a:cxn>
              <a:cxn ang="0">
                <a:pos x="0" y="0"/>
              </a:cxn>
              <a:cxn ang="0">
                <a:pos x="0" y="2"/>
              </a:cxn>
              <a:cxn ang="0">
                <a:pos x="0" y="2"/>
              </a:cxn>
              <a:cxn ang="0">
                <a:pos x="0" y="2"/>
              </a:cxn>
              <a:cxn ang="0">
                <a:pos x="2" y="2"/>
              </a:cxn>
            </a:cxnLst>
            <a:rect l="0" t="0" r="r" b="b"/>
            <a:pathLst>
              <a:path w="2" h="2">
                <a:moveTo>
                  <a:pt x="2" y="2"/>
                </a:moveTo>
                <a:lnTo>
                  <a:pt x="2" y="2"/>
                </a:lnTo>
                <a:lnTo>
                  <a:pt x="2" y="2"/>
                </a:lnTo>
                <a:lnTo>
                  <a:pt x="2" y="2"/>
                </a:lnTo>
                <a:lnTo>
                  <a:pt x="0" y="2"/>
                </a:lnTo>
                <a:lnTo>
                  <a:pt x="0" y="2"/>
                </a:lnTo>
                <a:lnTo>
                  <a:pt x="2"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2" y="2"/>
                </a:lnTo>
                <a:lnTo>
                  <a:pt x="2" y="2"/>
                </a:lnTo>
                <a:lnTo>
                  <a:pt x="2" y="2"/>
                </a:lnTo>
                <a:lnTo>
                  <a:pt x="0" y="0"/>
                </a:lnTo>
                <a:lnTo>
                  <a:pt x="0" y="2"/>
                </a:lnTo>
                <a:lnTo>
                  <a:pt x="0" y="2"/>
                </a:lnTo>
                <a:lnTo>
                  <a:pt x="0" y="2"/>
                </a:lnTo>
                <a:lnTo>
                  <a:pt x="2"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95" name="Freeform 298"/>
          <p:cNvSpPr>
            <a:spLocks/>
          </p:cNvSpPr>
          <p:nvPr userDrawn="1"/>
        </p:nvSpPr>
        <p:spPr bwMode="auto">
          <a:xfrm>
            <a:off x="725488" y="547688"/>
            <a:ext cx="3175" cy="3175"/>
          </a:xfrm>
          <a:custGeom>
            <a:avLst/>
            <a:gdLst/>
            <a:ahLst/>
            <a:cxnLst>
              <a:cxn ang="0">
                <a:pos x="0" y="2"/>
              </a:cxn>
              <a:cxn ang="0">
                <a:pos x="0" y="2"/>
              </a:cxn>
              <a:cxn ang="0">
                <a:pos x="2" y="0"/>
              </a:cxn>
              <a:cxn ang="0">
                <a:pos x="2" y="0"/>
              </a:cxn>
              <a:cxn ang="0">
                <a:pos x="0" y="0"/>
              </a:cxn>
              <a:cxn ang="0">
                <a:pos x="0" y="0"/>
              </a:cxn>
              <a:cxn ang="0">
                <a:pos x="0" y="2"/>
              </a:cxn>
              <a:cxn ang="0">
                <a:pos x="0" y="2"/>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2"/>
              </a:cxn>
              <a:cxn ang="0">
                <a:pos x="0" y="2"/>
              </a:cxn>
            </a:cxnLst>
            <a:rect l="0" t="0" r="r" b="b"/>
            <a:pathLst>
              <a:path w="2" h="2">
                <a:moveTo>
                  <a:pt x="0" y="2"/>
                </a:moveTo>
                <a:lnTo>
                  <a:pt x="0" y="2"/>
                </a:lnTo>
                <a:lnTo>
                  <a:pt x="2" y="0"/>
                </a:lnTo>
                <a:lnTo>
                  <a:pt x="2" y="0"/>
                </a:lnTo>
                <a:lnTo>
                  <a:pt x="0" y="0"/>
                </a:lnTo>
                <a:lnTo>
                  <a:pt x="0" y="0"/>
                </a:lnTo>
                <a:lnTo>
                  <a:pt x="0" y="2"/>
                </a:lnTo>
                <a:lnTo>
                  <a:pt x="0" y="2"/>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2"/>
                </a:lnTo>
                <a:lnTo>
                  <a:pt x="0"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96" name="Freeform 299"/>
          <p:cNvSpPr>
            <a:spLocks/>
          </p:cNvSpPr>
          <p:nvPr userDrawn="1"/>
        </p:nvSpPr>
        <p:spPr bwMode="auto">
          <a:xfrm>
            <a:off x="731838" y="530225"/>
            <a:ext cx="3175" cy="1588"/>
          </a:xfrm>
          <a:custGeom>
            <a:avLst/>
            <a:gdLst/>
            <a:ahLst/>
            <a:cxnLst>
              <a:cxn ang="0">
                <a:pos x="2" y="0"/>
              </a:cxn>
              <a:cxn ang="0">
                <a:pos x="0" y="0"/>
              </a:cxn>
              <a:cxn ang="0">
                <a:pos x="2" y="0"/>
              </a:cxn>
            </a:cxnLst>
            <a:rect l="0" t="0" r="r" b="b"/>
            <a:pathLst>
              <a:path w="2">
                <a:moveTo>
                  <a:pt x="2" y="0"/>
                </a:moveTo>
                <a:lnTo>
                  <a:pt x="0" y="0"/>
                </a:lnTo>
                <a:lnTo>
                  <a:pt x="2" y="0"/>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97" name="Freeform 300"/>
          <p:cNvSpPr>
            <a:spLocks/>
          </p:cNvSpPr>
          <p:nvPr userDrawn="1"/>
        </p:nvSpPr>
        <p:spPr bwMode="auto">
          <a:xfrm>
            <a:off x="731838" y="527050"/>
            <a:ext cx="3175" cy="7938"/>
          </a:xfrm>
          <a:custGeom>
            <a:avLst/>
            <a:gdLst/>
            <a:ahLst/>
            <a:cxnLst>
              <a:cxn ang="0">
                <a:pos x="2" y="2"/>
              </a:cxn>
              <a:cxn ang="0">
                <a:pos x="2" y="2"/>
              </a:cxn>
              <a:cxn ang="0">
                <a:pos x="0" y="0"/>
              </a:cxn>
              <a:cxn ang="0">
                <a:pos x="0" y="2"/>
              </a:cxn>
              <a:cxn ang="0">
                <a:pos x="0" y="2"/>
              </a:cxn>
              <a:cxn ang="0">
                <a:pos x="2" y="5"/>
              </a:cxn>
              <a:cxn ang="0">
                <a:pos x="2" y="2"/>
              </a:cxn>
              <a:cxn ang="0">
                <a:pos x="2" y="2"/>
              </a:cxn>
              <a:cxn ang="0">
                <a:pos x="0" y="0"/>
              </a:cxn>
              <a:cxn ang="0">
                <a:pos x="0" y="2"/>
              </a:cxn>
              <a:cxn ang="0">
                <a:pos x="0" y="2"/>
              </a:cxn>
              <a:cxn ang="0">
                <a:pos x="2" y="5"/>
              </a:cxn>
              <a:cxn ang="0">
                <a:pos x="2" y="2"/>
              </a:cxn>
            </a:cxnLst>
            <a:rect l="0" t="0" r="r" b="b"/>
            <a:pathLst>
              <a:path w="2" h="5">
                <a:moveTo>
                  <a:pt x="2" y="2"/>
                </a:moveTo>
                <a:lnTo>
                  <a:pt x="2" y="2"/>
                </a:lnTo>
                <a:lnTo>
                  <a:pt x="0" y="0"/>
                </a:lnTo>
                <a:lnTo>
                  <a:pt x="0" y="2"/>
                </a:lnTo>
                <a:lnTo>
                  <a:pt x="0" y="2"/>
                </a:lnTo>
                <a:lnTo>
                  <a:pt x="2" y="5"/>
                </a:lnTo>
                <a:lnTo>
                  <a:pt x="2" y="2"/>
                </a:lnTo>
                <a:lnTo>
                  <a:pt x="2" y="2"/>
                </a:lnTo>
                <a:lnTo>
                  <a:pt x="0" y="0"/>
                </a:lnTo>
                <a:lnTo>
                  <a:pt x="0" y="2"/>
                </a:lnTo>
                <a:lnTo>
                  <a:pt x="0" y="2"/>
                </a:lnTo>
                <a:lnTo>
                  <a:pt x="2" y="5"/>
                </a:lnTo>
                <a:lnTo>
                  <a:pt x="2"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98" name="Freeform 301"/>
          <p:cNvSpPr>
            <a:spLocks/>
          </p:cNvSpPr>
          <p:nvPr userDrawn="1"/>
        </p:nvSpPr>
        <p:spPr bwMode="auto">
          <a:xfrm>
            <a:off x="712788" y="550863"/>
            <a:ext cx="3175" cy="1587"/>
          </a:xfrm>
          <a:custGeom>
            <a:avLst/>
            <a:gdLst/>
            <a:ahLst/>
            <a:cxnLst>
              <a:cxn ang="0">
                <a:pos x="0" y="0"/>
              </a:cxn>
              <a:cxn ang="0">
                <a:pos x="2" y="0"/>
              </a:cxn>
              <a:cxn ang="0">
                <a:pos x="2" y="0"/>
              </a:cxn>
              <a:cxn ang="0">
                <a:pos x="2" y="0"/>
              </a:cxn>
              <a:cxn ang="0">
                <a:pos x="2" y="0"/>
              </a:cxn>
              <a:cxn ang="0">
                <a:pos x="0" y="0"/>
              </a:cxn>
              <a:cxn ang="0">
                <a:pos x="0" y="0"/>
              </a:cxn>
              <a:cxn ang="0">
                <a:pos x="0" y="0"/>
              </a:cxn>
              <a:cxn ang="0">
                <a:pos x="0"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0" y="0"/>
              </a:cxn>
              <a:cxn ang="0">
                <a:pos x="0" y="0"/>
              </a:cxn>
              <a:cxn ang="0">
                <a:pos x="0" y="0"/>
              </a:cxn>
            </a:cxnLst>
            <a:rect l="0" t="0" r="r" b="b"/>
            <a:pathLst>
              <a:path w="2">
                <a:moveTo>
                  <a:pt x="0" y="0"/>
                </a:moveTo>
                <a:lnTo>
                  <a:pt x="2" y="0"/>
                </a:lnTo>
                <a:lnTo>
                  <a:pt x="2" y="0"/>
                </a:lnTo>
                <a:lnTo>
                  <a:pt x="2" y="0"/>
                </a:lnTo>
                <a:lnTo>
                  <a:pt x="2" y="0"/>
                </a:lnTo>
                <a:lnTo>
                  <a:pt x="0" y="0"/>
                </a:lnTo>
                <a:lnTo>
                  <a:pt x="0" y="0"/>
                </a:lnTo>
                <a:lnTo>
                  <a:pt x="0" y="0"/>
                </a:lnTo>
                <a:lnTo>
                  <a:pt x="0"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0" y="0"/>
                </a:lnTo>
                <a:lnTo>
                  <a:pt x="0" y="0"/>
                </a:lnTo>
                <a:lnTo>
                  <a:pt x="0" y="0"/>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99" name="Rectangle 302"/>
          <p:cNvSpPr>
            <a:spLocks noChangeArrowheads="1"/>
          </p:cNvSpPr>
          <p:nvPr userDrawn="1"/>
        </p:nvSpPr>
        <p:spPr bwMode="auto">
          <a:xfrm>
            <a:off x="722313" y="550863"/>
            <a:ext cx="1587" cy="1587"/>
          </a:xfrm>
          <a:prstGeom prst="rect">
            <a:avLst/>
          </a:prstGeom>
          <a:solidFill>
            <a:srgbClr val="FFFFFF"/>
          </a:solid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00" name="Freeform 303"/>
          <p:cNvSpPr>
            <a:spLocks/>
          </p:cNvSpPr>
          <p:nvPr userDrawn="1"/>
        </p:nvSpPr>
        <p:spPr bwMode="auto">
          <a:xfrm>
            <a:off x="722313" y="550863"/>
            <a:ext cx="1587" cy="1587"/>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01" name="Freeform 304"/>
          <p:cNvSpPr>
            <a:spLocks/>
          </p:cNvSpPr>
          <p:nvPr userDrawn="1"/>
        </p:nvSpPr>
        <p:spPr bwMode="auto">
          <a:xfrm>
            <a:off x="728663" y="534988"/>
            <a:ext cx="1587" cy="1587"/>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02" name="Freeform 305"/>
          <p:cNvSpPr>
            <a:spLocks/>
          </p:cNvSpPr>
          <p:nvPr userDrawn="1"/>
        </p:nvSpPr>
        <p:spPr bwMode="auto">
          <a:xfrm>
            <a:off x="728663" y="530225"/>
            <a:ext cx="3175" cy="4763"/>
          </a:xfrm>
          <a:custGeom>
            <a:avLst/>
            <a:gdLst/>
            <a:ahLst/>
            <a:cxnLst>
              <a:cxn ang="0">
                <a:pos x="0" y="3"/>
              </a:cxn>
              <a:cxn ang="0">
                <a:pos x="2" y="0"/>
              </a:cxn>
              <a:cxn ang="0">
                <a:pos x="2" y="0"/>
              </a:cxn>
              <a:cxn ang="0">
                <a:pos x="2" y="0"/>
              </a:cxn>
              <a:cxn ang="0">
                <a:pos x="2" y="0"/>
              </a:cxn>
              <a:cxn ang="0">
                <a:pos x="0" y="0"/>
              </a:cxn>
              <a:cxn ang="0">
                <a:pos x="0" y="0"/>
              </a:cxn>
              <a:cxn ang="0">
                <a:pos x="0" y="3"/>
              </a:cxn>
              <a:cxn ang="0">
                <a:pos x="0" y="3"/>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3"/>
              </a:cxn>
              <a:cxn ang="0">
                <a:pos x="0" y="3"/>
              </a:cxn>
            </a:cxnLst>
            <a:rect l="0" t="0" r="r" b="b"/>
            <a:pathLst>
              <a:path w="2" h="3">
                <a:moveTo>
                  <a:pt x="0" y="3"/>
                </a:moveTo>
                <a:lnTo>
                  <a:pt x="2" y="0"/>
                </a:lnTo>
                <a:lnTo>
                  <a:pt x="2" y="0"/>
                </a:lnTo>
                <a:lnTo>
                  <a:pt x="2" y="0"/>
                </a:lnTo>
                <a:lnTo>
                  <a:pt x="2" y="0"/>
                </a:lnTo>
                <a:lnTo>
                  <a:pt x="0" y="0"/>
                </a:lnTo>
                <a:lnTo>
                  <a:pt x="0" y="0"/>
                </a:lnTo>
                <a:lnTo>
                  <a:pt x="0" y="3"/>
                </a:lnTo>
                <a:lnTo>
                  <a:pt x="0" y="3"/>
                </a:lnTo>
                <a:lnTo>
                  <a:pt x="2" y="0"/>
                </a:lnTo>
                <a:lnTo>
                  <a:pt x="2" y="0"/>
                </a:lnTo>
                <a:lnTo>
                  <a:pt x="0" y="0"/>
                </a:lnTo>
                <a:lnTo>
                  <a:pt x="0" y="0"/>
                </a:lnTo>
                <a:lnTo>
                  <a:pt x="0" y="0"/>
                </a:lnTo>
                <a:lnTo>
                  <a:pt x="0" y="0"/>
                </a:lnTo>
                <a:lnTo>
                  <a:pt x="0" y="0"/>
                </a:lnTo>
                <a:lnTo>
                  <a:pt x="0" y="0"/>
                </a:lnTo>
                <a:lnTo>
                  <a:pt x="0" y="0"/>
                </a:lnTo>
                <a:lnTo>
                  <a:pt x="0" y="0"/>
                </a:lnTo>
                <a:lnTo>
                  <a:pt x="0" y="3"/>
                </a:lnTo>
                <a:lnTo>
                  <a:pt x="0" y="3"/>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03" name="Line 306"/>
          <p:cNvSpPr>
            <a:spLocks noChangeShapeType="1"/>
          </p:cNvSpPr>
          <p:nvPr userDrawn="1"/>
        </p:nvSpPr>
        <p:spPr bwMode="auto">
          <a:xfrm>
            <a:off x="728663" y="530225"/>
            <a:ext cx="1587" cy="1588"/>
          </a:xfrm>
          <a:prstGeom prst="line">
            <a:avLst/>
          </a:pr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04" name="Line 307"/>
          <p:cNvSpPr>
            <a:spLocks noChangeShapeType="1"/>
          </p:cNvSpPr>
          <p:nvPr userDrawn="1"/>
        </p:nvSpPr>
        <p:spPr bwMode="auto">
          <a:xfrm>
            <a:off x="728663" y="530225"/>
            <a:ext cx="1587" cy="1588"/>
          </a:xfrm>
          <a:prstGeom prst="line">
            <a:avLst/>
          </a:pr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05" name="Rectangle 308"/>
          <p:cNvSpPr>
            <a:spLocks noChangeArrowheads="1"/>
          </p:cNvSpPr>
          <p:nvPr userDrawn="1"/>
        </p:nvSpPr>
        <p:spPr bwMode="auto">
          <a:xfrm>
            <a:off x="728663" y="530225"/>
            <a:ext cx="1587" cy="1588"/>
          </a:xfrm>
          <a:prstGeom prst="rect">
            <a:avLst/>
          </a:prstGeom>
          <a:solidFill>
            <a:srgbClr val="FFFFFF"/>
          </a:solid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06" name="Rectangle 309"/>
          <p:cNvSpPr>
            <a:spLocks noChangeArrowheads="1"/>
          </p:cNvSpPr>
          <p:nvPr userDrawn="1"/>
        </p:nvSpPr>
        <p:spPr bwMode="auto">
          <a:xfrm>
            <a:off x="728663" y="530225"/>
            <a:ext cx="1587" cy="1588"/>
          </a:xfrm>
          <a:prstGeom prst="rect">
            <a:avLst/>
          </a:prstGeom>
          <a:no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07" name="Line 310"/>
          <p:cNvSpPr>
            <a:spLocks noChangeShapeType="1"/>
          </p:cNvSpPr>
          <p:nvPr userDrawn="1"/>
        </p:nvSpPr>
        <p:spPr bwMode="auto">
          <a:xfrm>
            <a:off x="728663" y="527050"/>
            <a:ext cx="1587" cy="1588"/>
          </a:xfrm>
          <a:prstGeom prst="line">
            <a:avLst/>
          </a:pr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08" name="Line 311"/>
          <p:cNvSpPr>
            <a:spLocks noChangeShapeType="1"/>
          </p:cNvSpPr>
          <p:nvPr userDrawn="1"/>
        </p:nvSpPr>
        <p:spPr bwMode="auto">
          <a:xfrm>
            <a:off x="728663" y="527050"/>
            <a:ext cx="1587" cy="1588"/>
          </a:xfrm>
          <a:prstGeom prst="line">
            <a:avLst/>
          </a:pr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09" name="Freeform 312"/>
          <p:cNvSpPr>
            <a:spLocks/>
          </p:cNvSpPr>
          <p:nvPr userDrawn="1"/>
        </p:nvSpPr>
        <p:spPr bwMode="auto">
          <a:xfrm>
            <a:off x="728663" y="523875"/>
            <a:ext cx="1587" cy="3175"/>
          </a:xfrm>
          <a:custGeom>
            <a:avLst/>
            <a:gdLst/>
            <a:ahLst/>
            <a:cxnLst>
              <a:cxn ang="0">
                <a:pos x="0" y="2"/>
              </a:cxn>
              <a:cxn ang="0">
                <a:pos x="0" y="2"/>
              </a:cxn>
              <a:cxn ang="0">
                <a:pos x="0" y="0"/>
              </a:cxn>
              <a:cxn ang="0">
                <a:pos x="0" y="2"/>
              </a:cxn>
              <a:cxn ang="0">
                <a:pos x="0" y="2"/>
              </a:cxn>
            </a:cxnLst>
            <a:rect l="0" t="0" r="r" b="b"/>
            <a:pathLst>
              <a:path h="2">
                <a:moveTo>
                  <a:pt x="0" y="2"/>
                </a:moveTo>
                <a:lnTo>
                  <a:pt x="0" y="2"/>
                </a:lnTo>
                <a:lnTo>
                  <a:pt x="0" y="0"/>
                </a:lnTo>
                <a:lnTo>
                  <a:pt x="0" y="2"/>
                </a:lnTo>
                <a:lnTo>
                  <a:pt x="0"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10" name="Freeform 313"/>
          <p:cNvSpPr>
            <a:spLocks/>
          </p:cNvSpPr>
          <p:nvPr userDrawn="1"/>
        </p:nvSpPr>
        <p:spPr bwMode="auto">
          <a:xfrm>
            <a:off x="719138" y="514350"/>
            <a:ext cx="3175" cy="3175"/>
          </a:xfrm>
          <a:custGeom>
            <a:avLst/>
            <a:gdLst/>
            <a:ahLst/>
            <a:cxnLst>
              <a:cxn ang="0">
                <a:pos x="0" y="0"/>
              </a:cxn>
              <a:cxn ang="0">
                <a:pos x="0" y="2"/>
              </a:cxn>
              <a:cxn ang="0">
                <a:pos x="2" y="2"/>
              </a:cxn>
              <a:cxn ang="0">
                <a:pos x="2" y="2"/>
              </a:cxn>
              <a:cxn ang="0">
                <a:pos x="2" y="2"/>
              </a:cxn>
              <a:cxn ang="0">
                <a:pos x="2" y="0"/>
              </a:cxn>
              <a:cxn ang="0">
                <a:pos x="0" y="0"/>
              </a:cxn>
              <a:cxn ang="0">
                <a:pos x="0" y="0"/>
              </a:cxn>
              <a:cxn ang="0">
                <a:pos x="0" y="2"/>
              </a:cxn>
              <a:cxn ang="0">
                <a:pos x="0" y="2"/>
              </a:cxn>
              <a:cxn ang="0">
                <a:pos x="0" y="2"/>
              </a:cxn>
              <a:cxn ang="0">
                <a:pos x="0" y="2"/>
              </a:cxn>
              <a:cxn ang="0">
                <a:pos x="2" y="2"/>
              </a:cxn>
              <a:cxn ang="0">
                <a:pos x="2" y="2"/>
              </a:cxn>
              <a:cxn ang="0">
                <a:pos x="0" y="0"/>
              </a:cxn>
              <a:cxn ang="0">
                <a:pos x="0" y="0"/>
              </a:cxn>
              <a:cxn ang="0">
                <a:pos x="0" y="0"/>
              </a:cxn>
            </a:cxnLst>
            <a:rect l="0" t="0" r="r" b="b"/>
            <a:pathLst>
              <a:path w="2" h="2">
                <a:moveTo>
                  <a:pt x="0" y="0"/>
                </a:moveTo>
                <a:lnTo>
                  <a:pt x="0" y="2"/>
                </a:lnTo>
                <a:lnTo>
                  <a:pt x="2" y="2"/>
                </a:lnTo>
                <a:lnTo>
                  <a:pt x="2" y="2"/>
                </a:lnTo>
                <a:lnTo>
                  <a:pt x="2" y="2"/>
                </a:lnTo>
                <a:lnTo>
                  <a:pt x="2" y="0"/>
                </a:lnTo>
                <a:lnTo>
                  <a:pt x="0" y="0"/>
                </a:lnTo>
                <a:lnTo>
                  <a:pt x="0" y="0"/>
                </a:lnTo>
                <a:lnTo>
                  <a:pt x="0" y="2"/>
                </a:lnTo>
                <a:lnTo>
                  <a:pt x="0" y="2"/>
                </a:lnTo>
                <a:lnTo>
                  <a:pt x="0" y="2"/>
                </a:lnTo>
                <a:lnTo>
                  <a:pt x="0" y="2"/>
                </a:lnTo>
                <a:lnTo>
                  <a:pt x="2" y="2"/>
                </a:lnTo>
                <a:lnTo>
                  <a:pt x="2" y="2"/>
                </a:lnTo>
                <a:lnTo>
                  <a:pt x="0" y="0"/>
                </a:lnTo>
                <a:lnTo>
                  <a:pt x="0" y="0"/>
                </a:lnTo>
                <a:lnTo>
                  <a:pt x="0" y="0"/>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11" name="Freeform 314"/>
          <p:cNvSpPr>
            <a:spLocks/>
          </p:cNvSpPr>
          <p:nvPr userDrawn="1"/>
        </p:nvSpPr>
        <p:spPr bwMode="auto">
          <a:xfrm>
            <a:off x="719138" y="517525"/>
            <a:ext cx="3175" cy="3175"/>
          </a:xfrm>
          <a:custGeom>
            <a:avLst/>
            <a:gdLst/>
            <a:ahLst/>
            <a:cxnLst>
              <a:cxn ang="0">
                <a:pos x="0" y="2"/>
              </a:cxn>
              <a:cxn ang="0">
                <a:pos x="0" y="2"/>
              </a:cxn>
              <a:cxn ang="0">
                <a:pos x="2" y="2"/>
              </a:cxn>
              <a:cxn ang="0">
                <a:pos x="2" y="2"/>
              </a:cxn>
              <a:cxn ang="0">
                <a:pos x="2" y="2"/>
              </a:cxn>
              <a:cxn ang="0">
                <a:pos x="2" y="0"/>
              </a:cxn>
              <a:cxn ang="0">
                <a:pos x="0" y="0"/>
              </a:cxn>
              <a:cxn ang="0">
                <a:pos x="0" y="0"/>
              </a:cxn>
              <a:cxn ang="0">
                <a:pos x="0" y="0"/>
              </a:cxn>
              <a:cxn ang="0">
                <a:pos x="0" y="0"/>
              </a:cxn>
              <a:cxn ang="0">
                <a:pos x="2" y="0"/>
              </a:cxn>
              <a:cxn ang="0">
                <a:pos x="0" y="0"/>
              </a:cxn>
              <a:cxn ang="0">
                <a:pos x="0" y="0"/>
              </a:cxn>
              <a:cxn ang="0">
                <a:pos x="0" y="0"/>
              </a:cxn>
              <a:cxn ang="0">
                <a:pos x="0" y="0"/>
              </a:cxn>
              <a:cxn ang="0">
                <a:pos x="0" y="2"/>
              </a:cxn>
              <a:cxn ang="0">
                <a:pos x="0" y="2"/>
              </a:cxn>
              <a:cxn ang="0">
                <a:pos x="0" y="2"/>
              </a:cxn>
              <a:cxn ang="0">
                <a:pos x="0" y="0"/>
              </a:cxn>
              <a:cxn ang="0">
                <a:pos x="0" y="0"/>
              </a:cxn>
              <a:cxn ang="0">
                <a:pos x="0" y="0"/>
              </a:cxn>
              <a:cxn ang="0">
                <a:pos x="0" y="0"/>
              </a:cxn>
              <a:cxn ang="0">
                <a:pos x="0" y="0"/>
              </a:cxn>
              <a:cxn ang="0">
                <a:pos x="0" y="0"/>
              </a:cxn>
              <a:cxn ang="0">
                <a:pos x="0" y="2"/>
              </a:cxn>
              <a:cxn ang="0">
                <a:pos x="2" y="2"/>
              </a:cxn>
              <a:cxn ang="0">
                <a:pos x="2" y="0"/>
              </a:cxn>
              <a:cxn ang="0">
                <a:pos x="2" y="0"/>
              </a:cxn>
              <a:cxn ang="0">
                <a:pos x="0" y="0"/>
              </a:cxn>
              <a:cxn ang="0">
                <a:pos x="0" y="0"/>
              </a:cxn>
              <a:cxn ang="0">
                <a:pos x="0" y="2"/>
              </a:cxn>
              <a:cxn ang="0">
                <a:pos x="0" y="2"/>
              </a:cxn>
              <a:cxn ang="0">
                <a:pos x="2" y="2"/>
              </a:cxn>
              <a:cxn ang="0">
                <a:pos x="2" y="2"/>
              </a:cxn>
              <a:cxn ang="0">
                <a:pos x="0" y="2"/>
              </a:cxn>
              <a:cxn ang="0">
                <a:pos x="0" y="2"/>
              </a:cxn>
              <a:cxn ang="0">
                <a:pos x="0" y="2"/>
              </a:cxn>
            </a:cxnLst>
            <a:rect l="0" t="0" r="r" b="b"/>
            <a:pathLst>
              <a:path w="2" h="2">
                <a:moveTo>
                  <a:pt x="0" y="2"/>
                </a:moveTo>
                <a:lnTo>
                  <a:pt x="0" y="2"/>
                </a:lnTo>
                <a:lnTo>
                  <a:pt x="2" y="2"/>
                </a:lnTo>
                <a:lnTo>
                  <a:pt x="2" y="2"/>
                </a:lnTo>
                <a:lnTo>
                  <a:pt x="2" y="2"/>
                </a:lnTo>
                <a:lnTo>
                  <a:pt x="2" y="0"/>
                </a:lnTo>
                <a:lnTo>
                  <a:pt x="0" y="0"/>
                </a:lnTo>
                <a:lnTo>
                  <a:pt x="0" y="0"/>
                </a:lnTo>
                <a:lnTo>
                  <a:pt x="0" y="0"/>
                </a:lnTo>
                <a:lnTo>
                  <a:pt x="0" y="0"/>
                </a:lnTo>
                <a:lnTo>
                  <a:pt x="2" y="0"/>
                </a:lnTo>
                <a:lnTo>
                  <a:pt x="0" y="0"/>
                </a:lnTo>
                <a:lnTo>
                  <a:pt x="0" y="0"/>
                </a:lnTo>
                <a:lnTo>
                  <a:pt x="0" y="0"/>
                </a:lnTo>
                <a:lnTo>
                  <a:pt x="0" y="0"/>
                </a:lnTo>
                <a:lnTo>
                  <a:pt x="0" y="2"/>
                </a:lnTo>
                <a:lnTo>
                  <a:pt x="0" y="2"/>
                </a:lnTo>
                <a:lnTo>
                  <a:pt x="0" y="2"/>
                </a:lnTo>
                <a:lnTo>
                  <a:pt x="0" y="0"/>
                </a:lnTo>
                <a:lnTo>
                  <a:pt x="0" y="0"/>
                </a:lnTo>
                <a:lnTo>
                  <a:pt x="0" y="0"/>
                </a:lnTo>
                <a:lnTo>
                  <a:pt x="0" y="0"/>
                </a:lnTo>
                <a:lnTo>
                  <a:pt x="0" y="0"/>
                </a:lnTo>
                <a:lnTo>
                  <a:pt x="0" y="0"/>
                </a:lnTo>
                <a:lnTo>
                  <a:pt x="0" y="2"/>
                </a:lnTo>
                <a:lnTo>
                  <a:pt x="2" y="2"/>
                </a:lnTo>
                <a:lnTo>
                  <a:pt x="2" y="0"/>
                </a:lnTo>
                <a:lnTo>
                  <a:pt x="2" y="0"/>
                </a:lnTo>
                <a:lnTo>
                  <a:pt x="0" y="0"/>
                </a:lnTo>
                <a:lnTo>
                  <a:pt x="0" y="0"/>
                </a:lnTo>
                <a:lnTo>
                  <a:pt x="0" y="2"/>
                </a:lnTo>
                <a:lnTo>
                  <a:pt x="0" y="2"/>
                </a:lnTo>
                <a:lnTo>
                  <a:pt x="2" y="2"/>
                </a:lnTo>
                <a:lnTo>
                  <a:pt x="2" y="2"/>
                </a:lnTo>
                <a:lnTo>
                  <a:pt x="0" y="2"/>
                </a:lnTo>
                <a:lnTo>
                  <a:pt x="0" y="2"/>
                </a:lnTo>
                <a:lnTo>
                  <a:pt x="0" y="2"/>
                </a:lnTo>
              </a:path>
            </a:pathLst>
          </a:custGeom>
          <a:noFill/>
          <a:ln w="9525">
            <a:noFill/>
            <a:round/>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12" name="Rectangle 315"/>
          <p:cNvSpPr>
            <a:spLocks noChangeArrowheads="1"/>
          </p:cNvSpPr>
          <p:nvPr userDrawn="1"/>
        </p:nvSpPr>
        <p:spPr bwMode="auto">
          <a:xfrm>
            <a:off x="468313" y="508000"/>
            <a:ext cx="1587" cy="1588"/>
          </a:xfrm>
          <a:prstGeom prst="rect">
            <a:avLst/>
          </a:prstGeom>
          <a:solidFill>
            <a:srgbClr val="000000"/>
          </a:solid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13" name="Rectangle 316"/>
          <p:cNvSpPr>
            <a:spLocks noChangeArrowheads="1"/>
          </p:cNvSpPr>
          <p:nvPr userDrawn="1"/>
        </p:nvSpPr>
        <p:spPr bwMode="auto">
          <a:xfrm>
            <a:off x="474663" y="495300"/>
            <a:ext cx="1587" cy="1588"/>
          </a:xfrm>
          <a:prstGeom prst="rect">
            <a:avLst/>
          </a:prstGeom>
          <a:solidFill>
            <a:srgbClr val="000000"/>
          </a:solid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14" name="Rectangle 317"/>
          <p:cNvSpPr>
            <a:spLocks noChangeArrowheads="1"/>
          </p:cNvSpPr>
          <p:nvPr userDrawn="1"/>
        </p:nvSpPr>
        <p:spPr bwMode="auto">
          <a:xfrm>
            <a:off x="474663" y="495300"/>
            <a:ext cx="1587" cy="1588"/>
          </a:xfrm>
          <a:prstGeom prst="rect">
            <a:avLst/>
          </a:prstGeom>
          <a:solidFill>
            <a:srgbClr val="000000"/>
          </a:solid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15" name="Rectangle 318"/>
          <p:cNvSpPr>
            <a:spLocks noChangeArrowheads="1"/>
          </p:cNvSpPr>
          <p:nvPr userDrawn="1"/>
        </p:nvSpPr>
        <p:spPr bwMode="auto">
          <a:xfrm>
            <a:off x="468313" y="508000"/>
            <a:ext cx="1587" cy="1588"/>
          </a:xfrm>
          <a:prstGeom prst="rect">
            <a:avLst/>
          </a:prstGeom>
          <a:solidFill>
            <a:srgbClr val="FFFFFF"/>
          </a:solid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16" name="Rectangle 319"/>
          <p:cNvSpPr>
            <a:spLocks noChangeArrowheads="1"/>
          </p:cNvSpPr>
          <p:nvPr userDrawn="1"/>
        </p:nvSpPr>
        <p:spPr bwMode="auto">
          <a:xfrm>
            <a:off x="468313" y="508000"/>
            <a:ext cx="1587" cy="1588"/>
          </a:xfrm>
          <a:prstGeom prst="rect">
            <a:avLst/>
          </a:prstGeom>
          <a:solidFill>
            <a:srgbClr val="FFFFFF"/>
          </a:solid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17" name="Rectangle 320"/>
          <p:cNvSpPr>
            <a:spLocks noChangeArrowheads="1"/>
          </p:cNvSpPr>
          <p:nvPr userDrawn="1"/>
        </p:nvSpPr>
        <p:spPr bwMode="auto">
          <a:xfrm>
            <a:off x="468313" y="508000"/>
            <a:ext cx="1587" cy="1588"/>
          </a:xfrm>
          <a:prstGeom prst="rect">
            <a:avLst/>
          </a:prstGeom>
          <a:solidFill>
            <a:srgbClr val="FFFFFF"/>
          </a:solid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18" name="Rectangle 321"/>
          <p:cNvSpPr>
            <a:spLocks noChangeArrowheads="1"/>
          </p:cNvSpPr>
          <p:nvPr userDrawn="1"/>
        </p:nvSpPr>
        <p:spPr bwMode="auto">
          <a:xfrm>
            <a:off x="468313" y="508000"/>
            <a:ext cx="1587" cy="1588"/>
          </a:xfrm>
          <a:prstGeom prst="rect">
            <a:avLst/>
          </a:prstGeom>
          <a:solidFill>
            <a:srgbClr val="000000"/>
          </a:solid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319" name="Rectangle 322"/>
          <p:cNvSpPr>
            <a:spLocks noChangeArrowheads="1"/>
          </p:cNvSpPr>
          <p:nvPr userDrawn="1"/>
        </p:nvSpPr>
        <p:spPr bwMode="auto">
          <a:xfrm>
            <a:off x="465138" y="485775"/>
            <a:ext cx="1587" cy="3175"/>
          </a:xfrm>
          <a:prstGeom prst="rect">
            <a:avLst/>
          </a:prstGeom>
          <a:solidFill>
            <a:srgbClr val="FFFFFF"/>
          </a:solidFill>
          <a:ln w="9525">
            <a:noFill/>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90725" name="Rectangle 261"/>
          <p:cNvSpPr>
            <a:spLocks noGrp="1" noChangeArrowheads="1"/>
          </p:cNvSpPr>
          <p:nvPr>
            <p:ph type="subTitle" idx="1"/>
          </p:nvPr>
        </p:nvSpPr>
        <p:spPr>
          <a:xfrm>
            <a:off x="4953000" y="4953000"/>
            <a:ext cx="4191000" cy="228600"/>
          </a:xfrm>
        </p:spPr>
        <p:txBody>
          <a:bodyPr/>
          <a:lstStyle>
            <a:lvl1pPr marL="0" indent="0">
              <a:buFontTx/>
              <a:buNone/>
              <a:defRPr sz="900">
                <a:solidFill>
                  <a:srgbClr val="215477"/>
                </a:solidFill>
              </a:defRPr>
            </a:lvl1pPr>
          </a:lstStyle>
          <a:p>
            <a:r>
              <a:rPr lang="en-US"/>
              <a:t>Potential strategic partnership</a:t>
            </a:r>
          </a:p>
        </p:txBody>
      </p:sp>
      <p:sp>
        <p:nvSpPr>
          <p:cNvPr id="320" name="Rectangle 262"/>
          <p:cNvSpPr>
            <a:spLocks noGrp="1" noChangeArrowheads="1"/>
          </p:cNvSpPr>
          <p:nvPr>
            <p:ph type="dt" sz="half" idx="10"/>
          </p:nvPr>
        </p:nvSpPr>
        <p:spPr>
          <a:xfrm>
            <a:off x="685800" y="6248400"/>
            <a:ext cx="1905000" cy="457200"/>
          </a:xfrm>
        </p:spPr>
        <p:txBody>
          <a:bodyPr/>
          <a:lstStyle>
            <a:lvl1pPr algn="l">
              <a:defRPr smtClean="0"/>
            </a:lvl1pPr>
          </a:lstStyle>
          <a:p>
            <a:pPr>
              <a:defRPr/>
            </a:pPr>
            <a:endParaRPr lang="en-US" dirty="0">
              <a:solidFill>
                <a:prstClr val="black"/>
              </a:solidFill>
            </a:endParaRPr>
          </a:p>
        </p:txBody>
      </p:sp>
      <p:sp>
        <p:nvSpPr>
          <p:cNvPr id="321" name="Rectangle 263"/>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dirty="0">
              <a:solidFill>
                <a:prstClr val="black"/>
              </a:solidFill>
            </a:endParaRPr>
          </a:p>
        </p:txBody>
      </p:sp>
      <p:sp>
        <p:nvSpPr>
          <p:cNvPr id="322" name="Rectangle 264"/>
          <p:cNvSpPr>
            <a:spLocks noGrp="1" noChangeArrowheads="1"/>
          </p:cNvSpPr>
          <p:nvPr>
            <p:ph type="sldNum" sz="quarter" idx="12"/>
          </p:nvPr>
        </p:nvSpPr>
        <p:spPr>
          <a:xfrm>
            <a:off x="6553200" y="6248400"/>
            <a:ext cx="1905000" cy="457200"/>
          </a:xfrm>
        </p:spPr>
        <p:txBody>
          <a:bodyPr/>
          <a:lstStyle>
            <a:lvl1pPr algn="r">
              <a:defRPr sz="1400" b="0" smtClean="0">
                <a:solidFill>
                  <a:schemeClr val="tx1"/>
                </a:solidFill>
                <a:latin typeface="Times New Roman" pitchFamily="18" charset="0"/>
              </a:defRPr>
            </a:lvl1pPr>
          </a:lstStyle>
          <a:p>
            <a:pPr>
              <a:defRPr/>
            </a:pPr>
            <a:fld id="{576EF106-09DB-42C6-89A0-B15D64F81074}"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331607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solidFill>
                <a:prstClr val="black"/>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1EC9D71A-3228-4259-969A-E17DE65CB099}"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342251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solidFill>
                <a:prstClr val="black"/>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EAE8D869-7B6A-4B57-9CF6-1109C8CA165D}"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35506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solidFill>
                <a:prstClr val="black"/>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590BFCCE-5375-430E-8117-6B7930824A05}"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214260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dirty="0">
              <a:solidFill>
                <a:prstClr val="black"/>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C32A55ED-1D37-4801-AA7D-F7B669CAA205}"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5084337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dirty="0">
              <a:solidFill>
                <a:prstClr val="black"/>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721D47A3-77DF-4718-9337-CB9A3068D0F8}"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4142683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dirty="0">
              <a:solidFill>
                <a:prstClr val="black"/>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E0BF41B8-2317-43BF-8FD0-32136D842CE9}"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7051343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solidFill>
                <a:prstClr val="black"/>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A7EF8643-0B2F-4B6A-8BBE-22D7F852232A}"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728539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7AAE6F-D3F0-4011-A43A-A2827CABC0F5}" type="datetime1">
              <a:rPr lang="en-US" smtClean="0"/>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7AFA0-1FDF-4D85-9983-F975F8A9BFEB}" type="slidenum">
              <a:rPr lang="en-US" smtClean="0"/>
              <a:t>‹#›</a:t>
            </a:fld>
            <a:endParaRPr lang="en-US"/>
          </a:p>
        </p:txBody>
      </p:sp>
    </p:spTree>
    <p:extLst>
      <p:ext uri="{BB962C8B-B14F-4D97-AF65-F5344CB8AC3E}">
        <p14:creationId xmlns:p14="http://schemas.microsoft.com/office/powerpoint/2010/main" val="26178577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solidFill>
                <a:prstClr val="black"/>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07D68368-635E-4082-9E1C-9B2BBBC055B9}"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202150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solidFill>
                <a:prstClr val="black"/>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A07EF769-D6A5-4AE3-9DAE-C1E313A6C99A}"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784166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871538"/>
            <a:ext cx="1943100" cy="5224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871538"/>
            <a:ext cx="5676900" cy="5224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solidFill>
                <a:prstClr val="black"/>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BEF8F0AB-E4BE-4224-A251-B89E123F4358}"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510013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871538"/>
            <a:ext cx="7772400" cy="5635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solidFill>
                <a:prstClr val="black"/>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solidFill>
                <a:prstClr val="black"/>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2CCCF619-AC16-49B4-9226-2DF3BA12EE88}"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6066962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4" name="Rectangle 6"/>
          <p:cNvSpPr>
            <a:spLocks noGrp="1" noChangeArrowheads="1"/>
          </p:cNvSpPr>
          <p:nvPr>
            <p:ph type="sldNum" sz="quarter" idx="11"/>
          </p:nvPr>
        </p:nvSpPr>
        <p:spPr>
          <a:xfrm>
            <a:off x="0" y="6477000"/>
            <a:ext cx="533400" cy="228600"/>
          </a:xfrm>
          <a:prstGeom prst="rect">
            <a:avLst/>
          </a:prstGeom>
        </p:spPr>
        <p:txBody>
          <a:bodyPr/>
          <a:lstStyle>
            <a:lvl1pPr>
              <a:defRPr>
                <a:solidFill>
                  <a:schemeClr val="bg1"/>
                </a:solidFill>
                <a:latin typeface="Calibri" pitchFamily="34" charset="0"/>
                <a:cs typeface="Calibri" pitchFamily="34" charset="0"/>
              </a:defRPr>
            </a:lvl1pPr>
          </a:lstStyle>
          <a:p>
            <a:pPr>
              <a:defRPr/>
            </a:pPr>
            <a:fld id="{27E3A1DA-089F-41EA-A2F7-43ABA241F539}"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45802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069066-9C31-4BDC-A621-E0DDDFCAF8F4}" type="datetime1">
              <a:rPr lang="en-US" smtClean="0"/>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7AFA0-1FDF-4D85-9983-F975F8A9BFEB}" type="slidenum">
              <a:rPr lang="en-US" smtClean="0"/>
              <a:t>‹#›</a:t>
            </a:fld>
            <a:endParaRPr lang="en-US"/>
          </a:p>
        </p:txBody>
      </p:sp>
    </p:spTree>
    <p:extLst>
      <p:ext uri="{BB962C8B-B14F-4D97-AF65-F5344CB8AC3E}">
        <p14:creationId xmlns:p14="http://schemas.microsoft.com/office/powerpoint/2010/main" val="1512149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CA4E3C-0E85-440F-86FA-DC6AB700758A}" type="datetime1">
              <a:rPr lang="en-US" smtClean="0"/>
              <a:t>5/19/2014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7AFA0-1FDF-4D85-9983-F975F8A9BFEB}" type="slidenum">
              <a:rPr lang="en-US" smtClean="0"/>
              <a:t>‹#›</a:t>
            </a:fld>
            <a:endParaRPr lang="en-US"/>
          </a:p>
        </p:txBody>
      </p:sp>
    </p:spTree>
    <p:extLst>
      <p:ext uri="{BB962C8B-B14F-4D97-AF65-F5344CB8AC3E}">
        <p14:creationId xmlns:p14="http://schemas.microsoft.com/office/powerpoint/2010/main" val="3384313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398B67-9126-41FA-9562-8B2DEBB382A6}" type="datetime1">
              <a:rPr lang="en-US" smtClean="0"/>
              <a:t>5/19/2014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C7AFA0-1FDF-4D85-9983-F975F8A9BFEB}" type="slidenum">
              <a:rPr lang="en-US" smtClean="0"/>
              <a:t>‹#›</a:t>
            </a:fld>
            <a:endParaRPr lang="en-US"/>
          </a:p>
        </p:txBody>
      </p:sp>
    </p:spTree>
    <p:extLst>
      <p:ext uri="{BB962C8B-B14F-4D97-AF65-F5344CB8AC3E}">
        <p14:creationId xmlns:p14="http://schemas.microsoft.com/office/powerpoint/2010/main" val="2593497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BC03D5-E671-4812-9F44-946953246EAD}" type="datetime1">
              <a:rPr lang="en-US" smtClean="0"/>
              <a:t>5/19/2014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C7AFA0-1FDF-4D85-9983-F975F8A9BFEB}" type="slidenum">
              <a:rPr lang="en-US" smtClean="0"/>
              <a:t>‹#›</a:t>
            </a:fld>
            <a:endParaRPr lang="en-US"/>
          </a:p>
        </p:txBody>
      </p:sp>
    </p:spTree>
    <p:extLst>
      <p:ext uri="{BB962C8B-B14F-4D97-AF65-F5344CB8AC3E}">
        <p14:creationId xmlns:p14="http://schemas.microsoft.com/office/powerpoint/2010/main" val="3819460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9BC3FF-79EF-4AAD-99C1-0BEAEC918F09}" type="datetime1">
              <a:rPr lang="en-US" smtClean="0"/>
              <a:t>5/19/2014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C7AFA0-1FDF-4D85-9983-F975F8A9BFEB}" type="slidenum">
              <a:rPr lang="en-US" smtClean="0"/>
              <a:t>‹#›</a:t>
            </a:fld>
            <a:endParaRPr lang="en-US"/>
          </a:p>
        </p:txBody>
      </p:sp>
    </p:spTree>
    <p:extLst>
      <p:ext uri="{BB962C8B-B14F-4D97-AF65-F5344CB8AC3E}">
        <p14:creationId xmlns:p14="http://schemas.microsoft.com/office/powerpoint/2010/main" val="1887294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D80061-B411-4814-AE81-05C44C85C24F}" type="datetime1">
              <a:rPr lang="en-US" smtClean="0"/>
              <a:t>5/19/2014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7AFA0-1FDF-4D85-9983-F975F8A9BFEB}" type="slidenum">
              <a:rPr lang="en-US" smtClean="0"/>
              <a:t>‹#›</a:t>
            </a:fld>
            <a:endParaRPr lang="en-US"/>
          </a:p>
        </p:txBody>
      </p:sp>
    </p:spTree>
    <p:extLst>
      <p:ext uri="{BB962C8B-B14F-4D97-AF65-F5344CB8AC3E}">
        <p14:creationId xmlns:p14="http://schemas.microsoft.com/office/powerpoint/2010/main" val="3745967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096E97-BAF5-4B06-92E1-9CF7FA04A0BD}" type="datetime1">
              <a:rPr lang="en-US" smtClean="0"/>
              <a:t>5/19/2014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7AFA0-1FDF-4D85-9983-F975F8A9BFEB}" type="slidenum">
              <a:rPr lang="en-US" smtClean="0"/>
              <a:t>‹#›</a:t>
            </a:fld>
            <a:endParaRPr lang="en-US"/>
          </a:p>
        </p:txBody>
      </p:sp>
    </p:spTree>
    <p:extLst>
      <p:ext uri="{BB962C8B-B14F-4D97-AF65-F5344CB8AC3E}">
        <p14:creationId xmlns:p14="http://schemas.microsoft.com/office/powerpoint/2010/main" val="2563825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e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448EC-56F2-4676-B82D-FFEFB277EA13}" type="datetime1">
              <a:rPr lang="en-US" smtClean="0"/>
              <a:t>5/19/2014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C7AFA0-1FDF-4D85-9983-F975F8A9BFEB}" type="slidenum">
              <a:rPr lang="en-US" smtClean="0"/>
              <a:t>‹#›</a:t>
            </a:fld>
            <a:endParaRPr lang="en-US"/>
          </a:p>
        </p:txBody>
      </p:sp>
    </p:spTree>
    <p:extLst>
      <p:ext uri="{BB962C8B-B14F-4D97-AF65-F5344CB8AC3E}">
        <p14:creationId xmlns:p14="http://schemas.microsoft.com/office/powerpoint/2010/main" val="3567549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9442" name="Rectangle 2"/>
          <p:cNvSpPr>
            <a:spLocks noChangeArrowheads="1"/>
          </p:cNvSpPr>
          <p:nvPr userDrawn="1"/>
        </p:nvSpPr>
        <p:spPr bwMode="auto">
          <a:xfrm>
            <a:off x="0" y="6145213"/>
            <a:ext cx="9144000" cy="712787"/>
          </a:xfrm>
          <a:prstGeom prst="rect">
            <a:avLst/>
          </a:prstGeom>
          <a:solidFill>
            <a:srgbClr val="014C6D"/>
          </a:solidFill>
          <a:ln w="9525">
            <a:noFill/>
            <a:miter lim="800000"/>
            <a:headEnd/>
            <a:tailEnd/>
          </a:ln>
          <a:effectLst/>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89443" name="Rectangle 3"/>
          <p:cNvSpPr>
            <a:spLocks noChangeArrowheads="1"/>
          </p:cNvSpPr>
          <p:nvPr userDrawn="1"/>
        </p:nvSpPr>
        <p:spPr bwMode="auto">
          <a:xfrm flipH="1">
            <a:off x="0" y="0"/>
            <a:ext cx="9144000" cy="200025"/>
          </a:xfrm>
          <a:prstGeom prst="rect">
            <a:avLst/>
          </a:prstGeom>
          <a:solidFill>
            <a:srgbClr val="00783C"/>
          </a:solidFill>
          <a:ln w="9525">
            <a:noFill/>
            <a:miter lim="800000"/>
            <a:headEnd/>
            <a:tailEnd/>
          </a:ln>
          <a:effectLst/>
        </p:spPr>
        <p:txBody>
          <a:bodyPr wrap="none" anchor="ct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pic>
        <p:nvPicPr>
          <p:cNvPr id="2052" name="Picture 4" descr="IFC_Wt_Logo"/>
          <p:cNvPicPr>
            <a:picLocks noChangeAspect="1" noChangeArrowheads="1"/>
          </p:cNvPicPr>
          <p:nvPr userDrawn="1"/>
        </p:nvPicPr>
        <p:blipFill>
          <a:blip r:embed="rId15" cstate="print"/>
          <a:srcRect/>
          <a:stretch>
            <a:fillRect/>
          </a:stretch>
        </p:blipFill>
        <p:spPr bwMode="auto">
          <a:xfrm>
            <a:off x="225425" y="6364288"/>
            <a:ext cx="1890713" cy="273050"/>
          </a:xfrm>
          <a:prstGeom prst="rect">
            <a:avLst/>
          </a:prstGeom>
          <a:noFill/>
          <a:ln w="9525">
            <a:noFill/>
            <a:miter lim="800000"/>
            <a:headEnd/>
            <a:tailEnd/>
          </a:ln>
        </p:spPr>
      </p:pic>
      <p:grpSp>
        <p:nvGrpSpPr>
          <p:cNvPr id="2053" name="Group 5"/>
          <p:cNvGrpSpPr>
            <a:grpSpLocks/>
          </p:cNvGrpSpPr>
          <p:nvPr userDrawn="1"/>
        </p:nvGrpSpPr>
        <p:grpSpPr bwMode="auto">
          <a:xfrm flipH="1">
            <a:off x="8175625" y="6142038"/>
            <a:ext cx="968375" cy="714375"/>
            <a:chOff x="0" y="2744"/>
            <a:chExt cx="1740" cy="1576"/>
          </a:xfrm>
        </p:grpSpPr>
        <p:sp>
          <p:nvSpPr>
            <p:cNvPr id="189446" name="Freeform 6"/>
            <p:cNvSpPr>
              <a:spLocks/>
            </p:cNvSpPr>
            <p:nvPr userDrawn="1"/>
          </p:nvSpPr>
          <p:spPr bwMode="auto">
            <a:xfrm>
              <a:off x="648" y="2744"/>
              <a:ext cx="1092" cy="1576"/>
            </a:xfrm>
            <a:custGeom>
              <a:avLst/>
              <a:gdLst/>
              <a:ahLst/>
              <a:cxnLst>
                <a:cxn ang="0">
                  <a:pos x="0" y="0"/>
                </a:cxn>
                <a:cxn ang="0">
                  <a:pos x="181" y="176"/>
                </a:cxn>
              </a:cxnLst>
              <a:rect l="0" t="0" r="r" b="b"/>
              <a:pathLst>
                <a:path w="181" h="176">
                  <a:moveTo>
                    <a:pt x="0" y="0"/>
                  </a:moveTo>
                  <a:cubicBezTo>
                    <a:pt x="81" y="32"/>
                    <a:pt x="147" y="96"/>
                    <a:pt x="181" y="176"/>
                  </a:cubicBezTo>
                </a:path>
              </a:pathLst>
            </a:custGeom>
            <a:noFill/>
            <a:ln w="19050" cap="flat" cmpd="sng">
              <a:solidFill>
                <a:schemeClr val="bg1"/>
              </a:solidFill>
              <a:prstDash val="solid"/>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189447" name="Freeform 7"/>
            <p:cNvSpPr>
              <a:spLocks noEditPoints="1"/>
            </p:cNvSpPr>
            <p:nvPr userDrawn="1"/>
          </p:nvSpPr>
          <p:spPr bwMode="auto">
            <a:xfrm>
              <a:off x="0" y="2744"/>
              <a:ext cx="1401" cy="1576"/>
            </a:xfrm>
            <a:custGeom>
              <a:avLst/>
              <a:gdLst/>
              <a:ahLst/>
              <a:cxnLst>
                <a:cxn ang="0">
                  <a:pos x="0" y="12"/>
                </a:cxn>
                <a:cxn ang="0">
                  <a:pos x="213" y="176"/>
                </a:cxn>
                <a:cxn ang="0">
                  <a:pos x="168" y="0"/>
                </a:cxn>
                <a:cxn ang="0">
                  <a:pos x="254" y="175"/>
                </a:cxn>
              </a:cxnLst>
              <a:rect l="0" t="0" r="r" b="b"/>
              <a:pathLst>
                <a:path w="254" h="176">
                  <a:moveTo>
                    <a:pt x="0" y="12"/>
                  </a:moveTo>
                  <a:cubicBezTo>
                    <a:pt x="94" y="31"/>
                    <a:pt x="172" y="93"/>
                    <a:pt x="213" y="176"/>
                  </a:cubicBezTo>
                  <a:moveTo>
                    <a:pt x="168" y="0"/>
                  </a:moveTo>
                  <a:cubicBezTo>
                    <a:pt x="210" y="50"/>
                    <a:pt x="240" y="110"/>
                    <a:pt x="254" y="175"/>
                  </a:cubicBezTo>
                </a:path>
              </a:pathLst>
            </a:custGeom>
            <a:noFill/>
            <a:ln w="19050" cap="flat" cmpd="sng">
              <a:solidFill>
                <a:schemeClr val="bg1"/>
              </a:solidFill>
              <a:prstDash val="solid"/>
              <a:miter lim="800000"/>
              <a:headEnd/>
              <a:tailEnd/>
            </a:ln>
          </p:spPr>
          <p:txBody>
            <a:bodyP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grpSp>
      <p:sp>
        <p:nvSpPr>
          <p:cNvPr id="189448" name="Rectangle 8"/>
          <p:cNvSpPr>
            <a:spLocks noChangeArrowheads="1"/>
          </p:cNvSpPr>
          <p:nvPr userDrawn="1"/>
        </p:nvSpPr>
        <p:spPr bwMode="auto">
          <a:xfrm flipH="1">
            <a:off x="0" y="0"/>
            <a:ext cx="9144000" cy="200025"/>
          </a:xfrm>
          <a:prstGeom prst="rect">
            <a:avLst/>
          </a:prstGeom>
          <a:solidFill>
            <a:srgbClr val="00783C"/>
          </a:solidFill>
          <a:ln w="9525">
            <a:noFill/>
            <a:miter lim="800000"/>
            <a:headEnd/>
            <a:tailEnd/>
          </a:ln>
          <a:effectLst/>
        </p:spPr>
        <p:txBody>
          <a:bodyPr wrap="none" anchor="ctr"/>
          <a:lstStyle/>
          <a:p>
            <a:pPr fontAlgn="base">
              <a:spcBef>
                <a:spcPct val="50000"/>
              </a:spcBef>
              <a:spcAft>
                <a:spcPct val="0"/>
              </a:spcAft>
              <a:buFontTx/>
              <a:buChar char="•"/>
              <a:defRPr/>
            </a:pPr>
            <a:endParaRPr lang="en-US" sz="1300" dirty="0">
              <a:solidFill>
                <a:prstClr val="black"/>
              </a:solidFill>
              <a:cs typeface="Times New Roman" pitchFamily="18" charset="0"/>
            </a:endParaRPr>
          </a:p>
        </p:txBody>
      </p:sp>
      <p:sp>
        <p:nvSpPr>
          <p:cNvPr id="2055" name="Rectangle 9"/>
          <p:cNvSpPr>
            <a:spLocks noGrp="1" noChangeArrowheads="1"/>
          </p:cNvSpPr>
          <p:nvPr>
            <p:ph type="title"/>
          </p:nvPr>
        </p:nvSpPr>
        <p:spPr bwMode="auto">
          <a:xfrm>
            <a:off x="685800" y="871538"/>
            <a:ext cx="7772400" cy="563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6" name="Rectangle 10"/>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9451" name="Rectangle 11"/>
          <p:cNvSpPr>
            <a:spLocks noGrp="1" noChangeArrowheads="1"/>
          </p:cNvSpPr>
          <p:nvPr>
            <p:ph type="dt" sz="half" idx="2"/>
          </p:nvPr>
        </p:nvSpPr>
        <p:spPr bwMode="auto">
          <a:xfrm>
            <a:off x="2573338"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smtClean="0">
                <a:latin typeface="Times New Roman" pitchFamily="18" charset="0"/>
              </a:defRPr>
            </a:lvl1pPr>
          </a:lstStyle>
          <a:p>
            <a:pPr fontAlgn="base">
              <a:spcAft>
                <a:spcPct val="0"/>
              </a:spcAft>
              <a:defRPr/>
            </a:pPr>
            <a:endParaRPr lang="en-US" dirty="0">
              <a:solidFill>
                <a:prstClr val="black"/>
              </a:solidFill>
              <a:cs typeface="Times New Roman" pitchFamily="18" charset="0"/>
            </a:endParaRPr>
          </a:p>
        </p:txBody>
      </p:sp>
      <p:sp>
        <p:nvSpPr>
          <p:cNvPr id="189452" name="Rectangle 12"/>
          <p:cNvSpPr>
            <a:spLocks noGrp="1" noChangeArrowheads="1"/>
          </p:cNvSpPr>
          <p:nvPr>
            <p:ph type="ftr" sz="quarter" idx="3"/>
          </p:nvPr>
        </p:nvSpPr>
        <p:spPr bwMode="auto">
          <a:xfrm>
            <a:off x="4875213" y="6400800"/>
            <a:ext cx="1566862"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smtClean="0">
                <a:latin typeface="Times New Roman" pitchFamily="18" charset="0"/>
              </a:defRPr>
            </a:lvl1pPr>
          </a:lstStyle>
          <a:p>
            <a:pPr fontAlgn="base">
              <a:spcAft>
                <a:spcPct val="0"/>
              </a:spcAft>
              <a:defRPr/>
            </a:pPr>
            <a:endParaRPr lang="en-US" dirty="0">
              <a:solidFill>
                <a:prstClr val="black"/>
              </a:solidFill>
              <a:cs typeface="Times New Roman" pitchFamily="18" charset="0"/>
            </a:endParaRPr>
          </a:p>
        </p:txBody>
      </p:sp>
      <p:sp>
        <p:nvSpPr>
          <p:cNvPr id="189453" name="Rectangle 13"/>
          <p:cNvSpPr>
            <a:spLocks noGrp="1" noChangeArrowheads="1"/>
          </p:cNvSpPr>
          <p:nvPr>
            <p:ph type="sldNum" sz="quarter" idx="4"/>
          </p:nvPr>
        </p:nvSpPr>
        <p:spPr bwMode="auto">
          <a:xfrm>
            <a:off x="3632200" y="6435725"/>
            <a:ext cx="1884363" cy="27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100" b="1" smtClean="0">
                <a:solidFill>
                  <a:schemeClr val="bg1"/>
                </a:solidFill>
              </a:defRPr>
            </a:lvl1pPr>
          </a:lstStyle>
          <a:p>
            <a:pPr fontAlgn="base">
              <a:spcAft>
                <a:spcPct val="0"/>
              </a:spcAft>
              <a:defRPr/>
            </a:pPr>
            <a:fld id="{9E42567F-9AC8-4339-8E0D-2A1BAEC01626}" type="slidenum">
              <a:rPr lang="en-US">
                <a:solidFill>
                  <a:prstClr val="white"/>
                </a:solidFill>
                <a:cs typeface="Times New Roman" pitchFamily="18" charset="0"/>
              </a:rPr>
              <a:pPr fontAlgn="base">
                <a:spcAft>
                  <a:spcPct val="0"/>
                </a:spcAft>
                <a:defRPr/>
              </a:pPr>
              <a:t>‹#›</a:t>
            </a:fld>
            <a:endParaRPr lang="en-US" dirty="0">
              <a:solidFill>
                <a:prstClr val="white"/>
              </a:solidFill>
              <a:cs typeface="Times New Roman" pitchFamily="18" charset="0"/>
            </a:endParaRPr>
          </a:p>
        </p:txBody>
      </p:sp>
    </p:spTree>
    <p:extLst>
      <p:ext uri="{BB962C8B-B14F-4D97-AF65-F5344CB8AC3E}">
        <p14:creationId xmlns:p14="http://schemas.microsoft.com/office/powerpoint/2010/main" val="3329443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rtl="0" eaLnBrk="0" fontAlgn="base" hangingPunct="0">
        <a:spcBef>
          <a:spcPct val="0"/>
        </a:spcBef>
        <a:spcAft>
          <a:spcPct val="0"/>
        </a:spcAft>
        <a:defRPr sz="2600" b="1">
          <a:solidFill>
            <a:srgbClr val="014C6D"/>
          </a:solidFill>
          <a:latin typeface="+mj-lt"/>
          <a:ea typeface="+mj-ea"/>
          <a:cs typeface="+mj-cs"/>
        </a:defRPr>
      </a:lvl1pPr>
      <a:lvl2pPr algn="ctr" rtl="0" eaLnBrk="0" fontAlgn="base" hangingPunct="0">
        <a:spcBef>
          <a:spcPct val="0"/>
        </a:spcBef>
        <a:spcAft>
          <a:spcPct val="0"/>
        </a:spcAft>
        <a:defRPr sz="2600" b="1">
          <a:solidFill>
            <a:srgbClr val="014C6D"/>
          </a:solidFill>
          <a:latin typeface="Trebuchet MS" pitchFamily="34" charset="0"/>
          <a:cs typeface="Arial" charset="0"/>
        </a:defRPr>
      </a:lvl2pPr>
      <a:lvl3pPr algn="ctr" rtl="0" eaLnBrk="0" fontAlgn="base" hangingPunct="0">
        <a:spcBef>
          <a:spcPct val="0"/>
        </a:spcBef>
        <a:spcAft>
          <a:spcPct val="0"/>
        </a:spcAft>
        <a:defRPr sz="2600" b="1">
          <a:solidFill>
            <a:srgbClr val="014C6D"/>
          </a:solidFill>
          <a:latin typeface="Trebuchet MS" pitchFamily="34" charset="0"/>
          <a:cs typeface="Arial" charset="0"/>
        </a:defRPr>
      </a:lvl3pPr>
      <a:lvl4pPr algn="ctr" rtl="0" eaLnBrk="0" fontAlgn="base" hangingPunct="0">
        <a:spcBef>
          <a:spcPct val="0"/>
        </a:spcBef>
        <a:spcAft>
          <a:spcPct val="0"/>
        </a:spcAft>
        <a:defRPr sz="2600" b="1">
          <a:solidFill>
            <a:srgbClr val="014C6D"/>
          </a:solidFill>
          <a:latin typeface="Trebuchet MS" pitchFamily="34" charset="0"/>
          <a:cs typeface="Arial" charset="0"/>
        </a:defRPr>
      </a:lvl4pPr>
      <a:lvl5pPr algn="ctr" rtl="0" eaLnBrk="0" fontAlgn="base" hangingPunct="0">
        <a:spcBef>
          <a:spcPct val="0"/>
        </a:spcBef>
        <a:spcAft>
          <a:spcPct val="0"/>
        </a:spcAft>
        <a:defRPr sz="2600" b="1">
          <a:solidFill>
            <a:srgbClr val="014C6D"/>
          </a:solidFill>
          <a:latin typeface="Trebuchet MS" pitchFamily="34" charset="0"/>
          <a:cs typeface="Arial" charset="0"/>
        </a:defRPr>
      </a:lvl5pPr>
      <a:lvl6pPr marL="457200" algn="ctr" rtl="0" fontAlgn="base">
        <a:spcBef>
          <a:spcPct val="0"/>
        </a:spcBef>
        <a:spcAft>
          <a:spcPct val="0"/>
        </a:spcAft>
        <a:defRPr sz="2600" b="1">
          <a:solidFill>
            <a:srgbClr val="014C6D"/>
          </a:solidFill>
          <a:latin typeface="Trebuchet MS" pitchFamily="34" charset="0"/>
          <a:cs typeface="Arial" charset="0"/>
        </a:defRPr>
      </a:lvl6pPr>
      <a:lvl7pPr marL="914400" algn="ctr" rtl="0" fontAlgn="base">
        <a:spcBef>
          <a:spcPct val="0"/>
        </a:spcBef>
        <a:spcAft>
          <a:spcPct val="0"/>
        </a:spcAft>
        <a:defRPr sz="2600" b="1">
          <a:solidFill>
            <a:srgbClr val="014C6D"/>
          </a:solidFill>
          <a:latin typeface="Trebuchet MS" pitchFamily="34" charset="0"/>
          <a:cs typeface="Arial" charset="0"/>
        </a:defRPr>
      </a:lvl7pPr>
      <a:lvl8pPr marL="1371600" algn="ctr" rtl="0" fontAlgn="base">
        <a:spcBef>
          <a:spcPct val="0"/>
        </a:spcBef>
        <a:spcAft>
          <a:spcPct val="0"/>
        </a:spcAft>
        <a:defRPr sz="2600" b="1">
          <a:solidFill>
            <a:srgbClr val="014C6D"/>
          </a:solidFill>
          <a:latin typeface="Trebuchet MS" pitchFamily="34" charset="0"/>
          <a:cs typeface="Arial" charset="0"/>
        </a:defRPr>
      </a:lvl8pPr>
      <a:lvl9pPr marL="1828800" algn="ctr" rtl="0" fontAlgn="base">
        <a:spcBef>
          <a:spcPct val="0"/>
        </a:spcBef>
        <a:spcAft>
          <a:spcPct val="0"/>
        </a:spcAft>
        <a:defRPr sz="2600" b="1">
          <a:solidFill>
            <a:srgbClr val="014C6D"/>
          </a:solidFill>
          <a:latin typeface="Trebuchet MS" pitchFamily="34" charset="0"/>
          <a:cs typeface="Arial" charset="0"/>
        </a:defRPr>
      </a:lvl9pPr>
    </p:titleStyle>
    <p:bodyStyle>
      <a:lvl1pPr marL="227013" indent="-227013" algn="l" rtl="0" eaLnBrk="0" fontAlgn="base" hangingPunct="0">
        <a:lnSpc>
          <a:spcPct val="115000"/>
        </a:lnSpc>
        <a:spcBef>
          <a:spcPct val="20000"/>
        </a:spcBef>
        <a:spcAft>
          <a:spcPct val="0"/>
        </a:spcAft>
        <a:buClr>
          <a:srgbClr val="00783C"/>
        </a:buClr>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lr>
          <a:srgbClr val="00783C"/>
        </a:buClr>
        <a:buFont typeface="Wingdings" pitchFamily="2" charset="2"/>
        <a:buChar char="§"/>
        <a:defRPr sz="1600">
          <a:solidFill>
            <a:schemeClr val="tx1"/>
          </a:solidFill>
          <a:latin typeface="+mn-lt"/>
          <a:cs typeface="+mn-cs"/>
        </a:defRPr>
      </a:lvl2pPr>
      <a:lvl3pPr marL="1143000" indent="-228600" algn="l" rtl="0" eaLnBrk="0" fontAlgn="base" hangingPunct="0">
        <a:spcBef>
          <a:spcPct val="20000"/>
        </a:spcBef>
        <a:spcAft>
          <a:spcPct val="0"/>
        </a:spcAft>
        <a:buClr>
          <a:srgbClr val="00783C"/>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rgbClr val="00783C"/>
        </a:buClr>
        <a:buChar char="–"/>
        <a:defRPr sz="1600">
          <a:solidFill>
            <a:schemeClr val="tx1"/>
          </a:solidFill>
          <a:latin typeface="+mn-lt"/>
          <a:cs typeface="+mn-cs"/>
        </a:defRPr>
      </a:lvl4pPr>
      <a:lvl5pPr marL="2057400" indent="-228600" algn="l" rtl="0" eaLnBrk="0" fontAlgn="base" hangingPunct="0">
        <a:spcBef>
          <a:spcPct val="20000"/>
        </a:spcBef>
        <a:spcAft>
          <a:spcPct val="0"/>
        </a:spcAft>
        <a:buClr>
          <a:srgbClr val="00783C"/>
        </a:buClr>
        <a:buChar char="»"/>
        <a:defRPr sz="1600">
          <a:solidFill>
            <a:schemeClr val="tx1"/>
          </a:solidFill>
          <a:latin typeface="+mn-lt"/>
          <a:cs typeface="+mn-cs"/>
        </a:defRPr>
      </a:lvl5pPr>
      <a:lvl6pPr marL="2514600" indent="-228600" algn="l" rtl="0" fontAlgn="base">
        <a:spcBef>
          <a:spcPct val="20000"/>
        </a:spcBef>
        <a:spcAft>
          <a:spcPct val="0"/>
        </a:spcAft>
        <a:buClr>
          <a:srgbClr val="00783C"/>
        </a:buClr>
        <a:buChar char="»"/>
        <a:defRPr sz="1600">
          <a:solidFill>
            <a:schemeClr val="tx1"/>
          </a:solidFill>
          <a:latin typeface="+mn-lt"/>
          <a:cs typeface="+mn-cs"/>
        </a:defRPr>
      </a:lvl6pPr>
      <a:lvl7pPr marL="2971800" indent="-228600" algn="l" rtl="0" fontAlgn="base">
        <a:spcBef>
          <a:spcPct val="20000"/>
        </a:spcBef>
        <a:spcAft>
          <a:spcPct val="0"/>
        </a:spcAft>
        <a:buClr>
          <a:srgbClr val="00783C"/>
        </a:buClr>
        <a:buChar char="»"/>
        <a:defRPr sz="1600">
          <a:solidFill>
            <a:schemeClr val="tx1"/>
          </a:solidFill>
          <a:latin typeface="+mn-lt"/>
          <a:cs typeface="+mn-cs"/>
        </a:defRPr>
      </a:lvl7pPr>
      <a:lvl8pPr marL="3429000" indent="-228600" algn="l" rtl="0" fontAlgn="base">
        <a:spcBef>
          <a:spcPct val="20000"/>
        </a:spcBef>
        <a:spcAft>
          <a:spcPct val="0"/>
        </a:spcAft>
        <a:buClr>
          <a:srgbClr val="00783C"/>
        </a:buClr>
        <a:buChar char="»"/>
        <a:defRPr sz="1600">
          <a:solidFill>
            <a:schemeClr val="tx1"/>
          </a:solidFill>
          <a:latin typeface="+mn-lt"/>
          <a:cs typeface="+mn-cs"/>
        </a:defRPr>
      </a:lvl8pPr>
      <a:lvl9pPr marL="3886200" indent="-228600" algn="l" rtl="0" fontAlgn="base">
        <a:spcBef>
          <a:spcPct val="20000"/>
        </a:spcBef>
        <a:spcAft>
          <a:spcPct val="0"/>
        </a:spcAft>
        <a:buClr>
          <a:srgbClr val="00783C"/>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3810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itle 1"/>
          <p:cNvSpPr txBox="1">
            <a:spLocks/>
          </p:cNvSpPr>
          <p:nvPr/>
        </p:nvSpPr>
        <p:spPr>
          <a:xfrm>
            <a:off x="380288" y="1600200"/>
            <a:ext cx="8305800" cy="4495800"/>
          </a:xfrm>
          <a:prstGeom prst="rect">
            <a:avLst/>
          </a:prstGeom>
          <a:effectLst/>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spcBef>
                <a:spcPts val="0"/>
              </a:spcBef>
            </a:pPr>
            <a:r>
              <a:rPr lang="ar-EG" sz="4900" dirty="0" smtClean="0">
                <a:solidFill>
                  <a:srgbClr val="1F497D"/>
                </a:solidFill>
                <a:latin typeface="Simplified Arabic" panose="02020603050405020304" pitchFamily="18" charset="-78"/>
                <a:ea typeface="Times New Roman"/>
                <a:cs typeface="Simplified Arabic" panose="02020603050405020304" pitchFamily="18" charset="-78"/>
              </a:rPr>
              <a:t>جمهورية مصر العربية</a:t>
            </a:r>
            <a:endParaRPr lang="en-US" sz="4900" dirty="0" smtClean="0">
              <a:solidFill>
                <a:srgbClr val="1F497D"/>
              </a:solidFill>
              <a:latin typeface="Simplified Arabic" panose="02020603050405020304" pitchFamily="18" charset="-78"/>
              <a:ea typeface="Times New Roman"/>
              <a:cs typeface="Simplified Arabic" panose="02020603050405020304" pitchFamily="18" charset="-78"/>
            </a:endParaRPr>
          </a:p>
          <a:p>
            <a:pPr rtl="1">
              <a:spcBef>
                <a:spcPts val="0"/>
              </a:spcBef>
            </a:pPr>
            <a:endParaRPr lang="ar-EG" sz="4900" dirty="0" smtClean="0">
              <a:solidFill>
                <a:srgbClr val="1F497D"/>
              </a:solidFill>
              <a:latin typeface="Simplified Arabic" panose="02020603050405020304" pitchFamily="18" charset="-78"/>
              <a:ea typeface="Times New Roman"/>
              <a:cs typeface="Simplified Arabic" panose="02020603050405020304" pitchFamily="18" charset="-78"/>
            </a:endParaRPr>
          </a:p>
          <a:p>
            <a:pPr rtl="1">
              <a:spcBef>
                <a:spcPts val="0"/>
              </a:spcBef>
            </a:pPr>
            <a:r>
              <a:rPr lang="ar-SA" sz="4900" b="1" dirty="0" smtClean="0">
                <a:solidFill>
                  <a:srgbClr val="1F497D"/>
                </a:solidFill>
                <a:latin typeface="Simplified Arabic" panose="02020603050405020304" pitchFamily="18" charset="-78"/>
                <a:ea typeface="Times New Roman"/>
                <a:cs typeface="Simplified Arabic" panose="02020603050405020304" pitchFamily="18" charset="-78"/>
              </a:rPr>
              <a:t>إ</a:t>
            </a:r>
            <a:r>
              <a:rPr lang="ar-EG" sz="4900" b="1" dirty="0" smtClean="0">
                <a:solidFill>
                  <a:srgbClr val="1F497D"/>
                </a:solidFill>
                <a:latin typeface="Simplified Arabic" panose="02020603050405020304" pitchFamily="18" charset="-78"/>
                <a:ea typeface="Times New Roman"/>
                <a:cs typeface="Simplified Arabic" panose="02020603050405020304" pitchFamily="18" charset="-78"/>
              </a:rPr>
              <a:t>طار</a:t>
            </a:r>
            <a:r>
              <a:rPr lang="ar-SA" sz="4900" b="1" dirty="0" smtClean="0">
                <a:solidFill>
                  <a:srgbClr val="1F497D"/>
                </a:solidFill>
                <a:latin typeface="Simplified Arabic" panose="02020603050405020304" pitchFamily="18" charset="-78"/>
                <a:ea typeface="Times New Roman"/>
                <a:cs typeface="Simplified Arabic" panose="02020603050405020304" pitchFamily="18" charset="-78"/>
              </a:rPr>
              <a:t> </a:t>
            </a:r>
            <a:r>
              <a:rPr lang="ar-SA" sz="4900" b="1" dirty="0">
                <a:solidFill>
                  <a:srgbClr val="1F497D"/>
                </a:solidFill>
                <a:latin typeface="Simplified Arabic" panose="02020603050405020304" pitchFamily="18" charset="-78"/>
                <a:ea typeface="Times New Roman"/>
                <a:cs typeface="Simplified Arabic" panose="02020603050405020304" pitchFamily="18" charset="-78"/>
              </a:rPr>
              <a:t>الشراكة القطرية</a:t>
            </a:r>
            <a:endParaRPr lang="en-US" sz="4900" dirty="0">
              <a:latin typeface="Simplified Arabic" panose="02020603050405020304" pitchFamily="18" charset="-78"/>
              <a:ea typeface="Times New Roman"/>
              <a:cs typeface="Simplified Arabic" panose="02020603050405020304" pitchFamily="18" charset="-78"/>
            </a:endParaRPr>
          </a:p>
          <a:p>
            <a:pPr rtl="1">
              <a:spcBef>
                <a:spcPts val="0"/>
              </a:spcBef>
            </a:pPr>
            <a:r>
              <a:rPr lang="ar-EG" sz="4000" b="1" dirty="0" smtClean="0">
                <a:solidFill>
                  <a:srgbClr val="1F497D"/>
                </a:solidFill>
                <a:latin typeface="Simplified Arabic" panose="02020603050405020304" pitchFamily="18" charset="-78"/>
                <a:ea typeface="Times New Roman"/>
                <a:cs typeface="Simplified Arabic" panose="02020603050405020304" pitchFamily="18" charset="-78"/>
              </a:rPr>
              <a:t>2015-2019</a:t>
            </a:r>
            <a:r>
              <a:rPr lang="ar-SA" sz="2000" b="1" dirty="0">
                <a:solidFill>
                  <a:srgbClr val="1F497D"/>
                </a:solidFill>
                <a:latin typeface="Simplified Arabic" panose="02020603050405020304" pitchFamily="18" charset="-78"/>
                <a:ea typeface="Times New Roman"/>
                <a:cs typeface="Simplified Arabic" panose="02020603050405020304" pitchFamily="18" charset="-78"/>
              </a:rPr>
              <a:t/>
            </a:r>
            <a:br>
              <a:rPr lang="ar-SA" sz="2000" b="1" dirty="0">
                <a:solidFill>
                  <a:srgbClr val="1F497D"/>
                </a:solidFill>
                <a:latin typeface="Simplified Arabic" panose="02020603050405020304" pitchFamily="18" charset="-78"/>
                <a:ea typeface="Times New Roman"/>
                <a:cs typeface="Simplified Arabic" panose="02020603050405020304" pitchFamily="18" charset="-78"/>
              </a:rPr>
            </a:br>
            <a:r>
              <a:rPr lang="ar-SA" sz="2000" b="1" dirty="0">
                <a:solidFill>
                  <a:srgbClr val="1F497D"/>
                </a:solidFill>
                <a:latin typeface="Simplified Arabic" panose="02020603050405020304" pitchFamily="18" charset="-78"/>
                <a:ea typeface="Times New Roman"/>
                <a:cs typeface="Simplified Arabic" panose="02020603050405020304" pitchFamily="18" charset="-78"/>
              </a:rPr>
              <a:t/>
            </a:r>
            <a:br>
              <a:rPr lang="ar-SA" sz="2000" b="1" dirty="0">
                <a:solidFill>
                  <a:srgbClr val="1F497D"/>
                </a:solidFill>
                <a:latin typeface="Simplified Arabic" panose="02020603050405020304" pitchFamily="18" charset="-78"/>
                <a:ea typeface="Times New Roman"/>
                <a:cs typeface="Simplified Arabic" panose="02020603050405020304" pitchFamily="18" charset="-78"/>
              </a:rPr>
            </a:br>
            <a:endParaRPr lang="en-US" sz="1400" b="1" dirty="0">
              <a:effectLst/>
              <a:latin typeface="Simplified Arabic" panose="02020603050405020304" pitchFamily="18" charset="-78"/>
              <a:ea typeface="Times New Roman"/>
              <a:cs typeface="Simplified Arabic" panose="02020603050405020304" pitchFamily="18" charset="-78"/>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837" y="267651"/>
            <a:ext cx="2152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9374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rtl="1">
              <a:spcBef>
                <a:spcPts val="0"/>
              </a:spcBef>
            </a:pPr>
            <a:r>
              <a:rPr lang="ar-EG" sz="3600" b="1" dirty="0">
                <a:solidFill>
                  <a:srgbClr val="1F497D"/>
                </a:solidFill>
              </a:rPr>
              <a:t>الأدوات </a:t>
            </a:r>
            <a:r>
              <a:rPr lang="ar-EG" sz="3600" b="1" dirty="0" smtClean="0">
                <a:solidFill>
                  <a:srgbClr val="1F497D"/>
                </a:solidFill>
              </a:rPr>
              <a:t>الرئيسية </a:t>
            </a:r>
            <a:r>
              <a:rPr lang="ar-EG" sz="3600" b="1" dirty="0">
                <a:solidFill>
                  <a:srgbClr val="1F497D"/>
                </a:solidFill>
              </a:rPr>
              <a:t>للبنك الدولي للإنشاء والتعمير</a:t>
            </a:r>
          </a:p>
        </p:txBody>
      </p:sp>
      <p:sp>
        <p:nvSpPr>
          <p:cNvPr id="10" name="Content Placeholder 9"/>
          <p:cNvSpPr>
            <a:spLocks noGrp="1"/>
          </p:cNvSpPr>
          <p:nvPr>
            <p:ph idx="1"/>
          </p:nvPr>
        </p:nvSpPr>
        <p:spPr>
          <a:xfrm>
            <a:off x="457200" y="1752600"/>
            <a:ext cx="8229600" cy="4343399"/>
          </a:xfrm>
        </p:spPr>
        <p:txBody>
          <a:bodyPr>
            <a:normAutofit/>
          </a:bodyPr>
          <a:lstStyle/>
          <a:p>
            <a:pPr marL="0" marR="0" indent="0" algn="r" rtl="1">
              <a:spcBef>
                <a:spcPts val="770"/>
              </a:spcBef>
              <a:spcAft>
                <a:spcPts val="0"/>
              </a:spcAft>
              <a:buNone/>
            </a:pPr>
            <a:r>
              <a:rPr lang="ar-EG" sz="2600" b="1" dirty="0">
                <a:solidFill>
                  <a:srgbClr val="000000"/>
                </a:solidFill>
                <a:latin typeface="Simplified Arabic" panose="02020603050405020304" pitchFamily="18" charset="-78"/>
                <a:ea typeface="Times New Roman"/>
                <a:cs typeface="Simplified Arabic" panose="02020603050405020304" pitchFamily="18" charset="-78"/>
              </a:rPr>
              <a:t>1</a:t>
            </a:r>
            <a:r>
              <a:rPr lang="ar-SA" sz="2600" b="1" dirty="0" smtClean="0">
                <a:solidFill>
                  <a:srgbClr val="000000"/>
                </a:solidFill>
                <a:latin typeface="Simplified Arabic" panose="02020603050405020304" pitchFamily="18" charset="-78"/>
                <a:ea typeface="Times New Roman"/>
                <a:cs typeface="Simplified Arabic" panose="02020603050405020304" pitchFamily="18" charset="-78"/>
              </a:rPr>
              <a:t>. </a:t>
            </a:r>
            <a:r>
              <a:rPr lang="ar-SA" sz="2600" b="1" dirty="0">
                <a:solidFill>
                  <a:srgbClr val="000000"/>
                </a:solidFill>
                <a:latin typeface="Simplified Arabic" panose="02020603050405020304" pitchFamily="18" charset="-78"/>
                <a:ea typeface="Times New Roman"/>
                <a:cs typeface="Simplified Arabic" panose="02020603050405020304" pitchFamily="18" charset="-78"/>
              </a:rPr>
              <a:t>التمويل</a:t>
            </a:r>
            <a:endParaRPr lang="en-US" sz="2600" b="1" dirty="0">
              <a:latin typeface="Simplified Arabic" panose="02020603050405020304" pitchFamily="18" charset="-78"/>
              <a:ea typeface="Times New Roman"/>
              <a:cs typeface="Simplified Arabic" panose="02020603050405020304" pitchFamily="18" charset="-78"/>
            </a:endParaRPr>
          </a:p>
          <a:p>
            <a:pPr lvl="1" algn="r" rtl="1">
              <a:spcBef>
                <a:spcPts val="0"/>
              </a:spcBef>
              <a:buFont typeface="Wingdings" panose="05000000000000000000" pitchFamily="2" charset="2"/>
              <a:buChar char=""/>
              <a:tabLst>
                <a:tab pos="914400" algn="l"/>
              </a:tabLst>
            </a:pPr>
            <a:r>
              <a:rPr lang="ar-SA" sz="2600" dirty="0">
                <a:solidFill>
                  <a:srgbClr val="000000"/>
                </a:solidFill>
                <a:latin typeface="Simplified Arabic" panose="02020603050405020304" pitchFamily="18" charset="-78"/>
                <a:ea typeface="Times New Roman"/>
                <a:cs typeface="Simplified Arabic" panose="02020603050405020304" pitchFamily="18" charset="-78"/>
              </a:rPr>
              <a:t>عمليات الاستثمار </a:t>
            </a:r>
            <a:endParaRPr lang="ar-EG" sz="2600" dirty="0" smtClean="0">
              <a:solidFill>
                <a:srgbClr val="000000"/>
              </a:solidFill>
              <a:latin typeface="Simplified Arabic" panose="02020603050405020304" pitchFamily="18" charset="-78"/>
              <a:ea typeface="Times New Roman"/>
              <a:cs typeface="Simplified Arabic" panose="02020603050405020304" pitchFamily="18" charset="-78"/>
            </a:endParaRPr>
          </a:p>
          <a:p>
            <a:pPr lvl="1" algn="r" rtl="1">
              <a:spcBef>
                <a:spcPts val="0"/>
              </a:spcBef>
              <a:buFont typeface="Wingdings" panose="05000000000000000000" pitchFamily="2" charset="2"/>
              <a:buChar char=""/>
              <a:tabLst>
                <a:tab pos="914400" algn="l"/>
              </a:tabLst>
            </a:pPr>
            <a:r>
              <a:rPr lang="ar-SA" sz="2600" dirty="0" smtClean="0">
                <a:solidFill>
                  <a:srgbClr val="000000"/>
                </a:solidFill>
                <a:latin typeface="Simplified Arabic" panose="02020603050405020304" pitchFamily="18" charset="-78"/>
                <a:ea typeface="Times New Roman"/>
                <a:cs typeface="Simplified Arabic" panose="02020603050405020304" pitchFamily="18" charset="-78"/>
              </a:rPr>
              <a:t>البرامج </a:t>
            </a:r>
            <a:r>
              <a:rPr lang="ar-SA" sz="2600" dirty="0">
                <a:solidFill>
                  <a:srgbClr val="000000"/>
                </a:solidFill>
                <a:latin typeface="Simplified Arabic" panose="02020603050405020304" pitchFamily="18" charset="-78"/>
                <a:ea typeface="Times New Roman"/>
                <a:cs typeface="Simplified Arabic" panose="02020603050405020304" pitchFamily="18" charset="-78"/>
              </a:rPr>
              <a:t>من أجل </a:t>
            </a:r>
            <a:r>
              <a:rPr lang="ar-SA" sz="2600" dirty="0" smtClean="0">
                <a:solidFill>
                  <a:srgbClr val="000000"/>
                </a:solidFill>
                <a:latin typeface="Simplified Arabic" panose="02020603050405020304" pitchFamily="18" charset="-78"/>
                <a:ea typeface="Times New Roman"/>
                <a:cs typeface="Simplified Arabic" panose="02020603050405020304" pitchFamily="18" charset="-78"/>
              </a:rPr>
              <a:t>النتائج</a:t>
            </a:r>
            <a:endParaRPr lang="ar-EG" sz="2600" dirty="0" smtClean="0">
              <a:solidFill>
                <a:srgbClr val="000000"/>
              </a:solidFill>
              <a:latin typeface="Simplified Arabic" panose="02020603050405020304" pitchFamily="18" charset="-78"/>
              <a:ea typeface="Times New Roman"/>
              <a:cs typeface="Simplified Arabic" panose="02020603050405020304" pitchFamily="18" charset="-78"/>
            </a:endParaRPr>
          </a:p>
          <a:p>
            <a:pPr lvl="1" algn="r" rtl="1">
              <a:spcBef>
                <a:spcPts val="0"/>
              </a:spcBef>
              <a:buFont typeface="Wingdings" panose="05000000000000000000" pitchFamily="2" charset="2"/>
              <a:buChar char=""/>
              <a:tabLst>
                <a:tab pos="914400" algn="l"/>
              </a:tabLst>
            </a:pPr>
            <a:r>
              <a:rPr lang="ar-SA" sz="2600" dirty="0" smtClean="0">
                <a:solidFill>
                  <a:srgbClr val="000000"/>
                </a:solidFill>
                <a:latin typeface="Simplified Arabic" panose="02020603050405020304" pitchFamily="18" charset="-78"/>
                <a:ea typeface="Times New Roman"/>
                <a:cs typeface="Simplified Arabic" panose="02020603050405020304" pitchFamily="18" charset="-78"/>
              </a:rPr>
              <a:t>القروض </a:t>
            </a:r>
            <a:r>
              <a:rPr lang="ar-SA" sz="2600" dirty="0">
                <a:solidFill>
                  <a:srgbClr val="000000"/>
                </a:solidFill>
                <a:latin typeface="Simplified Arabic" panose="02020603050405020304" pitchFamily="18" charset="-78"/>
                <a:ea typeface="Times New Roman"/>
                <a:cs typeface="Simplified Arabic" panose="02020603050405020304" pitchFamily="18" charset="-78"/>
              </a:rPr>
              <a:t>(العمليات) لأغراض سياسات </a:t>
            </a:r>
            <a:r>
              <a:rPr lang="ar-SA" sz="2600" dirty="0" smtClean="0">
                <a:solidFill>
                  <a:srgbClr val="000000"/>
                </a:solidFill>
                <a:latin typeface="Simplified Arabic" panose="02020603050405020304" pitchFamily="18" charset="-78"/>
                <a:ea typeface="Times New Roman"/>
                <a:cs typeface="Simplified Arabic" panose="02020603050405020304" pitchFamily="18" charset="-78"/>
              </a:rPr>
              <a:t>التنمية</a:t>
            </a:r>
            <a:endParaRPr lang="ar-EG" sz="2600" dirty="0" smtClean="0">
              <a:solidFill>
                <a:srgbClr val="000000"/>
              </a:solidFill>
              <a:latin typeface="Simplified Arabic" panose="02020603050405020304" pitchFamily="18" charset="-78"/>
              <a:ea typeface="Times New Roman"/>
              <a:cs typeface="Simplified Arabic" panose="02020603050405020304" pitchFamily="18" charset="-78"/>
            </a:endParaRPr>
          </a:p>
          <a:p>
            <a:pPr marL="0" marR="0" indent="0" algn="r" rtl="1">
              <a:spcBef>
                <a:spcPts val="745"/>
              </a:spcBef>
              <a:spcAft>
                <a:spcPts val="0"/>
              </a:spcAft>
              <a:buNone/>
            </a:pPr>
            <a:r>
              <a:rPr lang="ar-EG" sz="2600" b="1" dirty="0">
                <a:solidFill>
                  <a:srgbClr val="000000"/>
                </a:solidFill>
                <a:latin typeface="Simplified Arabic" panose="02020603050405020304" pitchFamily="18" charset="-78"/>
                <a:ea typeface="Times New Roman"/>
                <a:cs typeface="Simplified Arabic" panose="02020603050405020304" pitchFamily="18" charset="-78"/>
              </a:rPr>
              <a:t>2</a:t>
            </a:r>
            <a:r>
              <a:rPr lang="ar-SA" sz="2600" b="1" dirty="0" smtClean="0">
                <a:solidFill>
                  <a:srgbClr val="000000"/>
                </a:solidFill>
                <a:latin typeface="Simplified Arabic" panose="02020603050405020304" pitchFamily="18" charset="-78"/>
                <a:ea typeface="Times New Roman"/>
                <a:cs typeface="Simplified Arabic" panose="02020603050405020304" pitchFamily="18" charset="-78"/>
              </a:rPr>
              <a:t>. </a:t>
            </a:r>
            <a:r>
              <a:rPr lang="ar-SA" sz="2600" b="1" dirty="0">
                <a:solidFill>
                  <a:srgbClr val="000000"/>
                </a:solidFill>
                <a:latin typeface="Simplified Arabic" panose="02020603050405020304" pitchFamily="18" charset="-78"/>
                <a:ea typeface="Times New Roman"/>
                <a:cs typeface="Simplified Arabic" panose="02020603050405020304" pitchFamily="18" charset="-78"/>
              </a:rPr>
              <a:t>الخدمات الاستشارية والتحليلية</a:t>
            </a:r>
            <a:endParaRPr lang="en-US" sz="2600" b="1" dirty="0">
              <a:latin typeface="Simplified Arabic" panose="02020603050405020304" pitchFamily="18" charset="-78"/>
              <a:ea typeface="Times New Roman"/>
              <a:cs typeface="Simplified Arabic" panose="02020603050405020304" pitchFamily="18" charset="-78"/>
            </a:endParaRPr>
          </a:p>
          <a:p>
            <a:pPr lvl="1" algn="r" rtl="1">
              <a:spcBef>
                <a:spcPts val="0"/>
              </a:spcBef>
              <a:buFont typeface="Wingdings" panose="05000000000000000000" pitchFamily="2" charset="2"/>
              <a:buChar char=""/>
              <a:tabLst>
                <a:tab pos="914400" algn="l"/>
              </a:tabLst>
            </a:pPr>
            <a:r>
              <a:rPr lang="ar-SA" sz="2600" dirty="0">
                <a:latin typeface="Simplified Arabic" panose="02020603050405020304" pitchFamily="18" charset="-78"/>
                <a:ea typeface="Calibri"/>
                <a:cs typeface="Simplified Arabic" panose="02020603050405020304" pitchFamily="18" charset="-78"/>
              </a:rPr>
              <a:t> </a:t>
            </a:r>
            <a:r>
              <a:rPr lang="ar-EG" sz="2600" dirty="0" smtClean="0">
                <a:solidFill>
                  <a:srgbClr val="000000"/>
                </a:solidFill>
                <a:latin typeface="Simplified Arabic" panose="02020603050405020304" pitchFamily="18" charset="-78"/>
                <a:ea typeface="Calibri"/>
                <a:cs typeface="Simplified Arabic" panose="02020603050405020304" pitchFamily="18" charset="-78"/>
              </a:rPr>
              <a:t>العمل الاقتصادي والقطاعي</a:t>
            </a:r>
            <a:endParaRPr lang="ar-EG" sz="2600" dirty="0">
              <a:solidFill>
                <a:srgbClr val="000000"/>
              </a:solidFill>
              <a:latin typeface="Simplified Arabic" panose="02020603050405020304" pitchFamily="18" charset="-78"/>
              <a:ea typeface="Times New Roman"/>
              <a:cs typeface="Simplified Arabic" panose="02020603050405020304" pitchFamily="18" charset="-78"/>
            </a:endParaRPr>
          </a:p>
          <a:p>
            <a:pPr lvl="1" algn="r" rtl="1">
              <a:spcBef>
                <a:spcPts val="0"/>
              </a:spcBef>
              <a:buFont typeface="Wingdings" panose="05000000000000000000" pitchFamily="2" charset="2"/>
              <a:buChar char=""/>
              <a:tabLst>
                <a:tab pos="914400" algn="l"/>
              </a:tabLst>
            </a:pPr>
            <a:r>
              <a:rPr lang="ar-EG" sz="2600" dirty="0" smtClean="0">
                <a:solidFill>
                  <a:srgbClr val="000000"/>
                </a:solidFill>
                <a:latin typeface="Simplified Arabic" panose="02020603050405020304" pitchFamily="18" charset="-78"/>
                <a:ea typeface="Times New Roman"/>
                <a:cs typeface="Simplified Arabic" panose="02020603050405020304" pitchFamily="18" charset="-78"/>
              </a:rPr>
              <a:t>المساعدة الفنية</a:t>
            </a:r>
            <a:endParaRPr lang="ar-EG" sz="2600" dirty="0">
              <a:solidFill>
                <a:srgbClr val="000000"/>
              </a:solidFill>
              <a:latin typeface="Simplified Arabic" panose="02020603050405020304" pitchFamily="18" charset="-78"/>
              <a:ea typeface="Times New Roman"/>
              <a:cs typeface="Simplified Arabic" panose="02020603050405020304" pitchFamily="18" charset="-78"/>
            </a:endParaRPr>
          </a:p>
          <a:p>
            <a:pPr lvl="1" algn="r" rtl="1">
              <a:spcBef>
                <a:spcPts val="0"/>
              </a:spcBef>
              <a:buFont typeface="Wingdings" panose="05000000000000000000" pitchFamily="2" charset="2"/>
              <a:buChar char=""/>
              <a:tabLst>
                <a:tab pos="914400" algn="l"/>
              </a:tabLst>
            </a:pPr>
            <a:r>
              <a:rPr lang="ar-EG" sz="2600" dirty="0" smtClean="0">
                <a:solidFill>
                  <a:srgbClr val="000000"/>
                </a:solidFill>
                <a:latin typeface="Simplified Arabic" panose="02020603050405020304" pitchFamily="18" charset="-78"/>
                <a:ea typeface="Times New Roman"/>
                <a:cs typeface="Simplified Arabic" panose="02020603050405020304" pitchFamily="18" charset="-78"/>
              </a:rPr>
              <a:t>الخدمات الاستشارية مستردة التكاليف</a:t>
            </a:r>
            <a:endParaRPr lang="ar-EG" sz="2600" dirty="0">
              <a:solidFill>
                <a:srgbClr val="000000"/>
              </a:solidFill>
              <a:latin typeface="Simplified Arabic" panose="02020603050405020304" pitchFamily="18" charset="-78"/>
              <a:ea typeface="Times New Roman"/>
              <a:cs typeface="Simplified Arabic" panose="02020603050405020304" pitchFamily="18" charset="-78"/>
            </a:endParaRPr>
          </a:p>
          <a:p>
            <a:pPr marL="0" marR="0" indent="0">
              <a:lnSpc>
                <a:spcPct val="115000"/>
              </a:lnSpc>
              <a:spcBef>
                <a:spcPts val="0"/>
              </a:spcBef>
              <a:spcAft>
                <a:spcPts val="1000"/>
              </a:spcAft>
              <a:buNone/>
            </a:pPr>
            <a:endParaRPr lang="en-US" sz="2600" dirty="0">
              <a:latin typeface="Simplified Arabic" panose="02020603050405020304" pitchFamily="18" charset="-78"/>
              <a:ea typeface="Calibri"/>
              <a:cs typeface="Simplified Arabic" panose="02020603050405020304" pitchFamily="18" charset="-78"/>
            </a:endParaRPr>
          </a:p>
        </p:txBody>
      </p:sp>
      <p:sp>
        <p:nvSpPr>
          <p:cNvPr id="8" name="Slide Number Placeholder 7"/>
          <p:cNvSpPr>
            <a:spLocks noGrp="1"/>
          </p:cNvSpPr>
          <p:nvPr>
            <p:ph type="sldNum" sz="quarter" idx="12"/>
          </p:nvPr>
        </p:nvSpPr>
        <p:spPr/>
        <p:txBody>
          <a:bodyPr/>
          <a:lstStyle/>
          <a:p>
            <a:pPr algn="l" defTabSz="914400" rtl="1">
              <a:buNone/>
            </a:pPr>
            <a:fld id="{92C7AFA0-1FDF-4D85-9983-F975F8A9BFEB}" type="slidenum">
              <a:rPr lang="en-US" sz="1200" b="0" i="0">
                <a:solidFill>
                  <a:schemeClr val="tx1">
                    <a:tint val="75000"/>
                  </a:schemeClr>
                </a:solidFill>
                <a:latin typeface="Calibri"/>
                <a:ea typeface="+mn-ea"/>
                <a:cs typeface="+mn-cs"/>
              </a:rPr>
              <a:t>10</a:t>
            </a:fld>
            <a:endParaRPr lang="en-US" sz="1200" b="0" i="0">
              <a:solidFill>
                <a:schemeClr val="tx1">
                  <a:tint val="75000"/>
                </a:schemeClr>
              </a:solidFill>
              <a:latin typeface="Calibri"/>
              <a:ea typeface="+mn-ea"/>
              <a:cs typeface="+mn-cs"/>
            </a:endParaRPr>
          </a:p>
        </p:txBody>
      </p:sp>
      <p:cxnSp>
        <p:nvCxnSpPr>
          <p:cNvPr id="7" name="Straight Connector 6"/>
          <p:cNvCxnSpPr/>
          <p:nvPr/>
        </p:nvCxnSpPr>
        <p:spPr>
          <a:xfrm>
            <a:off x="3810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6248400"/>
            <a:ext cx="2152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2572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050"/>
          <p:cNvSpPr>
            <a:spLocks noChangeArrowheads="1"/>
          </p:cNvSpPr>
          <p:nvPr/>
        </p:nvSpPr>
        <p:spPr bwMode="auto">
          <a:xfrm>
            <a:off x="1098550" y="4705350"/>
            <a:ext cx="6951663" cy="1184275"/>
          </a:xfrm>
          <a:prstGeom prst="rect">
            <a:avLst/>
          </a:prstGeom>
          <a:noFill/>
          <a:ln w="9525">
            <a:noFill/>
            <a:miter lim="800000"/>
            <a:headEnd/>
            <a:tailEnd/>
          </a:ln>
        </p:spPr>
        <p:txBody>
          <a:bodyPr/>
          <a:lstStyle/>
          <a:p>
            <a:pPr>
              <a:lnSpc>
                <a:spcPct val="115000"/>
              </a:lnSpc>
              <a:spcBef>
                <a:spcPct val="75000"/>
              </a:spcBef>
              <a:buClr>
                <a:schemeClr val="tx1"/>
              </a:buClr>
              <a:buFontTx/>
              <a:buNone/>
            </a:pPr>
            <a:endParaRPr lang="en-US" sz="2400" dirty="0"/>
          </a:p>
        </p:txBody>
      </p:sp>
      <p:sp>
        <p:nvSpPr>
          <p:cNvPr id="37892" name="Rectangle 2051"/>
          <p:cNvSpPr>
            <a:spLocks noGrp="1" noChangeArrowheads="1"/>
          </p:cNvSpPr>
          <p:nvPr>
            <p:ph type="title"/>
          </p:nvPr>
        </p:nvSpPr>
        <p:spPr>
          <a:xfrm>
            <a:off x="0" y="212904"/>
            <a:ext cx="9144000" cy="731520"/>
          </a:xfrm>
          <a:noFill/>
        </p:spPr>
        <p:txBody>
          <a:bodyPr>
            <a:normAutofit/>
          </a:bodyPr>
          <a:lstStyle/>
          <a:p>
            <a:pPr marL="0" marR="0">
              <a:lnSpc>
                <a:spcPct val="115000"/>
              </a:lnSpc>
              <a:spcBef>
                <a:spcPts val="0"/>
              </a:spcBef>
              <a:spcAft>
                <a:spcPts val="1000"/>
              </a:spcAft>
            </a:pPr>
            <a:r>
              <a:rPr lang="ar-EG" sz="3600" b="1" dirty="0">
                <a:solidFill>
                  <a:schemeClr val="tx2"/>
                </a:solidFill>
              </a:rPr>
              <a:t>أدوات </a:t>
            </a:r>
            <a:r>
              <a:rPr lang="ar-SA" sz="3600" b="1" dirty="0">
                <a:solidFill>
                  <a:schemeClr val="tx2"/>
                </a:solidFill>
              </a:rPr>
              <a:t>مؤسسة التمويل الدولية</a:t>
            </a:r>
            <a:endParaRPr lang="en-US" sz="3600" b="1" dirty="0">
              <a:solidFill>
                <a:schemeClr val="tx2"/>
              </a:solidFill>
            </a:endParaRPr>
          </a:p>
        </p:txBody>
      </p:sp>
      <p:sp>
        <p:nvSpPr>
          <p:cNvPr id="13" name="Rectangle 1028"/>
          <p:cNvSpPr txBox="1">
            <a:spLocks noChangeArrowheads="1"/>
          </p:cNvSpPr>
          <p:nvPr/>
        </p:nvSpPr>
        <p:spPr bwMode="auto">
          <a:xfrm>
            <a:off x="4953000" y="1066800"/>
            <a:ext cx="3958893" cy="5867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r" rtl="1">
              <a:spcBef>
                <a:spcPts val="600"/>
              </a:spcBef>
              <a:buClr>
                <a:srgbClr val="4F81BD">
                  <a:lumMod val="75000"/>
                </a:srgbClr>
              </a:buClr>
            </a:pPr>
            <a:r>
              <a:rPr lang="ar-SA" sz="1600" b="1" dirty="0" smtClean="0">
                <a:latin typeface="Futura"/>
              </a:rPr>
              <a:t>1. </a:t>
            </a:r>
            <a:r>
              <a:rPr lang="ar-EG" sz="1600" b="1" dirty="0" smtClean="0">
                <a:latin typeface="Futura"/>
              </a:rPr>
              <a:t>الخدمات الاستثمارية</a:t>
            </a:r>
          </a:p>
          <a:p>
            <a:pPr marL="285750" indent="-285750" algn="r" rtl="1">
              <a:spcBef>
                <a:spcPts val="600"/>
              </a:spcBef>
              <a:buClr>
                <a:srgbClr val="4F81BD">
                  <a:lumMod val="75000"/>
                </a:srgbClr>
              </a:buClr>
              <a:buFont typeface="Wingdings" panose="05000000000000000000" pitchFamily="2" charset="2"/>
              <a:buChar char="×"/>
            </a:pPr>
            <a:r>
              <a:rPr lang="ar-EG" sz="1600" dirty="0" smtClean="0">
                <a:latin typeface="Futura"/>
              </a:rPr>
              <a:t>القروض</a:t>
            </a:r>
            <a:endParaRPr lang="ar-EG" sz="1600" dirty="0">
              <a:latin typeface="Futura"/>
            </a:endParaRPr>
          </a:p>
          <a:p>
            <a:pPr marL="285750" indent="-285750" algn="r" rtl="1">
              <a:spcBef>
                <a:spcPts val="600"/>
              </a:spcBef>
              <a:buClr>
                <a:srgbClr val="4F81BD">
                  <a:lumMod val="75000"/>
                </a:srgbClr>
              </a:buClr>
              <a:buFont typeface="Wingdings" panose="05000000000000000000" pitchFamily="2" charset="2"/>
              <a:buChar char="×"/>
            </a:pPr>
            <a:r>
              <a:rPr lang="ar-EG" sz="1600" dirty="0">
                <a:latin typeface="Futura"/>
              </a:rPr>
              <a:t>الاستثمار في أسهم رأس المال</a:t>
            </a:r>
          </a:p>
          <a:p>
            <a:pPr marL="285750" indent="-285750" algn="r" rtl="1">
              <a:spcBef>
                <a:spcPts val="600"/>
              </a:spcBef>
              <a:buClr>
                <a:srgbClr val="4F81BD">
                  <a:lumMod val="75000"/>
                </a:srgbClr>
              </a:buClr>
              <a:buFont typeface="Wingdings" panose="05000000000000000000" pitchFamily="2" charset="2"/>
              <a:buChar char="×"/>
            </a:pPr>
            <a:r>
              <a:rPr lang="ar-EG" sz="1600" dirty="0">
                <a:latin typeface="Futura"/>
              </a:rPr>
              <a:t>تمويل التجارة</a:t>
            </a:r>
          </a:p>
          <a:p>
            <a:pPr marL="285750" indent="-285750" algn="r" rtl="1">
              <a:spcBef>
                <a:spcPts val="600"/>
              </a:spcBef>
              <a:buClr>
                <a:srgbClr val="4F81BD">
                  <a:lumMod val="75000"/>
                </a:srgbClr>
              </a:buClr>
              <a:buFont typeface="Wingdings" panose="05000000000000000000" pitchFamily="2" charset="2"/>
              <a:buChar char="×"/>
            </a:pPr>
            <a:r>
              <a:rPr lang="ar-EG" sz="1600" dirty="0">
                <a:latin typeface="Futura"/>
              </a:rPr>
              <a:t>القروض المشتركة</a:t>
            </a:r>
          </a:p>
          <a:p>
            <a:pPr marL="285750" indent="-285750" algn="r" rtl="1">
              <a:spcBef>
                <a:spcPts val="600"/>
              </a:spcBef>
              <a:buClr>
                <a:srgbClr val="4F81BD">
                  <a:lumMod val="75000"/>
                </a:srgbClr>
              </a:buClr>
              <a:buFont typeface="Wingdings" panose="05000000000000000000" pitchFamily="2" charset="2"/>
              <a:buChar char="×"/>
            </a:pPr>
            <a:r>
              <a:rPr lang="ar-EG" sz="1600" dirty="0">
                <a:latin typeface="Futura"/>
              </a:rPr>
              <a:t>التمويل المُورّق</a:t>
            </a:r>
          </a:p>
          <a:p>
            <a:pPr marL="285750" indent="-285750" algn="r" rtl="1">
              <a:spcBef>
                <a:spcPts val="600"/>
              </a:spcBef>
              <a:buClr>
                <a:srgbClr val="4F81BD">
                  <a:lumMod val="75000"/>
                </a:srgbClr>
              </a:buClr>
              <a:buFont typeface="Wingdings" panose="05000000000000000000" pitchFamily="2" charset="2"/>
              <a:buChar char="×"/>
            </a:pPr>
            <a:r>
              <a:rPr lang="ar-EG" sz="1600" dirty="0">
                <a:latin typeface="Futura"/>
              </a:rPr>
              <a:t>إدارة المخاطر</a:t>
            </a:r>
          </a:p>
          <a:p>
            <a:pPr marL="285750" indent="-285750" algn="r" rtl="1">
              <a:spcBef>
                <a:spcPts val="600"/>
              </a:spcBef>
              <a:buClr>
                <a:srgbClr val="4F81BD">
                  <a:lumMod val="75000"/>
                </a:srgbClr>
              </a:buClr>
              <a:buFont typeface="Wingdings" panose="05000000000000000000" pitchFamily="2" charset="2"/>
              <a:buChar char="×"/>
            </a:pPr>
            <a:r>
              <a:rPr lang="ar-EG" sz="1600" dirty="0">
                <a:latin typeface="Futura"/>
              </a:rPr>
              <a:t>التمويل </a:t>
            </a:r>
            <a:r>
              <a:rPr lang="ar-EG" sz="1600" dirty="0" smtClean="0">
                <a:latin typeface="Futura"/>
              </a:rPr>
              <a:t>المختلط</a:t>
            </a:r>
          </a:p>
          <a:p>
            <a:pPr algn="r" rtl="1">
              <a:spcBef>
                <a:spcPts val="600"/>
              </a:spcBef>
              <a:buClr>
                <a:srgbClr val="4F81BD">
                  <a:lumMod val="75000"/>
                </a:srgbClr>
              </a:buClr>
            </a:pPr>
            <a:r>
              <a:rPr lang="ar-SA" sz="1600" b="1" dirty="0" smtClean="0">
                <a:latin typeface="Futura"/>
              </a:rPr>
              <a:t>2. </a:t>
            </a:r>
            <a:r>
              <a:rPr lang="ar-EG" sz="1600" b="1" dirty="0" smtClean="0">
                <a:latin typeface="Futura"/>
              </a:rPr>
              <a:t>الخدمات الاستشارية</a:t>
            </a:r>
          </a:p>
          <a:p>
            <a:pPr marL="285750" indent="-285750" algn="r" rtl="1">
              <a:spcBef>
                <a:spcPts val="600"/>
              </a:spcBef>
              <a:buClr>
                <a:srgbClr val="4F81BD">
                  <a:lumMod val="75000"/>
                </a:srgbClr>
              </a:buClr>
              <a:buFont typeface="Wingdings" panose="05000000000000000000" pitchFamily="2" charset="2"/>
              <a:buChar char="×"/>
            </a:pPr>
            <a:r>
              <a:rPr lang="ar-EG" sz="1600" dirty="0">
                <a:latin typeface="Futura"/>
                <a:ea typeface="ヒラギノ角ゴ Pro W3"/>
              </a:rPr>
              <a:t>توفير التمويل</a:t>
            </a:r>
          </a:p>
          <a:p>
            <a:pPr marL="285750" indent="-285750" algn="r" rtl="1">
              <a:spcBef>
                <a:spcPts val="600"/>
              </a:spcBef>
              <a:buClr>
                <a:srgbClr val="4F81BD">
                  <a:lumMod val="75000"/>
                </a:srgbClr>
              </a:buClr>
              <a:buFont typeface="Wingdings" panose="05000000000000000000" pitchFamily="2" charset="2"/>
              <a:buChar char="×"/>
            </a:pPr>
            <a:r>
              <a:rPr lang="ar-EG" sz="1600" dirty="0">
                <a:latin typeface="Futura"/>
              </a:rPr>
              <a:t>مناخ الاستثمار</a:t>
            </a:r>
            <a:endParaRPr lang="en-US" sz="1600" dirty="0">
              <a:latin typeface="Futura"/>
            </a:endParaRPr>
          </a:p>
          <a:p>
            <a:pPr marL="285750" indent="-285750" algn="r" rtl="1">
              <a:spcBef>
                <a:spcPts val="600"/>
              </a:spcBef>
              <a:buClr>
                <a:srgbClr val="4F81BD">
                  <a:lumMod val="75000"/>
                </a:srgbClr>
              </a:buClr>
              <a:buFont typeface="Wingdings" panose="05000000000000000000" pitchFamily="2" charset="2"/>
              <a:buChar char="×"/>
            </a:pPr>
            <a:r>
              <a:rPr lang="ar-EG" sz="1600" dirty="0">
                <a:latin typeface="Futura"/>
              </a:rPr>
              <a:t>أسلوب العمل المستدام</a:t>
            </a:r>
            <a:endParaRPr lang="en-US" sz="1600" dirty="0">
              <a:latin typeface="Futura"/>
            </a:endParaRPr>
          </a:p>
          <a:p>
            <a:pPr marL="285750" indent="-285750" algn="r" rtl="1">
              <a:spcBef>
                <a:spcPts val="600"/>
              </a:spcBef>
              <a:buClr>
                <a:srgbClr val="4F81BD">
                  <a:lumMod val="75000"/>
                </a:srgbClr>
              </a:buClr>
              <a:buFont typeface="Wingdings" panose="05000000000000000000" pitchFamily="2" charset="2"/>
              <a:buChar char="×"/>
            </a:pPr>
            <a:r>
              <a:rPr lang="ar-EG" sz="1600" dirty="0">
                <a:latin typeface="Futura"/>
              </a:rPr>
              <a:t>الشراكات بين القطاعين العام </a:t>
            </a:r>
            <a:r>
              <a:rPr lang="ar-EG" sz="1600" dirty="0" smtClean="0">
                <a:latin typeface="Futura"/>
              </a:rPr>
              <a:t>والخاص</a:t>
            </a:r>
          </a:p>
          <a:p>
            <a:pPr algn="r" rtl="1">
              <a:spcBef>
                <a:spcPts val="600"/>
              </a:spcBef>
              <a:buClr>
                <a:srgbClr val="4F81BD">
                  <a:lumMod val="75000"/>
                </a:srgbClr>
              </a:buClr>
            </a:pPr>
            <a:r>
              <a:rPr lang="ar-SA" sz="1600" b="1" dirty="0" smtClean="0">
                <a:latin typeface="Futura"/>
              </a:rPr>
              <a:t>3. </a:t>
            </a:r>
            <a:r>
              <a:rPr lang="ar-EG" sz="1600" b="1" dirty="0" smtClean="0">
                <a:latin typeface="Futura"/>
              </a:rPr>
              <a:t>شركة إدارة أصول المؤسسة</a:t>
            </a:r>
          </a:p>
          <a:p>
            <a:pPr marL="285750" indent="-285750" algn="r" rtl="1">
              <a:spcBef>
                <a:spcPts val="600"/>
              </a:spcBef>
              <a:buClr>
                <a:srgbClr val="4F81BD">
                  <a:lumMod val="75000"/>
                </a:srgbClr>
              </a:buClr>
              <a:buFont typeface="Wingdings" panose="05000000000000000000" pitchFamily="2" charset="2"/>
              <a:buChar char="×"/>
            </a:pPr>
            <a:r>
              <a:rPr lang="ar-EG" sz="1600" dirty="0">
                <a:latin typeface="Futura"/>
                <a:ea typeface="ヒラギノ角ゴ Pro W3"/>
              </a:rPr>
              <a:t>شركة تابعة مملوكة كليا للمؤسسة</a:t>
            </a:r>
          </a:p>
          <a:p>
            <a:pPr marL="285750" indent="-285750" algn="r" rtl="1">
              <a:spcBef>
                <a:spcPts val="600"/>
              </a:spcBef>
              <a:buClr>
                <a:srgbClr val="4F81BD">
                  <a:lumMod val="75000"/>
                </a:srgbClr>
              </a:buClr>
              <a:buFont typeface="Wingdings" panose="05000000000000000000" pitchFamily="2" charset="2"/>
              <a:buChar char="×"/>
            </a:pPr>
            <a:r>
              <a:rPr lang="ar-EG" sz="1600" dirty="0">
                <a:latin typeface="Futura"/>
                <a:ea typeface="ヒラギノ角ゴ Pro W3"/>
              </a:rPr>
              <a:t>تدير الأموال الخاصة لحصص رؤوس الأموال</a:t>
            </a:r>
          </a:p>
          <a:p>
            <a:pPr marL="285750" indent="-285750" algn="r" rtl="1">
              <a:spcBef>
                <a:spcPts val="600"/>
              </a:spcBef>
              <a:buClr>
                <a:srgbClr val="4F81BD">
                  <a:lumMod val="75000"/>
                </a:srgbClr>
              </a:buClr>
              <a:buFont typeface="Wingdings" panose="05000000000000000000" pitchFamily="2" charset="2"/>
              <a:buChar char="×"/>
            </a:pPr>
            <a:r>
              <a:rPr lang="ar-EG" sz="1600" dirty="0">
                <a:latin typeface="Futura"/>
                <a:ea typeface="ヒラギノ角ゴ Pro W3"/>
              </a:rPr>
              <a:t>تستثمر رؤوس أموال الغير مع المؤسسة</a:t>
            </a:r>
          </a:p>
          <a:p>
            <a:pPr marL="283464" indent="-283464" algn="r" rtl="1">
              <a:spcBef>
                <a:spcPts val="600"/>
              </a:spcBef>
              <a:buClr>
                <a:srgbClr val="4F81BD">
                  <a:lumMod val="75000"/>
                </a:srgbClr>
              </a:buClr>
              <a:buFont typeface="Arial"/>
              <a:buChar char="•"/>
            </a:pPr>
            <a:endParaRPr lang="ar-EG" sz="1600" dirty="0" smtClean="0">
              <a:latin typeface="Futura"/>
            </a:endParaRPr>
          </a:p>
          <a:p>
            <a:pPr marL="283464" indent="-283464" algn="r" rtl="1">
              <a:spcBef>
                <a:spcPts val="600"/>
              </a:spcBef>
              <a:buClr>
                <a:srgbClr val="4F81BD">
                  <a:lumMod val="75000"/>
                </a:srgbClr>
              </a:buClr>
              <a:buFont typeface="Arial"/>
              <a:buChar char="•"/>
            </a:pPr>
            <a:endParaRPr lang="en-US" sz="1600" dirty="0">
              <a:latin typeface="Futura"/>
            </a:endParaRPr>
          </a:p>
          <a:p>
            <a:pPr marL="283464" indent="-283464" algn="r" rtl="1">
              <a:spcBef>
                <a:spcPts val="600"/>
              </a:spcBef>
              <a:buClr>
                <a:srgbClr val="4F81BD">
                  <a:lumMod val="75000"/>
                </a:srgbClr>
              </a:buClr>
              <a:buFont typeface="Arial"/>
              <a:buChar char="•"/>
            </a:pPr>
            <a:endParaRPr lang="ar-EG" sz="1600" dirty="0" smtClean="0">
              <a:latin typeface="Futura"/>
            </a:endParaRPr>
          </a:p>
          <a:p>
            <a:pPr marL="283464" indent="-283464" algn="r" rtl="1">
              <a:spcBef>
                <a:spcPts val="600"/>
              </a:spcBef>
              <a:buClr>
                <a:srgbClr val="4F81BD">
                  <a:lumMod val="75000"/>
                </a:srgbClr>
              </a:buClr>
              <a:buFont typeface="Arial"/>
              <a:buChar char="•"/>
            </a:pPr>
            <a:endParaRPr lang="ar-EG" sz="1600" dirty="0" smtClean="0">
              <a:latin typeface="Futura"/>
            </a:endParaRPr>
          </a:p>
          <a:p>
            <a:pPr marL="283464" indent="-283464" algn="r" rtl="1">
              <a:spcBef>
                <a:spcPts val="600"/>
              </a:spcBef>
              <a:buClr>
                <a:srgbClr val="4F81BD">
                  <a:lumMod val="75000"/>
                </a:srgbClr>
              </a:buClr>
              <a:buFont typeface="Arial"/>
              <a:buChar char="•"/>
            </a:pPr>
            <a:endParaRPr lang="ar-EG" sz="1600" dirty="0" err="1">
              <a:latin typeface="Futura"/>
            </a:endParaRPr>
          </a:p>
        </p:txBody>
      </p:sp>
      <p:sp>
        <p:nvSpPr>
          <p:cNvPr id="20" name="Slide Number Placeholder 19"/>
          <p:cNvSpPr>
            <a:spLocks noGrp="1"/>
          </p:cNvSpPr>
          <p:nvPr>
            <p:ph type="sldNum" sz="quarter" idx="12"/>
          </p:nvPr>
        </p:nvSpPr>
        <p:spPr/>
        <p:txBody>
          <a:bodyPr/>
          <a:lstStyle/>
          <a:p>
            <a:pPr algn="l" defTabSz="914400" rtl="1">
              <a:buNone/>
            </a:pPr>
            <a:fld id="{2AA2D3C8-70B5-48AB-9677-4493E4F6365A}" type="slidenum">
              <a:rPr lang="en-US" sz="1200" b="0" i="0">
                <a:solidFill>
                  <a:schemeClr val="tx1">
                    <a:tint val="75000"/>
                  </a:schemeClr>
                </a:solidFill>
                <a:latin typeface="Calibri"/>
                <a:ea typeface="+mn-ea"/>
                <a:cs typeface="+mn-cs"/>
              </a:rPr>
              <a:t>11</a:t>
            </a:fld>
            <a:endParaRPr lang="en-US" sz="1200" b="0" i="0" dirty="0">
              <a:solidFill>
                <a:schemeClr val="tx1">
                  <a:tint val="75000"/>
                </a:schemeClr>
              </a:solidFill>
              <a:latin typeface="Calibri"/>
              <a:ea typeface="+mn-ea"/>
              <a:cs typeface="+mn-cs"/>
            </a:endParaRPr>
          </a:p>
        </p:txBody>
      </p:sp>
      <p:cxnSp>
        <p:nvCxnSpPr>
          <p:cNvPr id="6" name="Straight Connector 5"/>
          <p:cNvCxnSpPr/>
          <p:nvPr/>
        </p:nvCxnSpPr>
        <p:spPr>
          <a:xfrm>
            <a:off x="533400" y="990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6172200"/>
            <a:ext cx="2152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6437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rtl="1">
              <a:spcBef>
                <a:spcPts val="0"/>
              </a:spcBef>
            </a:pPr>
            <a:r>
              <a:rPr lang="ar-EG" sz="3600" b="1" dirty="0">
                <a:solidFill>
                  <a:srgbClr val="1F497D"/>
                </a:solidFill>
              </a:rPr>
              <a:t>أدوات الوكالة الدولية لضمان الاستثمار</a:t>
            </a:r>
          </a:p>
        </p:txBody>
      </p:sp>
      <p:sp>
        <p:nvSpPr>
          <p:cNvPr id="10" name="Content Placeholder 9"/>
          <p:cNvSpPr>
            <a:spLocks noGrp="1"/>
          </p:cNvSpPr>
          <p:nvPr>
            <p:ph idx="1"/>
          </p:nvPr>
        </p:nvSpPr>
        <p:spPr>
          <a:xfrm>
            <a:off x="457200" y="1524001"/>
            <a:ext cx="8229600" cy="4988552"/>
          </a:xfrm>
        </p:spPr>
        <p:txBody>
          <a:bodyPr>
            <a:normAutofit/>
          </a:bodyPr>
          <a:lstStyle/>
          <a:p>
            <a:pPr marL="0" indent="0" algn="r" rtl="1">
              <a:spcBef>
                <a:spcPts val="0"/>
              </a:spcBef>
              <a:buNone/>
            </a:pPr>
            <a:r>
              <a:rPr lang="ar-SA" sz="2200" b="1" dirty="0" smtClean="0">
                <a:latin typeface="Helvetica Neue Light"/>
              </a:rPr>
              <a:t>1. </a:t>
            </a:r>
            <a:r>
              <a:rPr lang="ar-EG" sz="2200" b="1" dirty="0" smtClean="0">
                <a:latin typeface="Helvetica Neue Light"/>
              </a:rPr>
              <a:t>الضمانات </a:t>
            </a:r>
            <a:r>
              <a:rPr lang="ar-EG" sz="2200" b="1" dirty="0">
                <a:latin typeface="Helvetica Neue Light"/>
              </a:rPr>
              <a:t>التأمينية التي تقدمها </a:t>
            </a:r>
            <a:r>
              <a:rPr lang="ar-EG" sz="2200" b="1" dirty="0" smtClean="0">
                <a:latin typeface="Helvetica Neue Light"/>
              </a:rPr>
              <a:t>الوكالة </a:t>
            </a:r>
            <a:r>
              <a:rPr lang="ar-EG" sz="2200" b="1" dirty="0">
                <a:latin typeface="Helvetica Neue Light"/>
              </a:rPr>
              <a:t> لتغطية المخاطر </a:t>
            </a:r>
            <a:r>
              <a:rPr lang="ar-EG" sz="2200" b="1" dirty="0" smtClean="0">
                <a:latin typeface="Helvetica Neue Light"/>
              </a:rPr>
              <a:t>السياسية</a:t>
            </a:r>
          </a:p>
          <a:p>
            <a:pPr lvl="0" algn="r" rtl="1">
              <a:spcBef>
                <a:spcPts val="0"/>
              </a:spcBef>
              <a:buFont typeface="Wingdings" panose="05000000000000000000" pitchFamily="2" charset="2"/>
              <a:buChar char="×"/>
              <a:tabLst>
                <a:tab pos="457200" algn="l"/>
              </a:tabLst>
            </a:pPr>
            <a:r>
              <a:rPr lang="ar-EG" sz="2200" dirty="0">
                <a:latin typeface="Helvetica Neue Light"/>
              </a:rPr>
              <a:t> </a:t>
            </a:r>
            <a:r>
              <a:rPr lang="ar-SA" sz="2200" dirty="0">
                <a:latin typeface="Helvetica Neue"/>
                <a:ea typeface="Times New Roman"/>
              </a:rPr>
              <a:t>تخفيف المخاطر السياسية المتصورة</a:t>
            </a:r>
            <a:endParaRPr lang="en-US" sz="2200" dirty="0">
              <a:latin typeface="Helvetica Neue"/>
              <a:ea typeface="Times New Roman"/>
              <a:cs typeface="Arial"/>
            </a:endParaRPr>
          </a:p>
          <a:p>
            <a:pPr lvl="0" algn="r" rtl="1">
              <a:spcBef>
                <a:spcPts val="0"/>
              </a:spcBef>
              <a:buFont typeface="Wingdings" panose="05000000000000000000" pitchFamily="2" charset="2"/>
              <a:buChar char="×"/>
              <a:tabLst>
                <a:tab pos="457200" algn="l"/>
              </a:tabLst>
            </a:pPr>
            <a:r>
              <a:rPr lang="ar-SA" sz="2200" dirty="0">
                <a:latin typeface="Helvetica Neue"/>
                <a:ea typeface="Times New Roman"/>
              </a:rPr>
              <a:t>مساندة المشروعات ذات الأثر الإنمائي الإيجابي</a:t>
            </a:r>
            <a:endParaRPr lang="en-US" sz="2200" dirty="0">
              <a:latin typeface="Helvetica Neue"/>
              <a:ea typeface="Times New Roman"/>
              <a:cs typeface="Arial"/>
            </a:endParaRPr>
          </a:p>
          <a:p>
            <a:pPr lvl="0" algn="r" rtl="1">
              <a:spcBef>
                <a:spcPts val="0"/>
              </a:spcBef>
              <a:buFont typeface="Wingdings" panose="05000000000000000000" pitchFamily="2" charset="2"/>
              <a:buChar char="×"/>
              <a:tabLst>
                <a:tab pos="457200" algn="l"/>
              </a:tabLst>
            </a:pPr>
            <a:r>
              <a:rPr lang="ar-SA" sz="2200" dirty="0">
                <a:latin typeface="Helvetica Neue"/>
                <a:ea typeface="Times New Roman"/>
              </a:rPr>
              <a:t>إدارة المخاطر البيئية والاجتماعية</a:t>
            </a:r>
            <a:endParaRPr lang="en-US" sz="2200" dirty="0">
              <a:latin typeface="Helvetica Neue"/>
              <a:ea typeface="Times New Roman"/>
              <a:cs typeface="Arial"/>
            </a:endParaRPr>
          </a:p>
          <a:p>
            <a:pPr lvl="0" algn="r" rtl="1">
              <a:spcBef>
                <a:spcPts val="0"/>
              </a:spcBef>
              <a:buFont typeface="Wingdings" panose="05000000000000000000" pitchFamily="2" charset="2"/>
              <a:buChar char="×"/>
              <a:tabLst>
                <a:tab pos="457200" algn="l"/>
              </a:tabLst>
            </a:pPr>
            <a:r>
              <a:rPr lang="ar-SA" sz="2200" dirty="0">
                <a:latin typeface="Helvetica Neue"/>
                <a:ea typeface="Times New Roman"/>
              </a:rPr>
              <a:t>حشد واستكمال القدرات التأمينية من شركات تأمين عامة وخاصة</a:t>
            </a:r>
            <a:endParaRPr lang="en-US" sz="2200" dirty="0">
              <a:latin typeface="Helvetica Neue"/>
              <a:ea typeface="Times New Roman"/>
              <a:cs typeface="Arial"/>
            </a:endParaRPr>
          </a:p>
          <a:p>
            <a:pPr lvl="0" algn="r" rtl="1">
              <a:spcBef>
                <a:spcPts val="0"/>
              </a:spcBef>
              <a:buFont typeface="Wingdings" panose="05000000000000000000" pitchFamily="2" charset="2"/>
              <a:buChar char="×"/>
              <a:tabLst>
                <a:tab pos="457200" algn="l"/>
              </a:tabLst>
            </a:pPr>
            <a:r>
              <a:rPr lang="ar-SA" sz="2200" dirty="0">
                <a:latin typeface="Helvetica Neue"/>
                <a:ea typeface="Times New Roman"/>
              </a:rPr>
              <a:t>توفير التمويل وخفض تكاليف </a:t>
            </a:r>
            <a:r>
              <a:rPr lang="ar-SA" sz="2200" dirty="0" smtClean="0">
                <a:latin typeface="Helvetica Neue"/>
                <a:ea typeface="Times New Roman"/>
              </a:rPr>
              <a:t>الاقتراض</a:t>
            </a:r>
            <a:endParaRPr lang="ar-EG" sz="2200" dirty="0" smtClean="0">
              <a:latin typeface="Helvetica Neue"/>
              <a:ea typeface="Times New Roman"/>
            </a:endParaRPr>
          </a:p>
          <a:p>
            <a:pPr marL="0" indent="0" algn="r" rtl="1">
              <a:lnSpc>
                <a:spcPct val="115000"/>
              </a:lnSpc>
              <a:spcBef>
                <a:spcPts val="0"/>
              </a:spcBef>
              <a:spcAft>
                <a:spcPts val="1000"/>
              </a:spcAft>
              <a:buNone/>
            </a:pPr>
            <a:r>
              <a:rPr lang="ar-SA" sz="2200" b="1" dirty="0" smtClean="0">
                <a:ea typeface="Calibri"/>
                <a:cs typeface="Arial"/>
              </a:rPr>
              <a:t>2. </a:t>
            </a:r>
            <a:r>
              <a:rPr lang="ar-EG" sz="2200" b="1" dirty="0" smtClean="0">
                <a:ea typeface="Calibri"/>
                <a:cs typeface="Arial"/>
              </a:rPr>
              <a:t>المخاطر التي تغطيها:</a:t>
            </a:r>
            <a:endParaRPr lang="en-US" sz="2200" b="1" dirty="0">
              <a:ea typeface="Calibri"/>
              <a:cs typeface="Arial"/>
            </a:endParaRPr>
          </a:p>
          <a:p>
            <a:pPr lvl="0" algn="r" rtl="1">
              <a:spcBef>
                <a:spcPts val="0"/>
              </a:spcBef>
              <a:buFont typeface="Wingdings" panose="05000000000000000000" pitchFamily="2" charset="2"/>
              <a:buChar char="×"/>
              <a:tabLst>
                <a:tab pos="457200" algn="l"/>
              </a:tabLst>
            </a:pPr>
            <a:r>
              <a:rPr lang="ar-SA" sz="2200" dirty="0" smtClean="0">
                <a:latin typeface="Helvetica Neue"/>
                <a:ea typeface="Times New Roman"/>
              </a:rPr>
              <a:t>عدم </a:t>
            </a:r>
            <a:r>
              <a:rPr lang="ar-SA" sz="2200" dirty="0">
                <a:latin typeface="Helvetica Neue"/>
                <a:ea typeface="Times New Roman"/>
              </a:rPr>
              <a:t>قابلية العملات للتغيير والقيود على التحويلات</a:t>
            </a:r>
            <a:endParaRPr lang="en-US" sz="2200" dirty="0">
              <a:latin typeface="Times New Roman"/>
              <a:ea typeface="Times New Roman"/>
            </a:endParaRPr>
          </a:p>
          <a:p>
            <a:pPr lvl="0" algn="r" rtl="1">
              <a:spcBef>
                <a:spcPts val="0"/>
              </a:spcBef>
              <a:buFont typeface="Wingdings" panose="05000000000000000000" pitchFamily="2" charset="2"/>
              <a:buChar char="×"/>
              <a:tabLst>
                <a:tab pos="457200" algn="l"/>
              </a:tabLst>
            </a:pPr>
            <a:r>
              <a:rPr lang="ar-SA" sz="2200" dirty="0">
                <a:latin typeface="Helvetica Neue"/>
                <a:ea typeface="Times New Roman"/>
              </a:rPr>
              <a:t>نزع الملكية</a:t>
            </a:r>
            <a:endParaRPr lang="en-US" sz="2200" dirty="0">
              <a:latin typeface="Times New Roman"/>
              <a:ea typeface="Times New Roman"/>
            </a:endParaRPr>
          </a:p>
          <a:p>
            <a:pPr lvl="0" algn="r" rtl="1">
              <a:spcBef>
                <a:spcPts val="0"/>
              </a:spcBef>
              <a:buFont typeface="Wingdings" panose="05000000000000000000" pitchFamily="2" charset="2"/>
              <a:buChar char="×"/>
              <a:tabLst>
                <a:tab pos="457200" algn="l"/>
              </a:tabLst>
            </a:pPr>
            <a:r>
              <a:rPr lang="ar-SA" sz="2200" dirty="0">
                <a:latin typeface="Helvetica Neue"/>
                <a:ea typeface="Times New Roman"/>
              </a:rPr>
              <a:t>الحروب والاضطرابات المدنية</a:t>
            </a:r>
            <a:endParaRPr lang="en-US" sz="2200" dirty="0">
              <a:latin typeface="Times New Roman"/>
              <a:ea typeface="Times New Roman"/>
            </a:endParaRPr>
          </a:p>
          <a:p>
            <a:pPr lvl="0" algn="r" rtl="1">
              <a:spcBef>
                <a:spcPts val="0"/>
              </a:spcBef>
              <a:buFont typeface="Wingdings" panose="05000000000000000000" pitchFamily="2" charset="2"/>
              <a:buChar char="×"/>
              <a:tabLst>
                <a:tab pos="457200" algn="l"/>
              </a:tabLst>
            </a:pPr>
            <a:r>
              <a:rPr lang="ar-SA" sz="2200" dirty="0">
                <a:latin typeface="Helvetica Neue"/>
                <a:ea typeface="Times New Roman"/>
              </a:rPr>
              <a:t>مخالفة العقود</a:t>
            </a:r>
            <a:endParaRPr lang="en-US" sz="2200" dirty="0">
              <a:latin typeface="Times New Roman"/>
              <a:ea typeface="Times New Roman"/>
            </a:endParaRPr>
          </a:p>
          <a:p>
            <a:pPr lvl="0" algn="r" rtl="1">
              <a:spcBef>
                <a:spcPts val="0"/>
              </a:spcBef>
              <a:buFont typeface="Wingdings" panose="05000000000000000000" pitchFamily="2" charset="2"/>
              <a:buChar char="×"/>
              <a:tabLst>
                <a:tab pos="457200" algn="l"/>
              </a:tabLst>
            </a:pPr>
            <a:r>
              <a:rPr lang="ar-SA" sz="2200" dirty="0">
                <a:latin typeface="Helvetica Neue"/>
                <a:ea typeface="Times New Roman"/>
              </a:rPr>
              <a:t>عدم الوفاء بالالتزامات المالية السيادية</a:t>
            </a:r>
            <a:endParaRPr lang="en-US" sz="2200" dirty="0">
              <a:latin typeface="Times New Roman"/>
              <a:ea typeface="Times New Roman"/>
            </a:endParaRPr>
          </a:p>
          <a:p>
            <a:pPr algn="r" rtl="1">
              <a:spcBef>
                <a:spcPts val="0"/>
              </a:spcBef>
              <a:buFont typeface="Wingdings" panose="05000000000000000000" pitchFamily="2" charset="2"/>
              <a:buChar char="Ø"/>
            </a:pPr>
            <a:endParaRPr lang="en-US" sz="2200" b="1" i="1" dirty="0"/>
          </a:p>
          <a:p>
            <a:pPr lvl="0" algn="r" rtl="1" fontAlgn="auto">
              <a:spcBef>
                <a:spcPts val="0"/>
              </a:spcBef>
              <a:spcAft>
                <a:spcPts val="0"/>
              </a:spcAft>
              <a:buFont typeface="Wingdings" panose="05000000000000000000" pitchFamily="2" charset="2"/>
              <a:buChar char="Ø"/>
            </a:pPr>
            <a:endParaRPr lang="ar-EG" sz="2200" dirty="0">
              <a:latin typeface="Helvetica Neue Light"/>
            </a:endParaRPr>
          </a:p>
        </p:txBody>
      </p:sp>
      <p:sp>
        <p:nvSpPr>
          <p:cNvPr id="8" name="Slide Number Placeholder 7"/>
          <p:cNvSpPr>
            <a:spLocks noGrp="1"/>
          </p:cNvSpPr>
          <p:nvPr>
            <p:ph type="sldNum" sz="quarter" idx="12"/>
          </p:nvPr>
        </p:nvSpPr>
        <p:spPr/>
        <p:txBody>
          <a:bodyPr/>
          <a:lstStyle/>
          <a:p>
            <a:pPr algn="l" defTabSz="914400" rtl="1">
              <a:buNone/>
            </a:pPr>
            <a:fld id="{92C7AFA0-1FDF-4D85-9983-F975F8A9BFEB}" type="slidenum">
              <a:rPr lang="en-US" sz="1200" b="0" i="0">
                <a:solidFill>
                  <a:schemeClr val="tx1">
                    <a:tint val="75000"/>
                  </a:schemeClr>
                </a:solidFill>
                <a:latin typeface="Calibri"/>
                <a:ea typeface="+mn-ea"/>
                <a:cs typeface="+mn-cs"/>
              </a:rPr>
              <a:t>12</a:t>
            </a:fld>
            <a:endParaRPr lang="en-US" sz="1200" b="0" i="0">
              <a:solidFill>
                <a:schemeClr val="tx1">
                  <a:tint val="75000"/>
                </a:schemeClr>
              </a:solidFill>
              <a:latin typeface="Calibri"/>
              <a:ea typeface="+mn-ea"/>
              <a:cs typeface="+mn-cs"/>
            </a:endParaRPr>
          </a:p>
        </p:txBody>
      </p:sp>
      <p:cxnSp>
        <p:nvCxnSpPr>
          <p:cNvPr id="7" name="Straight Connector 6"/>
          <p:cNvCxnSpPr/>
          <p:nvPr/>
        </p:nvCxnSpPr>
        <p:spPr>
          <a:xfrm>
            <a:off x="3810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762" y="6172200"/>
            <a:ext cx="2152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92770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rtl="1">
              <a:lnSpc>
                <a:spcPct val="115000"/>
              </a:lnSpc>
              <a:spcBef>
                <a:spcPts val="0"/>
              </a:spcBef>
              <a:spcAft>
                <a:spcPts val="1000"/>
              </a:spcAft>
            </a:pPr>
            <a:r>
              <a:rPr lang="ar-SA" b="1" dirty="0">
                <a:solidFill>
                  <a:srgbClr val="1F497D"/>
                </a:solidFill>
                <a:ea typeface="Times New Roman"/>
              </a:rPr>
              <a:t>2. برنامج مجموعة البنك الدولي في مصر</a:t>
            </a:r>
            <a:endParaRPr lang="en-US" sz="1100" dirty="0">
              <a:ea typeface="Calibri"/>
              <a:cs typeface="Arial"/>
            </a:endParaRPr>
          </a:p>
        </p:txBody>
      </p:sp>
      <p:sp>
        <p:nvSpPr>
          <p:cNvPr id="3" name="Subtitle 2"/>
          <p:cNvSpPr>
            <a:spLocks noGrp="1"/>
          </p:cNvSpPr>
          <p:nvPr>
            <p:ph type="subTitle" idx="1"/>
          </p:nvPr>
        </p:nvSpPr>
        <p:spPr/>
        <p:txBody>
          <a:bodyPr>
            <a:normAutofit/>
          </a:bodyPr>
          <a:lstStyle/>
          <a:p>
            <a:pPr marL="0" indent="0" algn="ctr" rtl="1">
              <a:buNone/>
            </a:pPr>
            <a:r>
              <a:rPr lang="en-US" sz="3600" b="0" dirty="0" smtClean="0">
                <a:solidFill>
                  <a:schemeClr val="tx1"/>
                </a:solidFill>
              </a:rPr>
              <a:t>ا</a:t>
            </a:r>
            <a:r>
              <a:rPr lang="ar-EG" sz="3600" b="0" dirty="0" smtClean="0">
                <a:solidFill>
                  <a:schemeClr val="tx1"/>
                </a:solidFill>
              </a:rPr>
              <a:t>لعمليات الجارية</a:t>
            </a:r>
            <a:endParaRPr lang="en-US" sz="3600" b="0" dirty="0">
              <a:solidFill>
                <a:schemeClr val="tx1"/>
              </a:solidFill>
            </a:endParaRPr>
          </a:p>
        </p:txBody>
      </p:sp>
      <p:sp>
        <p:nvSpPr>
          <p:cNvPr id="8" name="Slide Number Placeholder 7"/>
          <p:cNvSpPr>
            <a:spLocks noGrp="1"/>
          </p:cNvSpPr>
          <p:nvPr>
            <p:ph type="sldNum" sz="quarter" idx="12"/>
          </p:nvPr>
        </p:nvSpPr>
        <p:spPr/>
        <p:txBody>
          <a:bodyPr/>
          <a:lstStyle/>
          <a:p>
            <a:pPr algn="l" defTabSz="914400" rtl="1">
              <a:buNone/>
            </a:pPr>
            <a:fld id="{92C7AFA0-1FDF-4D85-9983-F975F8A9BFEB}" type="slidenum">
              <a:rPr lang="en-US" sz="1200" b="0" i="0">
                <a:solidFill>
                  <a:schemeClr val="tx1">
                    <a:tint val="75000"/>
                  </a:schemeClr>
                </a:solidFill>
                <a:latin typeface="Calibri"/>
                <a:ea typeface="+mn-ea"/>
                <a:cs typeface="+mn-cs"/>
              </a:rPr>
              <a:t>13</a:t>
            </a:fld>
            <a:endParaRPr lang="en-US" sz="1200" b="0" i="0">
              <a:solidFill>
                <a:schemeClr val="tx1">
                  <a:tint val="75000"/>
                </a:schemeClr>
              </a:solidFill>
              <a:latin typeface="Calibri"/>
              <a:ea typeface="+mn-ea"/>
              <a:cs typeface="+mn-cs"/>
            </a:endParaRPr>
          </a:p>
        </p:txBody>
      </p:sp>
      <p:cxnSp>
        <p:nvCxnSpPr>
          <p:cNvPr id="7" name="Straight Connector 6"/>
          <p:cNvCxnSpPr/>
          <p:nvPr/>
        </p:nvCxnSpPr>
        <p:spPr>
          <a:xfrm>
            <a:off x="3810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6172200"/>
            <a:ext cx="2152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63351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pPr rtl="1">
              <a:spcBef>
                <a:spcPts val="0"/>
              </a:spcBef>
            </a:pPr>
            <a:r>
              <a:rPr lang="ar-SA" sz="3600" b="1" dirty="0">
                <a:solidFill>
                  <a:srgbClr val="1F497D"/>
                </a:solidFill>
                <a:ea typeface="Times New Roman"/>
              </a:rPr>
              <a:t>الحافظة الحالية لاستثمارات البنك الدولي للإنشاء والتعمير </a:t>
            </a:r>
          </a:p>
        </p:txBody>
      </p:sp>
      <p:sp>
        <p:nvSpPr>
          <p:cNvPr id="10" name="Content Placeholder 9"/>
          <p:cNvSpPr>
            <a:spLocks noGrp="1"/>
          </p:cNvSpPr>
          <p:nvPr>
            <p:ph idx="1"/>
          </p:nvPr>
        </p:nvSpPr>
        <p:spPr>
          <a:xfrm>
            <a:off x="457200" y="1600201"/>
            <a:ext cx="8229600" cy="1066800"/>
          </a:xfrm>
        </p:spPr>
        <p:txBody>
          <a:bodyPr>
            <a:normAutofit/>
          </a:bodyPr>
          <a:lstStyle/>
          <a:p>
            <a:pPr lvl="0" algn="r" rtl="1">
              <a:spcBef>
                <a:spcPts val="0"/>
              </a:spcBef>
              <a:buFont typeface="Wingdings" panose="05000000000000000000" pitchFamily="2" charset="2"/>
              <a:buChar char="×"/>
              <a:tabLst>
                <a:tab pos="457200" algn="l"/>
              </a:tabLst>
            </a:pPr>
            <a:r>
              <a:rPr lang="ar-SA" sz="2400" dirty="0" smtClean="0">
                <a:solidFill>
                  <a:srgbClr val="000000"/>
                </a:solidFill>
                <a:ea typeface="Times New Roman"/>
              </a:rPr>
              <a:t>4.62 </a:t>
            </a:r>
            <a:r>
              <a:rPr lang="ar-SA" sz="2400" dirty="0">
                <a:solidFill>
                  <a:srgbClr val="000000"/>
                </a:solidFill>
                <a:ea typeface="Times New Roman"/>
              </a:rPr>
              <a:t>مليار دولار متضمنة الصناديق الاستئمانية </a:t>
            </a:r>
            <a:r>
              <a:rPr lang="ar-SA" sz="2400" dirty="0" smtClean="0">
                <a:solidFill>
                  <a:srgbClr val="000000"/>
                </a:solidFill>
                <a:ea typeface="Times New Roman"/>
              </a:rPr>
              <a:t>الكبرى</a:t>
            </a:r>
            <a:endParaRPr lang="ar-EG" sz="2400" dirty="0" smtClean="0">
              <a:solidFill>
                <a:srgbClr val="000000"/>
              </a:solidFill>
              <a:ea typeface="Times New Roman"/>
            </a:endParaRPr>
          </a:p>
          <a:p>
            <a:pPr lvl="0" algn="r" rtl="1">
              <a:spcBef>
                <a:spcPts val="0"/>
              </a:spcBef>
              <a:buFont typeface="Wingdings" panose="05000000000000000000" pitchFamily="2" charset="2"/>
              <a:buChar char="×"/>
              <a:tabLst>
                <a:tab pos="457200" algn="l"/>
              </a:tabLst>
            </a:pPr>
            <a:r>
              <a:rPr lang="ar-EG" sz="2400" dirty="0" smtClean="0">
                <a:solidFill>
                  <a:srgbClr val="000000"/>
                </a:solidFill>
                <a:latin typeface="Times New Roman"/>
                <a:ea typeface="Times New Roman"/>
              </a:rPr>
              <a:t>24 مشروعاً في القطاعات التالية</a:t>
            </a:r>
            <a:endParaRPr lang="en-US" sz="1200" dirty="0">
              <a:latin typeface="Times New Roman"/>
              <a:ea typeface="Times New Roman"/>
            </a:endParaRPr>
          </a:p>
          <a:p>
            <a:pPr marL="0" marR="0" indent="0">
              <a:lnSpc>
                <a:spcPct val="115000"/>
              </a:lnSpc>
              <a:spcBef>
                <a:spcPts val="0"/>
              </a:spcBef>
              <a:spcAft>
                <a:spcPts val="1000"/>
              </a:spcAft>
              <a:buNone/>
            </a:pPr>
            <a:r>
              <a:rPr lang="ar-SA" sz="1100" dirty="0">
                <a:ea typeface="Calibri"/>
              </a:rPr>
              <a:t> </a:t>
            </a:r>
            <a:endParaRPr lang="en-US" sz="1100" dirty="0">
              <a:ea typeface="Calibri"/>
              <a:cs typeface="Arial"/>
            </a:endParaRPr>
          </a:p>
        </p:txBody>
      </p:sp>
      <p:sp>
        <p:nvSpPr>
          <p:cNvPr id="8" name="Slide Number Placeholder 7"/>
          <p:cNvSpPr>
            <a:spLocks noGrp="1"/>
          </p:cNvSpPr>
          <p:nvPr>
            <p:ph type="sldNum" sz="quarter" idx="12"/>
          </p:nvPr>
        </p:nvSpPr>
        <p:spPr/>
        <p:txBody>
          <a:bodyPr/>
          <a:lstStyle/>
          <a:p>
            <a:pPr algn="l" defTabSz="914400" rtl="1">
              <a:buNone/>
            </a:pPr>
            <a:fld id="{92C7AFA0-1FDF-4D85-9983-F975F8A9BFEB}" type="slidenum">
              <a:rPr lang="en-US" sz="1200" b="0" i="0">
                <a:solidFill>
                  <a:schemeClr val="tx1">
                    <a:tint val="75000"/>
                  </a:schemeClr>
                </a:solidFill>
                <a:latin typeface="Calibri"/>
                <a:ea typeface="+mn-ea"/>
                <a:cs typeface="+mn-cs"/>
              </a:rPr>
              <a:t>14</a:t>
            </a:fld>
            <a:endParaRPr lang="en-US" sz="1200" b="0" i="0">
              <a:solidFill>
                <a:schemeClr val="tx1">
                  <a:tint val="75000"/>
                </a:schemeClr>
              </a:solidFill>
              <a:latin typeface="Calibri"/>
              <a:ea typeface="+mn-ea"/>
              <a:cs typeface="+mn-cs"/>
            </a:endParaRPr>
          </a:p>
        </p:txBody>
      </p:sp>
      <p:sp>
        <p:nvSpPr>
          <p:cNvPr id="5" name="TextBox 4"/>
          <p:cNvSpPr txBox="1"/>
          <p:nvPr/>
        </p:nvSpPr>
        <p:spPr>
          <a:xfrm>
            <a:off x="823245" y="6327887"/>
            <a:ext cx="3352800" cy="369332"/>
          </a:xfrm>
          <a:prstGeom prst="rect">
            <a:avLst/>
          </a:prstGeom>
          <a:noFill/>
        </p:spPr>
        <p:txBody>
          <a:bodyPr wrap="square" rtlCol="0">
            <a:spAutoFit/>
          </a:bodyPr>
          <a:lstStyle/>
          <a:p>
            <a:pPr algn="r" defTabSz="914400" rtl="1">
              <a:buNone/>
            </a:pPr>
            <a:r>
              <a:rPr lang="en-US" sz="1800" b="1" i="0">
                <a:latin typeface="Calibri"/>
                <a:ea typeface="+mn-ea"/>
                <a:cs typeface="+mn-cs"/>
              </a:rPr>
              <a:t>مجموعة البنك الدولي</a:t>
            </a:r>
          </a:p>
        </p:txBody>
      </p:sp>
      <p:cxnSp>
        <p:nvCxnSpPr>
          <p:cNvPr id="7" name="Straight Connector 6"/>
          <p:cNvCxnSpPr/>
          <p:nvPr/>
        </p:nvCxnSpPr>
        <p:spPr>
          <a:xfrm>
            <a:off x="3810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1" name="Chart 10"/>
          <p:cNvGraphicFramePr>
            <a:graphicFrameLocks/>
          </p:cNvGraphicFramePr>
          <p:nvPr>
            <p:extLst>
              <p:ext uri="{D42A27DB-BD31-4B8C-83A1-F6EECF244321}">
                <p14:modId xmlns:p14="http://schemas.microsoft.com/office/powerpoint/2010/main" val="900927190"/>
              </p:ext>
            </p:extLst>
          </p:nvPr>
        </p:nvGraphicFramePr>
        <p:xfrm>
          <a:off x="762000" y="2743200"/>
          <a:ext cx="7581900" cy="4091299"/>
        </p:xfrm>
        <a:graphic>
          <a:graphicData uri="http://schemas.openxmlformats.org/drawingml/2006/chart">
            <c:chart xmlns:c="http://schemas.openxmlformats.org/drawingml/2006/chart" xmlns:r="http://schemas.openxmlformats.org/officeDocument/2006/relationships" r:id="rId2"/>
          </a:graphicData>
        </a:graphic>
      </p:graphicFrame>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7501" y="6327887"/>
            <a:ext cx="2152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25725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pPr rtl="1">
              <a:spcBef>
                <a:spcPts val="0"/>
              </a:spcBef>
            </a:pPr>
            <a:r>
              <a:rPr lang="ar-SA" sz="3600" b="1" dirty="0">
                <a:solidFill>
                  <a:srgbClr val="1F497D"/>
                </a:solidFill>
                <a:ea typeface="Times New Roman"/>
              </a:rPr>
              <a:t>العمليات الاستثمارية الجارية للبنك الدولي للإنشاء والتعمير </a:t>
            </a:r>
          </a:p>
        </p:txBody>
      </p:sp>
      <p:sp>
        <p:nvSpPr>
          <p:cNvPr id="8" name="Slide Number Placeholder 7"/>
          <p:cNvSpPr>
            <a:spLocks noGrp="1"/>
          </p:cNvSpPr>
          <p:nvPr>
            <p:ph type="sldNum" sz="quarter" idx="12"/>
          </p:nvPr>
        </p:nvSpPr>
        <p:spPr/>
        <p:txBody>
          <a:bodyPr/>
          <a:lstStyle/>
          <a:p>
            <a:pPr algn="l" defTabSz="914400" rtl="1">
              <a:buNone/>
            </a:pPr>
            <a:fld id="{92C7AFA0-1FDF-4D85-9983-F975F8A9BFEB}" type="slidenum">
              <a:rPr lang="en-US" sz="1200" b="0" i="0">
                <a:solidFill>
                  <a:schemeClr val="tx1">
                    <a:tint val="75000"/>
                  </a:schemeClr>
                </a:solidFill>
                <a:latin typeface="Calibri"/>
                <a:ea typeface="+mn-ea"/>
                <a:cs typeface="+mn-cs"/>
              </a:rPr>
              <a:t>15</a:t>
            </a:fld>
            <a:endParaRPr lang="en-US" sz="1200" b="0" i="0">
              <a:solidFill>
                <a:schemeClr val="tx1">
                  <a:tint val="75000"/>
                </a:schemeClr>
              </a:solidFill>
              <a:latin typeface="Calibri"/>
              <a:ea typeface="+mn-ea"/>
              <a:cs typeface="+mn-cs"/>
            </a:endParaRPr>
          </a:p>
        </p:txBody>
      </p:sp>
      <p:cxnSp>
        <p:nvCxnSpPr>
          <p:cNvPr id="7" name="Straight Connector 6"/>
          <p:cNvCxnSpPr/>
          <p:nvPr/>
        </p:nvCxnSpPr>
        <p:spPr>
          <a:xfrm>
            <a:off x="3810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55011" y="1600200"/>
            <a:ext cx="7633978"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4195" y="6220969"/>
            <a:ext cx="2152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25725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rtl="1">
              <a:spcBef>
                <a:spcPts val="0"/>
              </a:spcBef>
            </a:pPr>
            <a:r>
              <a:rPr lang="ar-SA" sz="3600" b="1" dirty="0">
                <a:solidFill>
                  <a:srgbClr val="1F497D"/>
                </a:solidFill>
                <a:ea typeface="Times New Roman"/>
              </a:rPr>
              <a:t>استثمارات مؤسسة التمويل الدولية</a:t>
            </a:r>
          </a:p>
        </p:txBody>
      </p:sp>
      <p:sp>
        <p:nvSpPr>
          <p:cNvPr id="10" name="Content Placeholder 9"/>
          <p:cNvSpPr>
            <a:spLocks noGrp="1"/>
          </p:cNvSpPr>
          <p:nvPr>
            <p:ph idx="1"/>
          </p:nvPr>
        </p:nvSpPr>
        <p:spPr/>
        <p:txBody>
          <a:bodyPr>
            <a:noAutofit/>
          </a:bodyPr>
          <a:lstStyle/>
          <a:p>
            <a:pPr lvl="0" algn="r" rtl="1">
              <a:spcBef>
                <a:spcPts val="0"/>
              </a:spcBef>
              <a:buFont typeface="Wingdings" panose="05000000000000000000" pitchFamily="2" charset="2"/>
              <a:buChar char=""/>
              <a:tabLst>
                <a:tab pos="457200" algn="l"/>
              </a:tabLst>
            </a:pPr>
            <a:r>
              <a:rPr lang="ar-SA" sz="2400" dirty="0" smtClean="0">
                <a:solidFill>
                  <a:srgbClr val="000000"/>
                </a:solidFill>
                <a:ea typeface="Times New Roman"/>
              </a:rPr>
              <a:t>في </a:t>
            </a:r>
            <a:r>
              <a:rPr lang="ar-SA" sz="2400" dirty="0">
                <a:solidFill>
                  <a:srgbClr val="000000"/>
                </a:solidFill>
                <a:ea typeface="Times New Roman"/>
              </a:rPr>
              <a:t>السنوات المالية ما بين 2011 إلى 2014 ، ارتبطت المؤسسة بتقديم ما يزيد على مليار دولار في 17 مشروعاً (منها  303 مليون دولار تجري تعبئتها). وبلغ إجمالي حافظة المؤسسة حوالي مليار دولار في 34 مشروعاً في ديسمبر/كانون الأول </a:t>
            </a:r>
            <a:r>
              <a:rPr lang="ar-SA" sz="2400" dirty="0" smtClean="0">
                <a:ea typeface="Times New Roman"/>
              </a:rPr>
              <a:t>2013</a:t>
            </a:r>
            <a:r>
              <a:rPr lang="ar-SA" sz="2400" dirty="0" smtClean="0">
                <a:solidFill>
                  <a:srgbClr val="000000"/>
                </a:solidFill>
                <a:ea typeface="Times New Roman"/>
              </a:rPr>
              <a:t>، </a:t>
            </a:r>
            <a:r>
              <a:rPr lang="ar-SA" sz="2400" dirty="0">
                <a:solidFill>
                  <a:srgbClr val="000000"/>
                </a:solidFill>
                <a:ea typeface="Times New Roman"/>
              </a:rPr>
              <a:t>وهي أكبر حافظة في منطقة الشرق الأوسط وشمال أفريقيا.</a:t>
            </a:r>
            <a:endParaRPr lang="en-US" sz="2400" dirty="0">
              <a:latin typeface="Times New Roman"/>
              <a:ea typeface="Times New Roman"/>
            </a:endParaRPr>
          </a:p>
          <a:p>
            <a:pPr lvl="0" algn="r" rtl="1">
              <a:spcBef>
                <a:spcPts val="0"/>
              </a:spcBef>
              <a:buFont typeface="Wingdings" panose="05000000000000000000" pitchFamily="2" charset="2"/>
              <a:buChar char=""/>
              <a:tabLst>
                <a:tab pos="457200" algn="l"/>
              </a:tabLst>
            </a:pPr>
            <a:r>
              <a:rPr lang="ar-SA" sz="2400" dirty="0">
                <a:solidFill>
                  <a:srgbClr val="000000"/>
                </a:solidFill>
                <a:ea typeface="Times New Roman"/>
              </a:rPr>
              <a:t>وتتضمن استثمارات مؤسسة التمويل الدولية:</a:t>
            </a:r>
            <a:endParaRPr lang="en-US" sz="2400" dirty="0">
              <a:latin typeface="Times New Roman"/>
              <a:ea typeface="Times New Roman"/>
            </a:endParaRPr>
          </a:p>
          <a:p>
            <a:pPr lvl="1" algn="r" rtl="1">
              <a:spcBef>
                <a:spcPts val="0"/>
              </a:spcBef>
              <a:buFont typeface="Wingdings"/>
              <a:buChar char=""/>
              <a:tabLst>
                <a:tab pos="914400" algn="l"/>
              </a:tabLst>
            </a:pPr>
            <a:r>
              <a:rPr lang="ar-SA" sz="2200" dirty="0">
                <a:solidFill>
                  <a:srgbClr val="000000"/>
                </a:solidFill>
                <a:ea typeface="Times New Roman"/>
              </a:rPr>
              <a:t>قطاعات الأسواق المالية، والكيماويات، والبترول والغاز، والصناعات الزراعية،  والصناعات التحويلية، والرعاية الصحية. </a:t>
            </a:r>
            <a:endParaRPr lang="en-US" sz="2200" dirty="0">
              <a:latin typeface="Times New Roman"/>
              <a:ea typeface="Times New Roman"/>
            </a:endParaRPr>
          </a:p>
          <a:p>
            <a:pPr lvl="1" algn="r" rtl="1">
              <a:spcBef>
                <a:spcPts val="0"/>
              </a:spcBef>
              <a:buFont typeface="Wingdings"/>
              <a:buChar char=""/>
              <a:tabLst>
                <a:tab pos="914400" algn="l"/>
              </a:tabLst>
            </a:pPr>
            <a:r>
              <a:rPr lang="ar-SA" sz="2200" dirty="0" smtClean="0">
                <a:solidFill>
                  <a:srgbClr val="000000"/>
                </a:solidFill>
                <a:ea typeface="Times New Roman"/>
              </a:rPr>
              <a:t>للمؤسسة </a:t>
            </a:r>
            <a:r>
              <a:rPr lang="ar-SA" sz="2200" dirty="0">
                <a:solidFill>
                  <a:srgbClr val="000000"/>
                </a:solidFill>
                <a:ea typeface="Times New Roman"/>
              </a:rPr>
              <a:t>برنامج ضخم من الأنشطة الاستشارية يكمل برنامجها الاستثماري. ويتضمن هذا حوكمة الشركات، وتبسيط إجراءات تأسيس الشركات الجديدة وبدء ممارسة النشاط التجاري واستخراج تراخيص البناء، وتسهيل إنشاء الشركات الصغيرة والمتوسطة، وإدخال خدمات الوساطة، وتقديم المشورة بشأن المعاملات للشراكة بين القطاعين العام والخاص في قطاعات الصحة، والتعليم، والبنية الأساسية</a:t>
            </a:r>
            <a:r>
              <a:rPr lang="ar-SA" sz="2200" dirty="0" smtClean="0">
                <a:solidFill>
                  <a:srgbClr val="000000"/>
                </a:solidFill>
                <a:ea typeface="Times New Roman"/>
              </a:rPr>
              <a:t>.</a:t>
            </a:r>
            <a:endParaRPr lang="ar-EG" sz="2200" dirty="0" smtClean="0">
              <a:solidFill>
                <a:srgbClr val="000000"/>
              </a:solidFill>
              <a:ea typeface="Times New Roman"/>
            </a:endParaRPr>
          </a:p>
          <a:p>
            <a:pPr lvl="1" algn="r" rtl="1">
              <a:spcBef>
                <a:spcPts val="0"/>
              </a:spcBef>
              <a:buFont typeface="Wingdings"/>
              <a:buChar char=""/>
              <a:tabLst>
                <a:tab pos="914400" algn="l"/>
              </a:tabLst>
            </a:pPr>
            <a:endParaRPr lang="en-US" sz="2200" dirty="0">
              <a:latin typeface="Times New Roman"/>
              <a:ea typeface="Times New Roman"/>
            </a:endParaRPr>
          </a:p>
        </p:txBody>
      </p:sp>
      <p:sp>
        <p:nvSpPr>
          <p:cNvPr id="8" name="Slide Number Placeholder 7"/>
          <p:cNvSpPr>
            <a:spLocks noGrp="1"/>
          </p:cNvSpPr>
          <p:nvPr>
            <p:ph type="sldNum" sz="quarter" idx="12"/>
          </p:nvPr>
        </p:nvSpPr>
        <p:spPr/>
        <p:txBody>
          <a:bodyPr/>
          <a:lstStyle/>
          <a:p>
            <a:pPr algn="l" defTabSz="914400" rtl="1">
              <a:buNone/>
            </a:pPr>
            <a:fld id="{92C7AFA0-1FDF-4D85-9983-F975F8A9BFEB}" type="slidenum">
              <a:rPr lang="en-US" sz="1200" b="0" i="0">
                <a:solidFill>
                  <a:schemeClr val="tx1">
                    <a:tint val="75000"/>
                  </a:schemeClr>
                </a:solidFill>
                <a:latin typeface="Calibri"/>
                <a:ea typeface="+mn-ea"/>
                <a:cs typeface="+mn-cs"/>
              </a:rPr>
              <a:t>16</a:t>
            </a:fld>
            <a:endParaRPr lang="en-US" sz="1200" b="0" i="0">
              <a:solidFill>
                <a:schemeClr val="tx1">
                  <a:tint val="75000"/>
                </a:schemeClr>
              </a:solidFill>
              <a:latin typeface="Calibri"/>
              <a:ea typeface="+mn-ea"/>
              <a:cs typeface="+mn-cs"/>
            </a:endParaRPr>
          </a:p>
        </p:txBody>
      </p:sp>
      <p:pic>
        <p:nvPicPr>
          <p:cNvPr id="4" name="Picture 2" descr="C:\Users\wb456196\Documents\Thomas\Egypt\Presentation\Logos\wbcube-l.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6327886"/>
            <a:ext cx="366045" cy="366045"/>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p:cNvCxnSpPr/>
          <p:nvPr/>
        </p:nvCxnSpPr>
        <p:spPr>
          <a:xfrm>
            <a:off x="3810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007" y="6236731"/>
            <a:ext cx="2152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63351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rtl="1">
              <a:spcBef>
                <a:spcPts val="0"/>
              </a:spcBef>
            </a:pPr>
            <a:r>
              <a:rPr lang="ar-EG" sz="3600" b="1" dirty="0" smtClean="0">
                <a:solidFill>
                  <a:srgbClr val="1F497D"/>
                </a:solidFill>
                <a:latin typeface="Calibri"/>
                <a:ea typeface="+mj-ea"/>
                <a:cs typeface="+mj-cs"/>
              </a:rPr>
              <a:t>ضمانات الوكالة الدولية للاستثمار</a:t>
            </a:r>
            <a:endParaRPr lang="en-US" sz="3600" b="1" dirty="0">
              <a:solidFill>
                <a:srgbClr val="1F497D"/>
              </a:solidFill>
              <a:latin typeface="Calibri"/>
              <a:ea typeface="+mj-ea"/>
              <a:cs typeface="+mj-cs"/>
            </a:endParaRPr>
          </a:p>
        </p:txBody>
      </p:sp>
      <p:sp>
        <p:nvSpPr>
          <p:cNvPr id="10" name="Content Placeholder 9"/>
          <p:cNvSpPr>
            <a:spLocks noGrp="1"/>
          </p:cNvSpPr>
          <p:nvPr>
            <p:ph idx="1"/>
          </p:nvPr>
        </p:nvSpPr>
        <p:spPr/>
        <p:txBody>
          <a:bodyPr>
            <a:normAutofit/>
          </a:bodyPr>
          <a:lstStyle/>
          <a:p>
            <a:pPr lvl="0" algn="r" rtl="1">
              <a:spcBef>
                <a:spcPts val="0"/>
              </a:spcBef>
              <a:buFont typeface="Wingdings" panose="05000000000000000000" pitchFamily="2" charset="2"/>
              <a:buChar char="×"/>
              <a:tabLst>
                <a:tab pos="457200" algn="l"/>
              </a:tabLst>
            </a:pPr>
            <a:r>
              <a:rPr lang="ar-SA" sz="2600" dirty="0" smtClean="0">
                <a:solidFill>
                  <a:srgbClr val="000000"/>
                </a:solidFill>
                <a:ea typeface="Times New Roman"/>
              </a:rPr>
              <a:t>في </a:t>
            </a:r>
            <a:r>
              <a:rPr lang="ar-SA" sz="2600" dirty="0">
                <a:solidFill>
                  <a:srgbClr val="000000"/>
                </a:solidFill>
                <a:ea typeface="Times New Roman"/>
              </a:rPr>
              <a:t>السنة المالية 2013، قدمت الوكالة ضماناً بقيمة 150 مليون دولار، لإعادة تأمين التغطية الخاصة بشركة الاستثمار الخاص الخارجي في الولايات المتحدة لشركة أباتشي لاستكشاف وتطوير وإنتاج النفط الخام والغاز الطبيعي، للمساعدة في توفير  إمدادات طاقة تلاحق الطلب المحلي المتزايد. </a:t>
            </a:r>
            <a:endParaRPr lang="en-US" sz="2600" dirty="0">
              <a:latin typeface="Times New Roman"/>
              <a:ea typeface="Times New Roman"/>
            </a:endParaRPr>
          </a:p>
          <a:p>
            <a:pPr lvl="0" algn="r" rtl="1">
              <a:spcBef>
                <a:spcPts val="0"/>
              </a:spcBef>
              <a:buFont typeface="Wingdings" panose="05000000000000000000" pitchFamily="2" charset="2"/>
              <a:buChar char="×"/>
              <a:tabLst>
                <a:tab pos="457200" algn="l"/>
              </a:tabLst>
            </a:pPr>
            <a:r>
              <a:rPr lang="ar-SA" sz="2600" dirty="0" smtClean="0">
                <a:solidFill>
                  <a:srgbClr val="000000"/>
                </a:solidFill>
                <a:ea typeface="Times New Roman"/>
              </a:rPr>
              <a:t>تم </a:t>
            </a:r>
            <a:r>
              <a:rPr lang="ar-SA" sz="2600" dirty="0">
                <a:solidFill>
                  <a:srgbClr val="000000"/>
                </a:solidFill>
                <a:ea typeface="Times New Roman"/>
              </a:rPr>
              <a:t>الإعلان عن مشروعين مقترحين في مجال الصناعات التحويلية، والبترول والغاز حتى الآن في السنة المالية 2014</a:t>
            </a:r>
            <a:r>
              <a:rPr lang="ar-SA" sz="2600" dirty="0" smtClean="0">
                <a:solidFill>
                  <a:srgbClr val="000000"/>
                </a:solidFill>
                <a:ea typeface="Times New Roman"/>
              </a:rPr>
              <a:t>.</a:t>
            </a:r>
            <a:endParaRPr lang="en-US" sz="2600" dirty="0">
              <a:latin typeface="Times New Roman"/>
              <a:ea typeface="Times New Roman"/>
            </a:endParaRPr>
          </a:p>
        </p:txBody>
      </p:sp>
      <p:sp>
        <p:nvSpPr>
          <p:cNvPr id="8" name="Slide Number Placeholder 7"/>
          <p:cNvSpPr>
            <a:spLocks noGrp="1"/>
          </p:cNvSpPr>
          <p:nvPr>
            <p:ph type="sldNum" sz="quarter" idx="12"/>
          </p:nvPr>
        </p:nvSpPr>
        <p:spPr/>
        <p:txBody>
          <a:bodyPr/>
          <a:lstStyle/>
          <a:p>
            <a:pPr algn="l" defTabSz="914400" rtl="1">
              <a:buNone/>
            </a:pPr>
            <a:fld id="{92C7AFA0-1FDF-4D85-9983-F975F8A9BFEB}" type="slidenum">
              <a:rPr lang="en-US" sz="1200" b="0" i="0">
                <a:solidFill>
                  <a:schemeClr val="tx1">
                    <a:tint val="75000"/>
                  </a:schemeClr>
                </a:solidFill>
                <a:latin typeface="Calibri"/>
                <a:ea typeface="+mn-ea"/>
                <a:cs typeface="+mn-cs"/>
              </a:rPr>
              <a:t>17</a:t>
            </a:fld>
            <a:endParaRPr lang="en-US" sz="1200" b="0" i="0">
              <a:solidFill>
                <a:schemeClr val="tx1">
                  <a:tint val="75000"/>
                </a:schemeClr>
              </a:solidFill>
              <a:latin typeface="Calibri"/>
              <a:ea typeface="+mn-ea"/>
              <a:cs typeface="+mn-cs"/>
            </a:endParaRPr>
          </a:p>
        </p:txBody>
      </p:sp>
      <p:cxnSp>
        <p:nvCxnSpPr>
          <p:cNvPr id="7" name="Straight Connector 6"/>
          <p:cNvCxnSpPr/>
          <p:nvPr/>
        </p:nvCxnSpPr>
        <p:spPr>
          <a:xfrm>
            <a:off x="3810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6062330"/>
            <a:ext cx="2152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38882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68475"/>
            <a:ext cx="8229600" cy="2392362"/>
          </a:xfrm>
        </p:spPr>
        <p:txBody>
          <a:bodyPr/>
          <a:lstStyle/>
          <a:p>
            <a:r>
              <a:rPr lang="ar-EG" b="1" dirty="0">
                <a:solidFill>
                  <a:srgbClr val="1F497D"/>
                </a:solidFill>
              </a:rPr>
              <a:t>3. مناقشة</a:t>
            </a:r>
            <a:endParaRPr lang="en-US" dirty="0"/>
          </a:p>
        </p:txBody>
      </p:sp>
      <p:sp>
        <p:nvSpPr>
          <p:cNvPr id="3" name="Content Placeholder 2"/>
          <p:cNvSpPr>
            <a:spLocks noGrp="1"/>
          </p:cNvSpPr>
          <p:nvPr>
            <p:ph idx="1"/>
          </p:nvPr>
        </p:nvSpPr>
        <p:spPr>
          <a:xfrm>
            <a:off x="457200" y="4465637"/>
            <a:ext cx="8229600" cy="3154363"/>
          </a:xfrm>
        </p:spPr>
        <p:txBody>
          <a:bodyPr/>
          <a:lstStyle/>
          <a:p>
            <a:pPr marL="0" indent="0" algn="ctr" rtl="1">
              <a:buNone/>
            </a:pPr>
            <a:r>
              <a:rPr lang="ar-EG" dirty="0" smtClean="0"/>
              <a:t>أسئلة عامة</a:t>
            </a:r>
            <a:endParaRPr lang="en-US" dirty="0"/>
          </a:p>
        </p:txBody>
      </p:sp>
      <p:sp>
        <p:nvSpPr>
          <p:cNvPr id="4" name="Slide Number Placeholder 3"/>
          <p:cNvSpPr>
            <a:spLocks noGrp="1"/>
          </p:cNvSpPr>
          <p:nvPr>
            <p:ph type="sldNum" sz="quarter" idx="12"/>
          </p:nvPr>
        </p:nvSpPr>
        <p:spPr/>
        <p:txBody>
          <a:bodyPr/>
          <a:lstStyle/>
          <a:p>
            <a:fld id="{92C7AFA0-1FDF-4D85-9983-F975F8A9BFEB}" type="slidenum">
              <a:rPr lang="en-US" smtClean="0"/>
              <a:t>18</a:t>
            </a:fld>
            <a:endParaRPr lang="en-US"/>
          </a:p>
        </p:txBody>
      </p:sp>
      <p:cxnSp>
        <p:nvCxnSpPr>
          <p:cNvPr id="5" name="Straight Connector 4"/>
          <p:cNvCxnSpPr/>
          <p:nvPr/>
        </p:nvCxnSpPr>
        <p:spPr>
          <a:xfrm>
            <a:off x="381000" y="19050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31105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pPr rtl="1">
              <a:spcBef>
                <a:spcPts val="0"/>
              </a:spcBef>
            </a:pPr>
            <a:r>
              <a:rPr lang="ar-EG" sz="3600" b="1" dirty="0">
                <a:solidFill>
                  <a:srgbClr val="1F497D"/>
                </a:solidFill>
              </a:rPr>
              <a:t>أسئلة عامة </a:t>
            </a:r>
          </a:p>
        </p:txBody>
      </p:sp>
      <p:sp>
        <p:nvSpPr>
          <p:cNvPr id="10" name="Content Placeholder 9"/>
          <p:cNvSpPr>
            <a:spLocks noGrp="1"/>
          </p:cNvSpPr>
          <p:nvPr>
            <p:ph idx="1"/>
          </p:nvPr>
        </p:nvSpPr>
        <p:spPr/>
        <p:txBody>
          <a:bodyPr>
            <a:normAutofit/>
          </a:bodyPr>
          <a:lstStyle/>
          <a:p>
            <a:pPr marL="514350" lvl="0" indent="-514350" algn="r" rtl="1">
              <a:spcBef>
                <a:spcPts val="0"/>
              </a:spcBef>
              <a:buFont typeface="+mj-lt"/>
              <a:buAutoNum type="arabicPeriod"/>
              <a:tabLst>
                <a:tab pos="457200" algn="l"/>
              </a:tabLst>
            </a:pPr>
            <a:r>
              <a:rPr lang="ar-EG" sz="2800" dirty="0" smtClean="0">
                <a:solidFill>
                  <a:srgbClr val="000000"/>
                </a:solidFill>
                <a:ea typeface="Times New Roman"/>
              </a:rPr>
              <a:t>في رأيك، ما هي تحديات التنمية الرئيسية في مصر، وهل تتوافق </a:t>
            </a:r>
            <a:r>
              <a:rPr lang="ar-SA" sz="2800" dirty="0" smtClean="0">
                <a:solidFill>
                  <a:srgbClr val="000000"/>
                </a:solidFill>
                <a:ea typeface="Times New Roman"/>
              </a:rPr>
              <a:t>مع </a:t>
            </a:r>
            <a:r>
              <a:rPr lang="ar-SA" sz="2800" dirty="0">
                <a:solidFill>
                  <a:srgbClr val="000000"/>
                </a:solidFill>
                <a:ea typeface="Times New Roman"/>
              </a:rPr>
              <a:t>منظور مجموعة البنك الدولي</a:t>
            </a:r>
            <a:r>
              <a:rPr lang="ar-SA" sz="2800" dirty="0" smtClean="0">
                <a:solidFill>
                  <a:srgbClr val="000000"/>
                </a:solidFill>
                <a:ea typeface="Times New Roman"/>
              </a:rPr>
              <a:t>؟</a:t>
            </a:r>
            <a:endParaRPr lang="ar-EG" sz="2800" dirty="0" smtClean="0">
              <a:solidFill>
                <a:srgbClr val="000000"/>
              </a:solidFill>
              <a:ea typeface="Times New Roman"/>
            </a:endParaRPr>
          </a:p>
          <a:p>
            <a:pPr marL="514350" lvl="0" indent="-514350" algn="r" rtl="1">
              <a:spcBef>
                <a:spcPts val="0"/>
              </a:spcBef>
              <a:buFont typeface="+mj-lt"/>
              <a:buAutoNum type="arabicPeriod"/>
              <a:tabLst>
                <a:tab pos="457200" algn="l"/>
              </a:tabLst>
            </a:pPr>
            <a:r>
              <a:rPr lang="ar-EG" sz="2800" dirty="0" smtClean="0">
                <a:solidFill>
                  <a:srgbClr val="000000"/>
                </a:solidFill>
                <a:ea typeface="Times New Roman"/>
              </a:rPr>
              <a:t>كيف يمكن لمجموعة البنك الدولي مساندة مصر على أفضل وجه في مواجهة تحديات التنمية؟</a:t>
            </a:r>
          </a:p>
          <a:p>
            <a:pPr marL="514350" lvl="0" indent="-514350" algn="r" rtl="1">
              <a:spcBef>
                <a:spcPts val="0"/>
              </a:spcBef>
              <a:buFont typeface="+mj-lt"/>
              <a:buAutoNum type="arabicPeriod"/>
              <a:tabLst>
                <a:tab pos="457200" algn="l"/>
              </a:tabLst>
            </a:pPr>
            <a:r>
              <a:rPr lang="ar-EG" sz="2800" dirty="0" smtClean="0">
                <a:solidFill>
                  <a:srgbClr val="000000"/>
                </a:solidFill>
                <a:ea typeface="Times New Roman"/>
              </a:rPr>
              <a:t>في رأيك، أي المجالات التي تتمتع فيها مجموعة البنك الدولي بقيمة مضافة؟</a:t>
            </a:r>
          </a:p>
          <a:p>
            <a:pPr marL="514350" lvl="0" indent="-514350" algn="r" rtl="1">
              <a:spcBef>
                <a:spcPts val="0"/>
              </a:spcBef>
              <a:buFont typeface="+mj-lt"/>
              <a:buAutoNum type="arabicPeriod"/>
              <a:tabLst>
                <a:tab pos="457200" algn="l"/>
              </a:tabLst>
            </a:pPr>
            <a:r>
              <a:rPr lang="ar-EG" sz="2800" dirty="0" smtClean="0">
                <a:solidFill>
                  <a:srgbClr val="000000"/>
                </a:solidFill>
                <a:ea typeface="Times New Roman"/>
              </a:rPr>
              <a:t>ما هي اقتراحاتك لعمل مجموعة البنك الدولي بطريقة مختلفة؟</a:t>
            </a:r>
          </a:p>
        </p:txBody>
      </p:sp>
      <p:sp>
        <p:nvSpPr>
          <p:cNvPr id="8" name="Slide Number Placeholder 7"/>
          <p:cNvSpPr>
            <a:spLocks noGrp="1"/>
          </p:cNvSpPr>
          <p:nvPr>
            <p:ph type="sldNum" sz="quarter" idx="12"/>
          </p:nvPr>
        </p:nvSpPr>
        <p:spPr/>
        <p:txBody>
          <a:bodyPr/>
          <a:lstStyle/>
          <a:p>
            <a:pPr algn="l" defTabSz="914400" rtl="1">
              <a:buNone/>
            </a:pPr>
            <a:fld id="{92C7AFA0-1FDF-4D85-9983-F975F8A9BFEB}" type="slidenum">
              <a:rPr lang="en-US" sz="1200" b="0" i="0">
                <a:solidFill>
                  <a:schemeClr val="tx1">
                    <a:tint val="75000"/>
                  </a:schemeClr>
                </a:solidFill>
                <a:latin typeface="Calibri"/>
                <a:ea typeface="+mn-ea"/>
                <a:cs typeface="+mn-cs"/>
              </a:rPr>
              <a:t>19</a:t>
            </a:fld>
            <a:endParaRPr lang="en-US" sz="1200" b="0" i="0" dirty="0">
              <a:solidFill>
                <a:schemeClr val="tx1">
                  <a:tint val="75000"/>
                </a:schemeClr>
              </a:solidFill>
              <a:latin typeface="Calibri"/>
              <a:ea typeface="+mn-ea"/>
              <a:cs typeface="+mn-cs"/>
            </a:endParaRPr>
          </a:p>
        </p:txBody>
      </p:sp>
      <p:cxnSp>
        <p:nvCxnSpPr>
          <p:cNvPr id="7" name="Straight Connector 6"/>
          <p:cNvCxnSpPr/>
          <p:nvPr/>
        </p:nvCxnSpPr>
        <p:spPr>
          <a:xfrm>
            <a:off x="3810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5943600"/>
            <a:ext cx="2152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6335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algn="ctr" defTabSz="914400" rtl="1">
              <a:spcBef>
                <a:spcPts val="0"/>
              </a:spcBef>
              <a:buNone/>
            </a:pPr>
            <a:r>
              <a:rPr lang="ar-EG" b="1" dirty="0" smtClean="0">
                <a:solidFill>
                  <a:srgbClr val="1F497D"/>
                </a:solidFill>
                <a:latin typeface="Simplified Arabic" panose="02020603050405020304" pitchFamily="18" charset="-78"/>
                <a:cs typeface="Simplified Arabic" panose="02020603050405020304" pitchFamily="18" charset="-78"/>
              </a:rPr>
              <a:t>عرض موجز</a:t>
            </a:r>
            <a:endParaRPr lang="en-US" sz="4400" b="1" i="0" dirty="0">
              <a:solidFill>
                <a:srgbClr val="1F497D"/>
              </a:solidFill>
              <a:latin typeface="Simplified Arabic" panose="02020603050405020304" pitchFamily="18" charset="-78"/>
              <a:cs typeface="Simplified Arabic" panose="02020603050405020304" pitchFamily="18" charset="-78"/>
            </a:endParaRPr>
          </a:p>
        </p:txBody>
      </p:sp>
      <p:sp>
        <p:nvSpPr>
          <p:cNvPr id="10" name="Content Placeholder 9"/>
          <p:cNvSpPr>
            <a:spLocks noGrp="1"/>
          </p:cNvSpPr>
          <p:nvPr>
            <p:ph idx="1"/>
          </p:nvPr>
        </p:nvSpPr>
        <p:spPr>
          <a:xfrm>
            <a:off x="457200" y="1981200"/>
            <a:ext cx="8229600" cy="4144963"/>
          </a:xfrm>
        </p:spPr>
        <p:txBody>
          <a:bodyPr/>
          <a:lstStyle/>
          <a:p>
            <a:pPr marL="457200" indent="-457200" algn="r" defTabSz="914400" rtl="1">
              <a:spcBef>
                <a:spcPts val="768"/>
              </a:spcBef>
              <a:buClr>
                <a:schemeClr val="tx1"/>
              </a:buClr>
              <a:buSzPct val="95000"/>
              <a:buFont typeface="Calibri"/>
              <a:buAutoNum type="arabicPeriod"/>
            </a:pPr>
            <a:r>
              <a:rPr lang="en-US" sz="3200" b="0" i="0" dirty="0" err="1">
                <a:solidFill>
                  <a:schemeClr val="tx1"/>
                </a:solidFill>
                <a:latin typeface="Simplified Arabic" panose="02020603050405020304" pitchFamily="18" charset="-78"/>
                <a:cs typeface="Simplified Arabic" panose="02020603050405020304" pitchFamily="18" charset="-78"/>
              </a:rPr>
              <a:t>مجموعة</a:t>
            </a:r>
            <a:r>
              <a:rPr lang="en-US" sz="3200" b="0" i="0" dirty="0">
                <a:solidFill>
                  <a:schemeClr val="tx1"/>
                </a:solidFill>
                <a:latin typeface="Simplified Arabic" panose="02020603050405020304" pitchFamily="18" charset="-78"/>
                <a:cs typeface="Simplified Arabic" panose="02020603050405020304" pitchFamily="18" charset="-78"/>
              </a:rPr>
              <a:t> </a:t>
            </a:r>
            <a:r>
              <a:rPr lang="en-US" sz="3200" b="0" i="0" dirty="0" err="1">
                <a:solidFill>
                  <a:schemeClr val="tx1"/>
                </a:solidFill>
                <a:latin typeface="Simplified Arabic" panose="02020603050405020304" pitchFamily="18" charset="-78"/>
                <a:cs typeface="Simplified Arabic" panose="02020603050405020304" pitchFamily="18" charset="-78"/>
              </a:rPr>
              <a:t>البنك</a:t>
            </a:r>
            <a:r>
              <a:rPr lang="en-US" sz="3200" b="0" i="0" dirty="0">
                <a:solidFill>
                  <a:schemeClr val="tx1"/>
                </a:solidFill>
                <a:latin typeface="Simplified Arabic" panose="02020603050405020304" pitchFamily="18" charset="-78"/>
                <a:cs typeface="Simplified Arabic" panose="02020603050405020304" pitchFamily="18" charset="-78"/>
              </a:rPr>
              <a:t> </a:t>
            </a:r>
            <a:r>
              <a:rPr lang="en-US" sz="3200" b="0" i="0" dirty="0" err="1">
                <a:solidFill>
                  <a:schemeClr val="tx1"/>
                </a:solidFill>
                <a:latin typeface="Simplified Arabic" panose="02020603050405020304" pitchFamily="18" charset="-78"/>
                <a:cs typeface="Simplified Arabic" panose="02020603050405020304" pitchFamily="18" charset="-78"/>
              </a:rPr>
              <a:t>الدولي</a:t>
            </a:r>
            <a:endParaRPr lang="en-US" sz="3200" b="0" i="0" dirty="0">
              <a:solidFill>
                <a:schemeClr val="tx1"/>
              </a:solidFill>
              <a:latin typeface="Simplified Arabic" panose="02020603050405020304" pitchFamily="18" charset="-78"/>
              <a:cs typeface="Simplified Arabic" panose="02020603050405020304" pitchFamily="18" charset="-78"/>
            </a:endParaRPr>
          </a:p>
          <a:p>
            <a:pPr marL="457200" indent="-457200" algn="r" defTabSz="914400" rtl="1">
              <a:spcBef>
                <a:spcPts val="768"/>
              </a:spcBef>
              <a:buClr>
                <a:schemeClr val="tx1"/>
              </a:buClr>
              <a:buSzPct val="95000"/>
              <a:buFont typeface="Calibri"/>
              <a:buAutoNum type="arabicPeriod"/>
            </a:pPr>
            <a:r>
              <a:rPr lang="en-US" sz="3200" b="0" i="0" dirty="0" err="1">
                <a:solidFill>
                  <a:schemeClr val="tx1"/>
                </a:solidFill>
                <a:latin typeface="Simplified Arabic" panose="02020603050405020304" pitchFamily="18" charset="-78"/>
                <a:cs typeface="Simplified Arabic" panose="02020603050405020304" pitchFamily="18" charset="-78"/>
              </a:rPr>
              <a:t>برنامج</a:t>
            </a:r>
            <a:r>
              <a:rPr lang="en-US" sz="3200" b="0" i="0" dirty="0">
                <a:solidFill>
                  <a:schemeClr val="tx1"/>
                </a:solidFill>
                <a:latin typeface="Simplified Arabic" panose="02020603050405020304" pitchFamily="18" charset="-78"/>
                <a:cs typeface="Simplified Arabic" panose="02020603050405020304" pitchFamily="18" charset="-78"/>
              </a:rPr>
              <a:t> </a:t>
            </a:r>
            <a:r>
              <a:rPr lang="en-US" sz="3200" b="0" i="0" dirty="0" err="1">
                <a:solidFill>
                  <a:schemeClr val="tx1"/>
                </a:solidFill>
                <a:latin typeface="Simplified Arabic" panose="02020603050405020304" pitchFamily="18" charset="-78"/>
                <a:cs typeface="Simplified Arabic" panose="02020603050405020304" pitchFamily="18" charset="-78"/>
              </a:rPr>
              <a:t>مجموعة</a:t>
            </a:r>
            <a:r>
              <a:rPr lang="en-US" sz="3200" b="0" i="0" dirty="0">
                <a:solidFill>
                  <a:schemeClr val="tx1"/>
                </a:solidFill>
                <a:latin typeface="Simplified Arabic" panose="02020603050405020304" pitchFamily="18" charset="-78"/>
                <a:cs typeface="Simplified Arabic" panose="02020603050405020304" pitchFamily="18" charset="-78"/>
              </a:rPr>
              <a:t> </a:t>
            </a:r>
            <a:r>
              <a:rPr lang="en-US" sz="3200" b="0" i="0" dirty="0" err="1">
                <a:solidFill>
                  <a:schemeClr val="tx1"/>
                </a:solidFill>
                <a:latin typeface="Simplified Arabic" panose="02020603050405020304" pitchFamily="18" charset="-78"/>
                <a:cs typeface="Simplified Arabic" panose="02020603050405020304" pitchFamily="18" charset="-78"/>
              </a:rPr>
              <a:t>البنك</a:t>
            </a:r>
            <a:r>
              <a:rPr lang="en-US" sz="3200" b="0" i="0" dirty="0">
                <a:solidFill>
                  <a:schemeClr val="tx1"/>
                </a:solidFill>
                <a:latin typeface="Simplified Arabic" panose="02020603050405020304" pitchFamily="18" charset="-78"/>
                <a:cs typeface="Simplified Arabic" panose="02020603050405020304" pitchFamily="18" charset="-78"/>
              </a:rPr>
              <a:t> </a:t>
            </a:r>
            <a:r>
              <a:rPr lang="en-US" sz="3200" b="0" i="0" dirty="0" err="1">
                <a:solidFill>
                  <a:schemeClr val="tx1"/>
                </a:solidFill>
                <a:latin typeface="Simplified Arabic" panose="02020603050405020304" pitchFamily="18" charset="-78"/>
                <a:cs typeface="Simplified Arabic" panose="02020603050405020304" pitchFamily="18" charset="-78"/>
              </a:rPr>
              <a:t>الدولي</a:t>
            </a:r>
            <a:r>
              <a:rPr lang="en-US" sz="3200" b="0" i="0" dirty="0">
                <a:solidFill>
                  <a:schemeClr val="tx1"/>
                </a:solidFill>
                <a:latin typeface="Simplified Arabic" panose="02020603050405020304" pitchFamily="18" charset="-78"/>
                <a:cs typeface="Simplified Arabic" panose="02020603050405020304" pitchFamily="18" charset="-78"/>
              </a:rPr>
              <a:t> </a:t>
            </a:r>
            <a:r>
              <a:rPr lang="en-US" sz="3200" b="0" i="0" dirty="0" err="1">
                <a:solidFill>
                  <a:schemeClr val="tx1"/>
                </a:solidFill>
                <a:latin typeface="Simplified Arabic" panose="02020603050405020304" pitchFamily="18" charset="-78"/>
                <a:cs typeface="Simplified Arabic" panose="02020603050405020304" pitchFamily="18" charset="-78"/>
              </a:rPr>
              <a:t>في</a:t>
            </a:r>
            <a:r>
              <a:rPr lang="en-US" sz="3200" b="0" i="0" dirty="0">
                <a:solidFill>
                  <a:schemeClr val="tx1"/>
                </a:solidFill>
                <a:latin typeface="Simplified Arabic" panose="02020603050405020304" pitchFamily="18" charset="-78"/>
                <a:cs typeface="Simplified Arabic" panose="02020603050405020304" pitchFamily="18" charset="-78"/>
              </a:rPr>
              <a:t> </a:t>
            </a:r>
            <a:r>
              <a:rPr lang="en-US" sz="3200" b="0" i="0" dirty="0" err="1">
                <a:solidFill>
                  <a:schemeClr val="tx1"/>
                </a:solidFill>
                <a:latin typeface="Simplified Arabic" panose="02020603050405020304" pitchFamily="18" charset="-78"/>
                <a:cs typeface="Simplified Arabic" panose="02020603050405020304" pitchFamily="18" charset="-78"/>
              </a:rPr>
              <a:t>مصر</a:t>
            </a:r>
            <a:endParaRPr lang="en-US" sz="3200" b="0" i="0" dirty="0">
              <a:solidFill>
                <a:schemeClr val="tx1"/>
              </a:solidFill>
              <a:latin typeface="Simplified Arabic" panose="02020603050405020304" pitchFamily="18" charset="-78"/>
              <a:cs typeface="Simplified Arabic" panose="02020603050405020304" pitchFamily="18" charset="-78"/>
            </a:endParaRPr>
          </a:p>
          <a:p>
            <a:pPr marL="457200" indent="-457200" algn="r" defTabSz="914400" rtl="1">
              <a:spcBef>
                <a:spcPts val="768"/>
              </a:spcBef>
              <a:buClr>
                <a:schemeClr val="tx1"/>
              </a:buClr>
              <a:buSzPct val="95000"/>
              <a:buFont typeface="Calibri"/>
              <a:buAutoNum type="arabicPeriod"/>
            </a:pPr>
            <a:r>
              <a:rPr lang="en-US" sz="3200" b="0" i="0" dirty="0" err="1">
                <a:solidFill>
                  <a:schemeClr val="tx1"/>
                </a:solidFill>
                <a:latin typeface="Simplified Arabic" panose="02020603050405020304" pitchFamily="18" charset="-78"/>
                <a:cs typeface="Simplified Arabic" panose="02020603050405020304" pitchFamily="18" charset="-78"/>
              </a:rPr>
              <a:t>مناقشة</a:t>
            </a:r>
            <a:endParaRPr lang="en-US" sz="3200" b="0" i="0" dirty="0">
              <a:solidFill>
                <a:schemeClr val="tx1"/>
              </a:solidFill>
              <a:latin typeface="Simplified Arabic" panose="02020603050405020304" pitchFamily="18" charset="-78"/>
              <a:cs typeface="Simplified Arabic" panose="02020603050405020304" pitchFamily="18" charset="-78"/>
            </a:endParaRPr>
          </a:p>
          <a:p>
            <a:pPr marL="347472" indent="-347472" algn="r" defTabSz="914400" rtl="1">
              <a:spcBef>
                <a:spcPts val="0"/>
              </a:spcBef>
              <a:buFont typeface="Arial"/>
              <a:buChar char="•"/>
            </a:pPr>
            <a:endParaRPr lang="en-US" dirty="0" smtClean="0">
              <a:latin typeface="Simplified Arabic" panose="02020603050405020304" pitchFamily="18" charset="-78"/>
              <a:cs typeface="Simplified Arabic" panose="02020603050405020304" pitchFamily="18" charset="-78"/>
            </a:endParaRPr>
          </a:p>
        </p:txBody>
      </p:sp>
      <p:sp>
        <p:nvSpPr>
          <p:cNvPr id="8" name="Slide Number Placeholder 7"/>
          <p:cNvSpPr>
            <a:spLocks noGrp="1"/>
          </p:cNvSpPr>
          <p:nvPr>
            <p:ph type="sldNum" sz="quarter" idx="12"/>
          </p:nvPr>
        </p:nvSpPr>
        <p:spPr/>
        <p:txBody>
          <a:bodyPr/>
          <a:lstStyle/>
          <a:p>
            <a:pPr algn="l" defTabSz="914400" rtl="1">
              <a:buNone/>
            </a:pPr>
            <a:fld id="{92C7AFA0-1FDF-4D85-9983-F975F8A9BFEB}" type="slidenum">
              <a:rPr lang="en-US" sz="1200" b="0" i="0">
                <a:solidFill>
                  <a:schemeClr val="tx1">
                    <a:tint val="75000"/>
                  </a:schemeClr>
                </a:solidFill>
                <a:latin typeface="Calibri"/>
                <a:ea typeface="+mn-ea"/>
                <a:cs typeface="+mn-cs"/>
              </a:rPr>
              <a:t>2</a:t>
            </a:fld>
            <a:endParaRPr lang="en-US" sz="1200" b="0" i="0">
              <a:solidFill>
                <a:schemeClr val="tx1">
                  <a:tint val="75000"/>
                </a:schemeClr>
              </a:solidFill>
              <a:latin typeface="Calibri"/>
              <a:ea typeface="+mn-ea"/>
              <a:cs typeface="+mn-cs"/>
            </a:endParaRPr>
          </a:p>
        </p:txBody>
      </p:sp>
      <p:cxnSp>
        <p:nvCxnSpPr>
          <p:cNvPr id="7" name="Straight Connector 6"/>
          <p:cNvCxnSpPr/>
          <p:nvPr/>
        </p:nvCxnSpPr>
        <p:spPr>
          <a:xfrm>
            <a:off x="3810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 y="6055353"/>
            <a:ext cx="2152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1716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0" marR="0" rtl="1">
              <a:lnSpc>
                <a:spcPct val="115000"/>
              </a:lnSpc>
              <a:spcBef>
                <a:spcPts val="0"/>
              </a:spcBef>
              <a:spcAft>
                <a:spcPts val="1000"/>
              </a:spcAft>
            </a:pPr>
            <a:r>
              <a:rPr lang="ar-SA" b="1" dirty="0">
                <a:solidFill>
                  <a:srgbClr val="1F497D"/>
                </a:solidFill>
                <a:latin typeface="Simplified Arabic" panose="02020603050405020304" pitchFamily="18" charset="-78"/>
                <a:ea typeface="Times New Roman"/>
                <a:cs typeface="Simplified Arabic" panose="02020603050405020304" pitchFamily="18" charset="-78"/>
              </a:rPr>
              <a:t>1. مجموعة البنك الدولي</a:t>
            </a:r>
            <a:endParaRPr lang="en-US" sz="1100" dirty="0">
              <a:latin typeface="Simplified Arabic" panose="02020603050405020304" pitchFamily="18" charset="-78"/>
              <a:ea typeface="Calibri"/>
              <a:cs typeface="Simplified Arabic" panose="02020603050405020304" pitchFamily="18" charset="-78"/>
            </a:endParaRPr>
          </a:p>
        </p:txBody>
      </p:sp>
      <p:sp>
        <p:nvSpPr>
          <p:cNvPr id="3" name="Subtitle 2"/>
          <p:cNvSpPr>
            <a:spLocks noGrp="1"/>
          </p:cNvSpPr>
          <p:nvPr>
            <p:ph type="subTitle" idx="1"/>
          </p:nvPr>
        </p:nvSpPr>
        <p:spPr/>
        <p:txBody>
          <a:bodyPr>
            <a:normAutofit/>
          </a:bodyPr>
          <a:lstStyle/>
          <a:p>
            <a:pPr rtl="1">
              <a:spcBef>
                <a:spcPts val="865"/>
              </a:spcBef>
            </a:pPr>
            <a:r>
              <a:rPr lang="ar-SA" sz="3600" dirty="0" smtClean="0">
                <a:solidFill>
                  <a:srgbClr val="000000"/>
                </a:solidFill>
                <a:latin typeface="Simplified Arabic" panose="02020603050405020304" pitchFamily="18" charset="-78"/>
                <a:ea typeface="Times New Roman"/>
                <a:cs typeface="Simplified Arabic" panose="02020603050405020304" pitchFamily="18" charset="-78"/>
              </a:rPr>
              <a:t>الم</a:t>
            </a:r>
            <a:r>
              <a:rPr lang="ar-EG" sz="3600" dirty="0" err="1" smtClean="0">
                <a:solidFill>
                  <a:srgbClr val="000000"/>
                </a:solidFill>
                <a:latin typeface="Simplified Arabic" panose="02020603050405020304" pitchFamily="18" charset="-78"/>
                <a:ea typeface="Times New Roman"/>
                <a:cs typeface="Simplified Arabic" panose="02020603050405020304" pitchFamily="18" charset="-78"/>
              </a:rPr>
              <a:t>نظمة</a:t>
            </a:r>
            <a:r>
              <a:rPr lang="ar-EG" sz="3600" dirty="0" smtClean="0">
                <a:solidFill>
                  <a:srgbClr val="000000"/>
                </a:solidFill>
                <a:latin typeface="Simplified Arabic" panose="02020603050405020304" pitchFamily="18" charset="-78"/>
                <a:ea typeface="Times New Roman"/>
                <a:cs typeface="Simplified Arabic" panose="02020603050405020304" pitchFamily="18" charset="-78"/>
              </a:rPr>
              <a:t> والهيئات التابعة لها</a:t>
            </a:r>
            <a:endParaRPr lang="en-US" sz="1200" dirty="0">
              <a:effectLst/>
              <a:latin typeface="Simplified Arabic" panose="02020603050405020304" pitchFamily="18" charset="-78"/>
              <a:ea typeface="Times New Roman"/>
              <a:cs typeface="Simplified Arabic" panose="02020603050405020304" pitchFamily="18" charset="-78"/>
            </a:endParaRPr>
          </a:p>
        </p:txBody>
      </p:sp>
      <p:sp>
        <p:nvSpPr>
          <p:cNvPr id="8" name="Slide Number Placeholder 7"/>
          <p:cNvSpPr>
            <a:spLocks noGrp="1"/>
          </p:cNvSpPr>
          <p:nvPr>
            <p:ph type="sldNum" sz="quarter" idx="12"/>
          </p:nvPr>
        </p:nvSpPr>
        <p:spPr/>
        <p:txBody>
          <a:bodyPr/>
          <a:lstStyle/>
          <a:p>
            <a:pPr algn="l" defTabSz="914400" rtl="1">
              <a:buNone/>
            </a:pPr>
            <a:fld id="{92C7AFA0-1FDF-4D85-9983-F975F8A9BFEB}" type="slidenum">
              <a:rPr lang="en-US" sz="1200" b="0" i="0">
                <a:solidFill>
                  <a:schemeClr val="tx1">
                    <a:tint val="75000"/>
                  </a:schemeClr>
                </a:solidFill>
                <a:latin typeface="Calibri"/>
                <a:ea typeface="+mn-ea"/>
                <a:cs typeface="+mn-cs"/>
              </a:rPr>
              <a:t>3</a:t>
            </a:fld>
            <a:endParaRPr lang="en-US" sz="1200" b="0" i="0">
              <a:solidFill>
                <a:schemeClr val="tx1">
                  <a:tint val="75000"/>
                </a:schemeClr>
              </a:solidFill>
              <a:latin typeface="Calibri"/>
              <a:ea typeface="+mn-ea"/>
              <a:cs typeface="+mn-cs"/>
            </a:endParaRPr>
          </a:p>
        </p:txBody>
      </p:sp>
      <p:cxnSp>
        <p:nvCxnSpPr>
          <p:cNvPr id="7" name="Straight Connector 6"/>
          <p:cNvCxnSpPr/>
          <p:nvPr/>
        </p:nvCxnSpPr>
        <p:spPr>
          <a:xfrm>
            <a:off x="3810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6172200"/>
            <a:ext cx="2152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6335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3729"/>
            <a:ext cx="7772400" cy="563562"/>
          </a:xfrm>
        </p:spPr>
        <p:txBody>
          <a:bodyPr/>
          <a:lstStyle/>
          <a:p>
            <a:pPr algn="ctr" defTabSz="914400" rtl="1">
              <a:spcBef>
                <a:spcPts val="0"/>
              </a:spcBef>
              <a:spcAft>
                <a:spcPts val="0"/>
              </a:spcAft>
              <a:buNone/>
            </a:pPr>
            <a:r>
              <a:rPr lang="en-US" sz="2800" b="1" i="0" dirty="0" err="1">
                <a:solidFill>
                  <a:srgbClr val="014C6D"/>
                </a:solidFill>
                <a:latin typeface="Gill Sans MT"/>
                <a:ea typeface="+mj-ea"/>
                <a:cs typeface="+mj-cs"/>
              </a:rPr>
              <a:t>مجموعة</a:t>
            </a:r>
            <a:r>
              <a:rPr lang="en-US" sz="2800" b="1" i="0" dirty="0">
                <a:solidFill>
                  <a:srgbClr val="014C6D"/>
                </a:solidFill>
                <a:latin typeface="Gill Sans MT"/>
                <a:ea typeface="+mj-ea"/>
                <a:cs typeface="+mj-cs"/>
              </a:rPr>
              <a:t> </a:t>
            </a:r>
            <a:r>
              <a:rPr lang="en-US" sz="2800" b="1" i="0" dirty="0" err="1">
                <a:solidFill>
                  <a:srgbClr val="014C6D"/>
                </a:solidFill>
                <a:latin typeface="Gill Sans MT"/>
                <a:ea typeface="+mj-ea"/>
                <a:cs typeface="+mj-cs"/>
              </a:rPr>
              <a:t>البنك</a:t>
            </a:r>
            <a:r>
              <a:rPr lang="en-US" sz="2800" b="1" i="0" dirty="0">
                <a:solidFill>
                  <a:srgbClr val="014C6D"/>
                </a:solidFill>
                <a:latin typeface="Gill Sans MT"/>
                <a:ea typeface="+mj-ea"/>
                <a:cs typeface="+mj-cs"/>
              </a:rPr>
              <a:t> </a:t>
            </a:r>
            <a:r>
              <a:rPr lang="en-US" sz="2800" b="1" i="0" dirty="0" err="1">
                <a:solidFill>
                  <a:srgbClr val="014C6D"/>
                </a:solidFill>
                <a:latin typeface="Gill Sans MT"/>
                <a:ea typeface="+mj-ea"/>
                <a:cs typeface="+mj-cs"/>
              </a:rPr>
              <a:t>الدولي</a:t>
            </a:r>
            <a:endParaRPr lang="en-US" sz="2800" b="1" i="0" dirty="0">
              <a:solidFill>
                <a:srgbClr val="014C6D"/>
              </a:solidFill>
              <a:latin typeface="Gill Sans MT"/>
              <a:ea typeface="+mj-ea"/>
              <a:cs typeface="+mj-cs"/>
            </a:endParaRPr>
          </a:p>
        </p:txBody>
      </p:sp>
      <p:sp>
        <p:nvSpPr>
          <p:cNvPr id="4" name="Slide Number Placeholder 3"/>
          <p:cNvSpPr>
            <a:spLocks noGrp="1"/>
          </p:cNvSpPr>
          <p:nvPr>
            <p:ph type="sldNum" sz="quarter" idx="12"/>
          </p:nvPr>
        </p:nvSpPr>
        <p:spPr/>
        <p:txBody>
          <a:bodyPr/>
          <a:lstStyle/>
          <a:p>
            <a:pPr algn="ctr" defTabSz="914400" rtl="1">
              <a:spcBef>
                <a:spcPts val="0"/>
              </a:spcBef>
              <a:buNone/>
            </a:pPr>
            <a:fld id="{8CD079F0-CA9F-B640-8E87-DAB80C0163A1}" type="slidenum">
              <a:rPr lang="en-US" sz="1100" b="1" i="0">
                <a:solidFill>
                  <a:schemeClr val="bg1"/>
                </a:solidFill>
                <a:latin typeface="Trebuchet MS"/>
                <a:ea typeface="+mn-ea"/>
                <a:cs typeface="+mn-cs"/>
              </a:rPr>
              <a:t>4</a:t>
            </a:fld>
            <a:endParaRPr lang="en-US" sz="1100" b="1" i="0">
              <a:solidFill>
                <a:schemeClr val="bg1"/>
              </a:solidFill>
              <a:latin typeface="Trebuchet MS"/>
              <a:ea typeface="+mn-ea"/>
              <a:cs typeface="+mn-cs"/>
            </a:endParaRPr>
          </a:p>
        </p:txBody>
      </p:sp>
      <p:grpSp>
        <p:nvGrpSpPr>
          <p:cNvPr id="3" name="Group 2"/>
          <p:cNvGrpSpPr/>
          <p:nvPr/>
        </p:nvGrpSpPr>
        <p:grpSpPr>
          <a:xfrm>
            <a:off x="274320" y="1353312"/>
            <a:ext cx="8723376" cy="4626864"/>
            <a:chOff x="274320" y="1353312"/>
            <a:chExt cx="8723376" cy="4626864"/>
          </a:xfrm>
        </p:grpSpPr>
        <p:sp>
          <p:nvSpPr>
            <p:cNvPr id="14" name="TextBox 13"/>
            <p:cNvSpPr txBox="1"/>
            <p:nvPr/>
          </p:nvSpPr>
          <p:spPr>
            <a:xfrm>
              <a:off x="586182" y="3743078"/>
              <a:ext cx="1463040" cy="830997"/>
            </a:xfrm>
            <a:prstGeom prst="rect">
              <a:avLst/>
            </a:prstGeom>
            <a:noFill/>
          </p:spPr>
          <p:txBody>
            <a:bodyPr wrap="square" lIns="0" rIns="0" rtlCol="0">
              <a:spAutoFit/>
            </a:bodyPr>
            <a:lstStyle/>
            <a:p>
              <a:pPr algn="ctr" rtl="1"/>
              <a:r>
                <a:rPr lang="ar-EG" sz="1600" dirty="0">
                  <a:latin typeface="Futura"/>
                  <a:cs typeface="Times New Roman"/>
                </a:rPr>
                <a:t>تسوية منازعات الاستثمار بالتوفيق والتحكيم</a:t>
              </a:r>
              <a:endParaRPr lang="en-US" sz="1600" b="0" i="0" dirty="0">
                <a:latin typeface="Futura"/>
                <a:ea typeface="+mn-ea"/>
                <a:cs typeface="Times New Roman"/>
              </a:endParaRPr>
            </a:p>
          </p:txBody>
        </p:sp>
        <p:sp>
          <p:nvSpPr>
            <p:cNvPr id="16" name="TextBox 15"/>
            <p:cNvSpPr txBox="1"/>
            <p:nvPr/>
          </p:nvSpPr>
          <p:spPr>
            <a:xfrm>
              <a:off x="2374532" y="3727402"/>
              <a:ext cx="1359268" cy="1569660"/>
            </a:xfrm>
            <a:prstGeom prst="rect">
              <a:avLst/>
            </a:prstGeom>
            <a:noFill/>
          </p:spPr>
          <p:txBody>
            <a:bodyPr wrap="square" lIns="0" rIns="0" rtlCol="0">
              <a:spAutoFit/>
            </a:bodyPr>
            <a:lstStyle/>
            <a:p>
              <a:pPr algn="r" defTabSz="914400" rtl="1">
                <a:spcAft>
                  <a:spcPts val="0"/>
                </a:spcAft>
                <a:buNone/>
              </a:pPr>
              <a:r>
                <a:rPr lang="ar-EG" sz="1600" dirty="0" smtClean="0">
                  <a:latin typeface="Futura"/>
                  <a:cs typeface="Times New Roman"/>
                </a:rPr>
                <a:t>ضمان استثمارات القطاع الخاص عبر الحدود ضد المخاطر غير التجارية (السياسية)</a:t>
              </a:r>
              <a:endParaRPr lang="ar-EG" sz="1600" b="0" i="0" dirty="0" smtClean="0">
                <a:latin typeface="Futura"/>
                <a:cs typeface="Times New Roman"/>
              </a:endParaRPr>
            </a:p>
            <a:p>
              <a:pPr algn="r" defTabSz="914400" rtl="1">
                <a:spcAft>
                  <a:spcPts val="0"/>
                </a:spcAft>
                <a:buNone/>
              </a:pPr>
              <a:endParaRPr lang="en-US" sz="1600" b="0" i="0" dirty="0">
                <a:solidFill>
                  <a:srgbClr val="FF0000"/>
                </a:solidFill>
                <a:latin typeface="Futura"/>
                <a:ea typeface="+mn-ea"/>
                <a:cs typeface="Times New Roman"/>
              </a:endParaRPr>
            </a:p>
          </p:txBody>
        </p:sp>
        <p:sp>
          <p:nvSpPr>
            <p:cNvPr id="17" name="TextBox 16"/>
            <p:cNvSpPr txBox="1"/>
            <p:nvPr/>
          </p:nvSpPr>
          <p:spPr>
            <a:xfrm>
              <a:off x="5593141" y="3663012"/>
              <a:ext cx="1463041" cy="1077218"/>
            </a:xfrm>
            <a:prstGeom prst="rect">
              <a:avLst/>
            </a:prstGeom>
            <a:noFill/>
          </p:spPr>
          <p:txBody>
            <a:bodyPr wrap="square" lIns="0" rIns="0" rtlCol="0">
              <a:spAutoFit/>
            </a:bodyPr>
            <a:lstStyle/>
            <a:p>
              <a:pPr algn="r" rtl="1"/>
              <a:r>
                <a:rPr lang="ar-EG" sz="1600" dirty="0">
                  <a:latin typeface="Futura"/>
                  <a:cs typeface="Times New Roman"/>
                </a:rPr>
                <a:t>قروض ومنح بدون فوائد لحكومات  </a:t>
              </a:r>
            </a:p>
            <a:p>
              <a:pPr algn="r" rtl="1"/>
              <a:r>
                <a:rPr lang="ar-EG" sz="1600" dirty="0">
                  <a:latin typeface="Futura"/>
                  <a:cs typeface="Times New Roman"/>
                </a:rPr>
                <a:t>البلدان الأشد فقراً</a:t>
              </a:r>
            </a:p>
            <a:p>
              <a:pPr algn="r" defTabSz="914400" rtl="1">
                <a:spcAft>
                  <a:spcPts val="0"/>
                </a:spcAft>
                <a:buNone/>
              </a:pPr>
              <a:endParaRPr lang="en-US" sz="1600" b="0" i="0" dirty="0">
                <a:latin typeface="Futura"/>
                <a:ea typeface="+mn-ea"/>
                <a:cs typeface="Times New Roman"/>
              </a:endParaRPr>
            </a:p>
          </p:txBody>
        </p:sp>
        <p:sp>
          <p:nvSpPr>
            <p:cNvPr id="18" name="TextBox 17"/>
            <p:cNvSpPr txBox="1"/>
            <p:nvPr/>
          </p:nvSpPr>
          <p:spPr>
            <a:xfrm>
              <a:off x="7223760" y="3743078"/>
              <a:ext cx="1463040" cy="1323439"/>
            </a:xfrm>
            <a:prstGeom prst="rect">
              <a:avLst/>
            </a:prstGeom>
            <a:noFill/>
          </p:spPr>
          <p:txBody>
            <a:bodyPr wrap="square" lIns="0" rIns="0" rtlCol="0">
              <a:spAutoFit/>
            </a:bodyPr>
            <a:lstStyle/>
            <a:p>
              <a:pPr algn="r" rtl="1"/>
              <a:r>
                <a:rPr lang="ar-EG" sz="1600" dirty="0" smtClean="0">
                  <a:latin typeface="Futura"/>
                  <a:cs typeface="Times New Roman"/>
                </a:rPr>
                <a:t>قروض </a:t>
              </a:r>
              <a:r>
                <a:rPr lang="ar-EG" sz="1600" dirty="0">
                  <a:latin typeface="Futura"/>
                  <a:cs typeface="Times New Roman"/>
                </a:rPr>
                <a:t>إلى حكومات البلدان المتوسطة الدخل والبلدان الأقل دخلاً التي تتمتع بأهلية ائتمانية</a:t>
              </a:r>
              <a:endParaRPr lang="en-US" sz="1600" b="0" i="0" dirty="0">
                <a:latin typeface="Futura"/>
                <a:ea typeface="+mn-ea"/>
                <a:cs typeface="Times New Roman"/>
              </a:endParaRPr>
            </a:p>
          </p:txBody>
        </p:sp>
        <p:sp>
          <p:nvSpPr>
            <p:cNvPr id="15" name="TextBox 14"/>
            <p:cNvSpPr txBox="1"/>
            <p:nvPr/>
          </p:nvSpPr>
          <p:spPr>
            <a:xfrm>
              <a:off x="3889246" y="3756296"/>
              <a:ext cx="1382133" cy="995144"/>
            </a:xfrm>
            <a:prstGeom prst="rect">
              <a:avLst/>
            </a:prstGeom>
            <a:solidFill>
              <a:schemeClr val="bg1"/>
            </a:solidFill>
            <a:ln w="28575">
              <a:noFill/>
              <a:prstDash val="dash"/>
            </a:ln>
          </p:spPr>
          <p:txBody>
            <a:bodyPr wrap="square" lIns="0" tIns="0" rIns="0" bIns="0" rtlCol="0">
              <a:spAutoFit/>
            </a:bodyPr>
            <a:lstStyle/>
            <a:p>
              <a:pPr marL="118872" algn="r" rtl="1">
                <a:spcBef>
                  <a:spcPts val="960"/>
                </a:spcBef>
              </a:pPr>
              <a:r>
                <a:rPr lang="ar-EG" sz="1600" dirty="0" smtClean="0">
                  <a:latin typeface="Futura"/>
                  <a:cs typeface="Times New Roman"/>
                </a:rPr>
                <a:t>تقديم الحلول</a:t>
              </a:r>
              <a:endParaRPr lang="ar-EG" sz="1600" dirty="0">
                <a:latin typeface="Futura"/>
                <a:cs typeface="Times New Roman"/>
              </a:endParaRPr>
            </a:p>
            <a:p>
              <a:pPr marL="118872" algn="r" rtl="1">
                <a:spcBef>
                  <a:spcPts val="960"/>
                </a:spcBef>
              </a:pPr>
              <a:r>
                <a:rPr lang="ar-EG" sz="1600" dirty="0">
                  <a:latin typeface="Futura"/>
                  <a:cs typeface="Times New Roman"/>
                </a:rPr>
                <a:t>ل</a:t>
              </a:r>
              <a:r>
                <a:rPr lang="ar-EG" sz="1600" dirty="0" smtClean="0">
                  <a:latin typeface="Futura"/>
                  <a:cs typeface="Times New Roman"/>
                </a:rPr>
                <a:t>تنمية </a:t>
              </a:r>
              <a:endParaRPr lang="ar-EG" sz="1600" dirty="0">
                <a:latin typeface="Futura"/>
                <a:cs typeface="Times New Roman"/>
              </a:endParaRPr>
            </a:p>
            <a:p>
              <a:pPr marL="118872" algn="r" rtl="1">
                <a:spcBef>
                  <a:spcPts val="960"/>
                </a:spcBef>
              </a:pPr>
              <a:r>
                <a:rPr lang="ar-EG" sz="1600" dirty="0">
                  <a:latin typeface="Futura"/>
                  <a:cs typeface="Times New Roman"/>
                </a:rPr>
                <a:t>القطاع الخاص</a:t>
              </a:r>
            </a:p>
          </p:txBody>
        </p:sp>
        <p:sp>
          <p:nvSpPr>
            <p:cNvPr id="8" name="TextBox 7"/>
            <p:cNvSpPr txBox="1"/>
            <p:nvPr/>
          </p:nvSpPr>
          <p:spPr>
            <a:xfrm>
              <a:off x="7223760" y="1713111"/>
              <a:ext cx="1463040" cy="1831271"/>
            </a:xfrm>
            <a:prstGeom prst="rect">
              <a:avLst/>
            </a:prstGeom>
            <a:solidFill>
              <a:schemeClr val="accent5">
                <a:lumMod val="20000"/>
                <a:lumOff val="80000"/>
              </a:schemeClr>
            </a:solidFill>
          </p:spPr>
          <p:txBody>
            <a:bodyPr wrap="square" rtlCol="0">
              <a:spAutoFit/>
            </a:bodyPr>
            <a:lstStyle/>
            <a:p>
              <a:pPr algn="r" defTabSz="914400" rtl="1">
                <a:spcAft>
                  <a:spcPts val="0"/>
                </a:spcAft>
                <a:buNone/>
              </a:pPr>
              <a:r>
                <a:rPr lang="en-US" sz="2000" b="1" i="0" dirty="0">
                  <a:solidFill>
                    <a:srgbClr val="7598D9">
                      <a:lumMod val="50000"/>
                    </a:srgbClr>
                  </a:solidFill>
                  <a:latin typeface="Gill Sans MT"/>
                  <a:ea typeface="+mn-ea"/>
                  <a:cs typeface="Times New Roman"/>
                </a:rPr>
                <a:t>IBRD</a:t>
              </a:r>
            </a:p>
            <a:p>
              <a:pPr algn="r" defTabSz="914400" rtl="1">
                <a:spcAft>
                  <a:spcPts val="0"/>
                </a:spcAft>
                <a:buNone/>
              </a:pPr>
              <a:endParaRPr lang="en-US" sz="1300" dirty="0" smtClean="0">
                <a:solidFill>
                  <a:srgbClr val="7598D9"/>
                </a:solidFill>
                <a:latin typeface="Gill Sans MT"/>
                <a:cs typeface="Times New Roman"/>
              </a:endParaRPr>
            </a:p>
            <a:p>
              <a:pPr algn="r" defTabSz="914400" rtl="1">
                <a:spcAft>
                  <a:spcPts val="0"/>
                </a:spcAft>
                <a:buNone/>
              </a:pPr>
              <a:r>
                <a:rPr lang="en-US" sz="1600" b="0" i="0" dirty="0" err="1">
                  <a:solidFill>
                    <a:srgbClr val="7598D9">
                      <a:lumMod val="50000"/>
                    </a:srgbClr>
                  </a:solidFill>
                  <a:latin typeface="Gill Sans MT"/>
                  <a:ea typeface="+mn-ea"/>
                  <a:cs typeface="Times New Roman"/>
                </a:rPr>
                <a:t>البنك</a:t>
              </a:r>
              <a:r>
                <a:rPr lang="en-US" sz="1600" b="0" i="0" dirty="0">
                  <a:solidFill>
                    <a:srgbClr val="7598D9">
                      <a:lumMod val="50000"/>
                    </a:srgbClr>
                  </a:solidFill>
                  <a:latin typeface="Gill Sans MT"/>
                  <a:ea typeface="+mn-ea"/>
                  <a:cs typeface="Times New Roman"/>
                </a:rPr>
                <a:t> </a:t>
              </a:r>
              <a:r>
                <a:rPr lang="en-US" sz="1600" b="0" i="0" dirty="0" err="1">
                  <a:solidFill>
                    <a:srgbClr val="7598D9">
                      <a:lumMod val="50000"/>
                    </a:srgbClr>
                  </a:solidFill>
                  <a:latin typeface="Gill Sans MT"/>
                  <a:ea typeface="+mn-ea"/>
                  <a:cs typeface="Times New Roman"/>
                </a:rPr>
                <a:t>الدولي</a:t>
              </a:r>
              <a:r>
                <a:rPr lang="en-US" sz="1600" b="0" i="0" dirty="0">
                  <a:solidFill>
                    <a:srgbClr val="7598D9">
                      <a:lumMod val="50000"/>
                    </a:srgbClr>
                  </a:solidFill>
                  <a:latin typeface="Gill Sans MT"/>
                  <a:ea typeface="+mn-ea"/>
                  <a:cs typeface="Times New Roman"/>
                </a:rPr>
                <a:t> </a:t>
              </a:r>
              <a:r>
                <a:rPr lang="en-US" sz="1600" b="0" i="0" dirty="0" err="1">
                  <a:solidFill>
                    <a:srgbClr val="7598D9">
                      <a:lumMod val="50000"/>
                    </a:srgbClr>
                  </a:solidFill>
                  <a:latin typeface="Gill Sans MT"/>
                  <a:ea typeface="+mn-ea"/>
                  <a:cs typeface="Times New Roman"/>
                </a:rPr>
                <a:t>للإنشاء</a:t>
              </a:r>
              <a:r>
                <a:rPr lang="en-US" sz="1600" b="0" i="0" dirty="0">
                  <a:solidFill>
                    <a:srgbClr val="7598D9">
                      <a:lumMod val="50000"/>
                    </a:srgbClr>
                  </a:solidFill>
                  <a:latin typeface="Gill Sans MT"/>
                  <a:ea typeface="+mn-ea"/>
                  <a:cs typeface="Times New Roman"/>
                </a:rPr>
                <a:t> </a:t>
              </a:r>
              <a:r>
                <a:rPr lang="en-US" sz="1600" b="0" i="0" dirty="0" err="1">
                  <a:solidFill>
                    <a:srgbClr val="7598D9">
                      <a:lumMod val="50000"/>
                    </a:srgbClr>
                  </a:solidFill>
                  <a:latin typeface="Gill Sans MT"/>
                  <a:ea typeface="+mn-ea"/>
                  <a:cs typeface="Times New Roman"/>
                </a:rPr>
                <a:t>والتعمير</a:t>
              </a:r>
              <a:endParaRPr lang="en-US" sz="1600" b="0" i="0" dirty="0">
                <a:solidFill>
                  <a:srgbClr val="7598D9">
                    <a:lumMod val="50000"/>
                  </a:srgbClr>
                </a:solidFill>
                <a:latin typeface="Gill Sans MT"/>
                <a:ea typeface="+mn-ea"/>
                <a:cs typeface="Times New Roman"/>
              </a:endParaRPr>
            </a:p>
          </p:txBody>
        </p:sp>
        <p:sp>
          <p:nvSpPr>
            <p:cNvPr id="9" name="TextBox 8"/>
            <p:cNvSpPr txBox="1"/>
            <p:nvPr/>
          </p:nvSpPr>
          <p:spPr>
            <a:xfrm>
              <a:off x="5559687" y="1713109"/>
              <a:ext cx="1463040" cy="1846659"/>
            </a:xfrm>
            <a:prstGeom prst="rect">
              <a:avLst/>
            </a:prstGeom>
            <a:solidFill>
              <a:schemeClr val="accent5">
                <a:lumMod val="20000"/>
                <a:lumOff val="80000"/>
              </a:schemeClr>
            </a:solidFill>
          </p:spPr>
          <p:txBody>
            <a:bodyPr wrap="square" rtlCol="0">
              <a:spAutoFit/>
            </a:bodyPr>
            <a:lstStyle/>
            <a:p>
              <a:pPr algn="r" defTabSz="914400" rtl="1">
                <a:spcAft>
                  <a:spcPts val="0"/>
                </a:spcAft>
                <a:buNone/>
              </a:pPr>
              <a:r>
                <a:rPr lang="en-US" sz="2000" b="1" i="0" dirty="0">
                  <a:solidFill>
                    <a:srgbClr val="7598D9">
                      <a:lumMod val="50000"/>
                    </a:srgbClr>
                  </a:solidFill>
                  <a:latin typeface="Gill Sans MT"/>
                  <a:ea typeface="+mn-ea"/>
                  <a:cs typeface="Times New Roman"/>
                </a:rPr>
                <a:t>IDA</a:t>
              </a:r>
            </a:p>
            <a:p>
              <a:pPr algn="r" defTabSz="914400" rtl="1">
                <a:spcAft>
                  <a:spcPts val="0"/>
                </a:spcAft>
                <a:buNone/>
              </a:pPr>
              <a:endParaRPr lang="en-US" sz="1400" dirty="0" smtClean="0">
                <a:solidFill>
                  <a:srgbClr val="7598D9"/>
                </a:solidFill>
                <a:latin typeface="Gill Sans MT"/>
                <a:cs typeface="Times New Roman"/>
              </a:endParaRPr>
            </a:p>
            <a:p>
              <a:pPr algn="r" defTabSz="914400" rtl="1">
                <a:spcAft>
                  <a:spcPts val="0"/>
                </a:spcAft>
                <a:buNone/>
              </a:pPr>
              <a:r>
                <a:rPr lang="en-US" sz="1600" b="0" i="0" dirty="0" err="1">
                  <a:solidFill>
                    <a:srgbClr val="7598D9">
                      <a:lumMod val="50000"/>
                    </a:srgbClr>
                  </a:solidFill>
                  <a:latin typeface="Gill Sans MT"/>
                  <a:ea typeface="+mn-ea"/>
                  <a:cs typeface="Times New Roman"/>
                </a:rPr>
                <a:t>المؤسسة</a:t>
              </a:r>
              <a:r>
                <a:rPr lang="en-US" sz="1600" b="0" i="0" dirty="0">
                  <a:solidFill>
                    <a:srgbClr val="7598D9">
                      <a:lumMod val="50000"/>
                    </a:srgbClr>
                  </a:solidFill>
                  <a:latin typeface="Gill Sans MT"/>
                  <a:ea typeface="+mn-ea"/>
                  <a:cs typeface="Times New Roman"/>
                </a:rPr>
                <a:t> </a:t>
              </a:r>
              <a:r>
                <a:rPr lang="en-US" sz="1600" b="0" i="0" dirty="0" err="1">
                  <a:solidFill>
                    <a:srgbClr val="7598D9">
                      <a:lumMod val="50000"/>
                    </a:srgbClr>
                  </a:solidFill>
                  <a:latin typeface="Gill Sans MT"/>
                  <a:ea typeface="+mn-ea"/>
                  <a:cs typeface="Times New Roman"/>
                </a:rPr>
                <a:t>الدولية</a:t>
              </a:r>
              <a:r>
                <a:rPr lang="en-US" sz="1600" b="0" i="0" dirty="0">
                  <a:solidFill>
                    <a:srgbClr val="7598D9">
                      <a:lumMod val="50000"/>
                    </a:srgbClr>
                  </a:solidFill>
                  <a:latin typeface="Gill Sans MT"/>
                  <a:ea typeface="+mn-ea"/>
                  <a:cs typeface="Times New Roman"/>
                </a:rPr>
                <a:t> </a:t>
              </a:r>
              <a:r>
                <a:rPr lang="en-US" sz="1600" b="0" i="0" dirty="0" err="1">
                  <a:solidFill>
                    <a:srgbClr val="7598D9">
                      <a:lumMod val="50000"/>
                    </a:srgbClr>
                  </a:solidFill>
                  <a:latin typeface="Gill Sans MT"/>
                  <a:ea typeface="+mn-ea"/>
                  <a:cs typeface="Times New Roman"/>
                </a:rPr>
                <a:t>للتنمية</a:t>
              </a:r>
              <a:endParaRPr lang="en-US" sz="1600" b="0" i="0" dirty="0">
                <a:solidFill>
                  <a:srgbClr val="7598D9">
                    <a:lumMod val="50000"/>
                  </a:srgbClr>
                </a:solidFill>
                <a:latin typeface="Gill Sans MT"/>
                <a:ea typeface="+mn-ea"/>
                <a:cs typeface="Times New Roman"/>
              </a:endParaRPr>
            </a:p>
            <a:p>
              <a:pPr algn="r" defTabSz="914400" rtl="1">
                <a:spcAft>
                  <a:spcPts val="0"/>
                </a:spcAft>
                <a:buNone/>
              </a:pPr>
              <a:endParaRPr lang="en-US" sz="1600" dirty="0" smtClean="0">
                <a:solidFill>
                  <a:srgbClr val="7598D9"/>
                </a:solidFill>
                <a:latin typeface="Gill Sans MT"/>
                <a:cs typeface="Times New Roman"/>
              </a:endParaRPr>
            </a:p>
            <a:p>
              <a:pPr algn="r" defTabSz="914400" rtl="1">
                <a:spcAft>
                  <a:spcPts val="0"/>
                </a:spcAft>
                <a:buNone/>
              </a:pPr>
              <a:endParaRPr lang="en-US" sz="1600" dirty="0" smtClean="0">
                <a:solidFill>
                  <a:srgbClr val="7598D9"/>
                </a:solidFill>
                <a:latin typeface="Gill Sans MT"/>
                <a:cs typeface="Times New Roman"/>
              </a:endParaRPr>
            </a:p>
          </p:txBody>
        </p:sp>
        <p:sp>
          <p:nvSpPr>
            <p:cNvPr id="10" name="TextBox 9"/>
            <p:cNvSpPr txBox="1"/>
            <p:nvPr/>
          </p:nvSpPr>
          <p:spPr>
            <a:xfrm>
              <a:off x="3834383" y="1709795"/>
              <a:ext cx="1645920" cy="1354217"/>
            </a:xfrm>
            <a:prstGeom prst="rect">
              <a:avLst/>
            </a:prstGeom>
            <a:solidFill>
              <a:schemeClr val="accent5">
                <a:lumMod val="20000"/>
                <a:lumOff val="80000"/>
              </a:schemeClr>
            </a:solidFill>
          </p:spPr>
          <p:txBody>
            <a:bodyPr wrap="square" rtlCol="0">
              <a:spAutoFit/>
            </a:bodyPr>
            <a:lstStyle/>
            <a:p>
              <a:pPr algn="r" defTabSz="914400" rtl="1">
                <a:spcAft>
                  <a:spcPts val="0"/>
                </a:spcAft>
                <a:buNone/>
              </a:pPr>
              <a:r>
                <a:rPr lang="en-US" sz="2000" b="1" i="0">
                  <a:solidFill>
                    <a:srgbClr val="AEBAD5">
                      <a:lumMod val="50000"/>
                    </a:srgbClr>
                  </a:solidFill>
                  <a:latin typeface="Gill Sans MT"/>
                  <a:ea typeface="+mn-ea"/>
                  <a:cs typeface="Times New Roman"/>
                </a:rPr>
                <a:t>IFC</a:t>
              </a:r>
            </a:p>
            <a:p>
              <a:pPr algn="r" defTabSz="914400" rtl="1">
                <a:spcAft>
                  <a:spcPts val="0"/>
                </a:spcAft>
                <a:buFontTx/>
                <a:buChar char="•"/>
              </a:pPr>
              <a:endParaRPr lang="en-US" sz="1400" dirty="0" smtClean="0">
                <a:solidFill>
                  <a:schemeClr val="accent5">
                    <a:lumMod val="50000"/>
                  </a:schemeClr>
                </a:solidFill>
                <a:latin typeface="Gill Sans MT"/>
                <a:cs typeface="Times New Roman"/>
              </a:endParaRPr>
            </a:p>
            <a:p>
              <a:pPr algn="r" defTabSz="914400" rtl="1">
                <a:spcAft>
                  <a:spcPts val="0"/>
                </a:spcAft>
                <a:buNone/>
              </a:pPr>
              <a:r>
                <a:rPr lang="en-US" sz="1600" b="0" i="0">
                  <a:solidFill>
                    <a:srgbClr val="AEBAD5">
                      <a:lumMod val="50000"/>
                    </a:srgbClr>
                  </a:solidFill>
                  <a:latin typeface="Gill Sans MT"/>
                  <a:ea typeface="+mn-ea"/>
                  <a:cs typeface="Times New Roman"/>
                </a:rPr>
                <a:t>مؤسسة التمويل الدولية</a:t>
              </a:r>
            </a:p>
          </p:txBody>
        </p:sp>
        <p:sp>
          <p:nvSpPr>
            <p:cNvPr id="11" name="TextBox 10"/>
            <p:cNvSpPr txBox="1"/>
            <p:nvPr/>
          </p:nvSpPr>
          <p:spPr>
            <a:xfrm>
              <a:off x="2225041" y="1713110"/>
              <a:ext cx="1463040" cy="1846659"/>
            </a:xfrm>
            <a:prstGeom prst="rect">
              <a:avLst/>
            </a:prstGeom>
            <a:solidFill>
              <a:schemeClr val="accent5">
                <a:lumMod val="20000"/>
                <a:lumOff val="80000"/>
              </a:schemeClr>
            </a:solidFill>
          </p:spPr>
          <p:txBody>
            <a:bodyPr wrap="square" rtlCol="0">
              <a:spAutoFit/>
            </a:bodyPr>
            <a:lstStyle/>
            <a:p>
              <a:pPr algn="r" defTabSz="914400" rtl="1">
                <a:spcAft>
                  <a:spcPts val="0"/>
                </a:spcAft>
                <a:buNone/>
              </a:pPr>
              <a:r>
                <a:rPr lang="en-US" sz="2000" b="1" i="0" dirty="0">
                  <a:solidFill>
                    <a:srgbClr val="7598D9">
                      <a:lumMod val="50000"/>
                    </a:srgbClr>
                  </a:solidFill>
                  <a:latin typeface="Gill Sans MT"/>
                  <a:ea typeface="+mn-ea"/>
                  <a:cs typeface="Times New Roman"/>
                </a:rPr>
                <a:t>MIGA</a:t>
              </a:r>
            </a:p>
            <a:p>
              <a:pPr algn="r" defTabSz="914400" rtl="1">
                <a:spcAft>
                  <a:spcPts val="0"/>
                </a:spcAft>
                <a:buNone/>
              </a:pPr>
              <a:endParaRPr lang="en-US" sz="1400" dirty="0" smtClean="0">
                <a:solidFill>
                  <a:srgbClr val="7598D9"/>
                </a:solidFill>
                <a:latin typeface="Gill Sans MT"/>
                <a:cs typeface="Times New Roman"/>
              </a:endParaRPr>
            </a:p>
            <a:p>
              <a:pPr algn="r" defTabSz="914400" rtl="1">
                <a:spcAft>
                  <a:spcPts val="0"/>
                </a:spcAft>
                <a:buNone/>
              </a:pPr>
              <a:r>
                <a:rPr lang="en-US" sz="1600" b="0" i="0" dirty="0" err="1">
                  <a:solidFill>
                    <a:srgbClr val="7598D9">
                      <a:lumMod val="50000"/>
                    </a:srgbClr>
                  </a:solidFill>
                  <a:latin typeface="Gill Sans MT"/>
                  <a:ea typeface="+mn-ea"/>
                  <a:cs typeface="Times New Roman"/>
                </a:rPr>
                <a:t>الوكالة</a:t>
              </a:r>
              <a:r>
                <a:rPr lang="en-US" sz="1600" b="0" i="0" dirty="0">
                  <a:solidFill>
                    <a:srgbClr val="7598D9">
                      <a:lumMod val="50000"/>
                    </a:srgbClr>
                  </a:solidFill>
                  <a:latin typeface="Gill Sans MT"/>
                  <a:ea typeface="+mn-ea"/>
                  <a:cs typeface="Times New Roman"/>
                </a:rPr>
                <a:t> </a:t>
              </a:r>
              <a:r>
                <a:rPr lang="en-US" sz="1600" b="0" i="0" dirty="0" err="1">
                  <a:solidFill>
                    <a:srgbClr val="7598D9">
                      <a:lumMod val="50000"/>
                    </a:srgbClr>
                  </a:solidFill>
                  <a:latin typeface="Gill Sans MT"/>
                  <a:ea typeface="+mn-ea"/>
                  <a:cs typeface="Times New Roman"/>
                </a:rPr>
                <a:t>الدولية</a:t>
              </a:r>
              <a:r>
                <a:rPr lang="en-US" sz="1600" b="0" i="0" dirty="0">
                  <a:solidFill>
                    <a:srgbClr val="7598D9">
                      <a:lumMod val="50000"/>
                    </a:srgbClr>
                  </a:solidFill>
                  <a:latin typeface="Gill Sans MT"/>
                  <a:ea typeface="+mn-ea"/>
                  <a:cs typeface="Times New Roman"/>
                </a:rPr>
                <a:t> </a:t>
              </a:r>
              <a:r>
                <a:rPr lang="en-US" sz="1600" b="0" i="0" dirty="0" err="1">
                  <a:solidFill>
                    <a:srgbClr val="7598D9">
                      <a:lumMod val="50000"/>
                    </a:srgbClr>
                  </a:solidFill>
                  <a:latin typeface="Gill Sans MT"/>
                  <a:ea typeface="+mn-ea"/>
                  <a:cs typeface="Times New Roman"/>
                </a:rPr>
                <a:t>لضمان</a:t>
              </a:r>
              <a:r>
                <a:rPr lang="en-US" sz="1600" b="0" i="0" dirty="0">
                  <a:solidFill>
                    <a:srgbClr val="7598D9">
                      <a:lumMod val="50000"/>
                    </a:srgbClr>
                  </a:solidFill>
                  <a:latin typeface="Gill Sans MT"/>
                  <a:ea typeface="+mn-ea"/>
                  <a:cs typeface="Times New Roman"/>
                </a:rPr>
                <a:t> </a:t>
              </a:r>
              <a:r>
                <a:rPr lang="en-US" sz="1600" b="0" i="0" dirty="0" err="1">
                  <a:solidFill>
                    <a:srgbClr val="7598D9">
                      <a:lumMod val="50000"/>
                    </a:srgbClr>
                  </a:solidFill>
                  <a:latin typeface="Gill Sans MT"/>
                  <a:ea typeface="+mn-ea"/>
                  <a:cs typeface="Times New Roman"/>
                </a:rPr>
                <a:t>الاستثمار</a:t>
              </a:r>
              <a:endParaRPr lang="en-US" sz="1600" b="0" i="0" dirty="0">
                <a:solidFill>
                  <a:srgbClr val="7598D9">
                    <a:lumMod val="50000"/>
                  </a:srgbClr>
                </a:solidFill>
                <a:latin typeface="Gill Sans MT"/>
                <a:ea typeface="+mn-ea"/>
                <a:cs typeface="Times New Roman"/>
              </a:endParaRPr>
            </a:p>
            <a:p>
              <a:pPr algn="r" defTabSz="914400" rtl="1">
                <a:spcAft>
                  <a:spcPts val="0"/>
                </a:spcAft>
                <a:buNone/>
              </a:pPr>
              <a:endParaRPr lang="en-US" sz="1600" dirty="0" smtClean="0">
                <a:solidFill>
                  <a:srgbClr val="7598D9"/>
                </a:solidFill>
                <a:latin typeface="Gill Sans MT"/>
                <a:cs typeface="Times New Roman"/>
              </a:endParaRPr>
            </a:p>
          </p:txBody>
        </p:sp>
        <p:sp>
          <p:nvSpPr>
            <p:cNvPr id="22" name="Rectangle 21"/>
            <p:cNvSpPr/>
            <p:nvPr/>
          </p:nvSpPr>
          <p:spPr bwMode="auto">
            <a:xfrm>
              <a:off x="274320" y="1353312"/>
              <a:ext cx="8723376" cy="4626864"/>
            </a:xfrm>
            <a:prstGeom prst="rect">
              <a:avLst/>
            </a:prstGeom>
            <a:noFill/>
            <a:ln w="19050" cap="flat" cmpd="sng" algn="ctr">
              <a:solidFill>
                <a:srgbClr val="EA7125"/>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indent="-115888" fontAlgn="base">
                <a:spcBef>
                  <a:spcPct val="50000"/>
                </a:spcBef>
                <a:spcAft>
                  <a:spcPct val="0"/>
                </a:spcAft>
                <a:buFontTx/>
                <a:buChar char="•"/>
              </a:pPr>
              <a:endParaRPr lang="en-US" sz="1300" dirty="0" smtClean="0">
                <a:solidFill>
                  <a:prstClr val="black"/>
                </a:solidFill>
                <a:cs typeface="Times New Roman" pitchFamily="18" charset="0"/>
              </a:endParaRPr>
            </a:p>
          </p:txBody>
        </p:sp>
        <p:sp>
          <p:nvSpPr>
            <p:cNvPr id="13" name="TextBox 12"/>
            <p:cNvSpPr txBox="1"/>
            <p:nvPr/>
          </p:nvSpPr>
          <p:spPr>
            <a:xfrm>
              <a:off x="457200" y="1697433"/>
              <a:ext cx="1463040" cy="1846659"/>
            </a:xfrm>
            <a:prstGeom prst="rect">
              <a:avLst/>
            </a:prstGeom>
            <a:solidFill>
              <a:schemeClr val="accent5">
                <a:lumMod val="20000"/>
                <a:lumOff val="80000"/>
              </a:schemeClr>
            </a:solidFill>
          </p:spPr>
          <p:txBody>
            <a:bodyPr wrap="square" rtlCol="0">
              <a:spAutoFit/>
            </a:bodyPr>
            <a:lstStyle/>
            <a:p>
              <a:pPr algn="r" defTabSz="914400" rtl="1">
                <a:spcAft>
                  <a:spcPts val="0"/>
                </a:spcAft>
                <a:buNone/>
              </a:pPr>
              <a:r>
                <a:rPr lang="en-US" sz="2000" b="1" i="0" dirty="0">
                  <a:solidFill>
                    <a:srgbClr val="7598D9">
                      <a:lumMod val="50000"/>
                    </a:srgbClr>
                  </a:solidFill>
                  <a:latin typeface="Gill Sans MT"/>
                  <a:ea typeface="+mn-ea"/>
                  <a:cs typeface="Times New Roman"/>
                </a:rPr>
                <a:t>ICSID</a:t>
              </a:r>
            </a:p>
            <a:p>
              <a:pPr algn="r" defTabSz="914400" rtl="1">
                <a:spcAft>
                  <a:spcPts val="0"/>
                </a:spcAft>
                <a:buNone/>
              </a:pPr>
              <a:endParaRPr lang="en-US" sz="1400" dirty="0" smtClean="0">
                <a:solidFill>
                  <a:srgbClr val="7598D9"/>
                </a:solidFill>
                <a:latin typeface="Gill Sans MT"/>
                <a:cs typeface="Times New Roman"/>
              </a:endParaRPr>
            </a:p>
            <a:p>
              <a:pPr algn="r" defTabSz="914400" rtl="1">
                <a:spcAft>
                  <a:spcPts val="0"/>
                </a:spcAft>
                <a:buNone/>
              </a:pPr>
              <a:r>
                <a:rPr lang="en-US" sz="1600" b="0" i="0" dirty="0" err="1">
                  <a:solidFill>
                    <a:srgbClr val="7598D9">
                      <a:lumMod val="50000"/>
                    </a:srgbClr>
                  </a:solidFill>
                  <a:latin typeface="Gill Sans MT"/>
                  <a:ea typeface="+mn-ea"/>
                  <a:cs typeface="Times New Roman"/>
                </a:rPr>
                <a:t>المركز</a:t>
              </a:r>
              <a:r>
                <a:rPr lang="en-US" sz="1600" b="0" i="0" dirty="0">
                  <a:solidFill>
                    <a:srgbClr val="7598D9">
                      <a:lumMod val="50000"/>
                    </a:srgbClr>
                  </a:solidFill>
                  <a:latin typeface="Gill Sans MT"/>
                  <a:ea typeface="+mn-ea"/>
                  <a:cs typeface="Times New Roman"/>
                </a:rPr>
                <a:t> </a:t>
              </a:r>
              <a:r>
                <a:rPr lang="en-US" sz="1600" b="0" i="0" dirty="0" err="1">
                  <a:solidFill>
                    <a:srgbClr val="7598D9">
                      <a:lumMod val="50000"/>
                    </a:srgbClr>
                  </a:solidFill>
                  <a:latin typeface="Gill Sans MT"/>
                  <a:ea typeface="+mn-ea"/>
                  <a:cs typeface="Times New Roman"/>
                </a:rPr>
                <a:t>الدولي</a:t>
              </a:r>
              <a:r>
                <a:rPr lang="en-US" sz="1600" b="0" i="0" dirty="0">
                  <a:solidFill>
                    <a:srgbClr val="7598D9">
                      <a:lumMod val="50000"/>
                    </a:srgbClr>
                  </a:solidFill>
                  <a:latin typeface="Gill Sans MT"/>
                  <a:ea typeface="+mn-ea"/>
                  <a:cs typeface="Times New Roman"/>
                </a:rPr>
                <a:t> </a:t>
              </a:r>
              <a:r>
                <a:rPr lang="en-US" sz="1600" b="0" i="0" dirty="0" err="1">
                  <a:solidFill>
                    <a:srgbClr val="7598D9">
                      <a:lumMod val="50000"/>
                    </a:srgbClr>
                  </a:solidFill>
                  <a:latin typeface="Gill Sans MT"/>
                  <a:ea typeface="+mn-ea"/>
                  <a:cs typeface="Times New Roman"/>
                </a:rPr>
                <a:t>لتسوية</a:t>
              </a:r>
              <a:r>
                <a:rPr lang="en-US" sz="1600" b="0" i="0" dirty="0">
                  <a:solidFill>
                    <a:srgbClr val="7598D9">
                      <a:lumMod val="50000"/>
                    </a:srgbClr>
                  </a:solidFill>
                  <a:latin typeface="Gill Sans MT"/>
                  <a:ea typeface="+mn-ea"/>
                  <a:cs typeface="Times New Roman"/>
                </a:rPr>
                <a:t> </a:t>
              </a:r>
              <a:r>
                <a:rPr lang="en-US" sz="1600" b="0" i="0" dirty="0" err="1">
                  <a:solidFill>
                    <a:srgbClr val="7598D9">
                      <a:lumMod val="50000"/>
                    </a:srgbClr>
                  </a:solidFill>
                  <a:latin typeface="Gill Sans MT"/>
                  <a:ea typeface="+mn-ea"/>
                  <a:cs typeface="Times New Roman"/>
                </a:rPr>
                <a:t>منازعات</a:t>
              </a:r>
              <a:r>
                <a:rPr lang="en-US" sz="1600" b="0" i="0" dirty="0">
                  <a:solidFill>
                    <a:srgbClr val="7598D9">
                      <a:lumMod val="50000"/>
                    </a:srgbClr>
                  </a:solidFill>
                  <a:latin typeface="Gill Sans MT"/>
                  <a:ea typeface="+mn-ea"/>
                  <a:cs typeface="Times New Roman"/>
                </a:rPr>
                <a:t> </a:t>
              </a:r>
              <a:r>
                <a:rPr lang="en-US" sz="1600" b="0" i="0" dirty="0" err="1">
                  <a:solidFill>
                    <a:srgbClr val="7598D9">
                      <a:lumMod val="50000"/>
                    </a:srgbClr>
                  </a:solidFill>
                  <a:latin typeface="Gill Sans MT"/>
                  <a:ea typeface="+mn-ea"/>
                  <a:cs typeface="Times New Roman"/>
                </a:rPr>
                <a:t>الاستثمار</a:t>
              </a:r>
              <a:endParaRPr lang="en-US" sz="1600" b="0" i="0" dirty="0">
                <a:solidFill>
                  <a:srgbClr val="7598D9">
                    <a:lumMod val="50000"/>
                  </a:srgbClr>
                </a:solidFill>
                <a:latin typeface="Gill Sans MT"/>
                <a:ea typeface="+mn-ea"/>
                <a:cs typeface="Times New Roman"/>
              </a:endParaRPr>
            </a:p>
          </p:txBody>
        </p:sp>
      </p:grpSp>
    </p:spTree>
    <p:extLst>
      <p:ext uri="{BB962C8B-B14F-4D97-AF65-F5344CB8AC3E}">
        <p14:creationId xmlns:p14="http://schemas.microsoft.com/office/powerpoint/2010/main" val="3591887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11977"/>
            <a:ext cx="7772400" cy="731520"/>
          </a:xfrm>
        </p:spPr>
        <p:txBody>
          <a:bodyPr/>
          <a:lstStyle/>
          <a:p>
            <a:pPr algn="ctr" defTabSz="914400" rtl="1">
              <a:spcBef>
                <a:spcPts val="0"/>
              </a:spcBef>
              <a:spcAft>
                <a:spcPts val="0"/>
              </a:spcAft>
              <a:buNone/>
            </a:pPr>
            <a:r>
              <a:rPr lang="en-US" sz="2800" b="1" i="0">
                <a:solidFill>
                  <a:srgbClr val="014C6D"/>
                </a:solidFill>
                <a:latin typeface="Gill Sans MT"/>
                <a:ea typeface="+mj-ea"/>
                <a:cs typeface="+mj-cs"/>
              </a:rPr>
              <a:t>هدفان لمجموعة البنك الدولي</a:t>
            </a:r>
          </a:p>
        </p:txBody>
      </p:sp>
      <p:sp>
        <p:nvSpPr>
          <p:cNvPr id="4" name="Slide Number Placeholder 3"/>
          <p:cNvSpPr>
            <a:spLocks noGrp="1"/>
          </p:cNvSpPr>
          <p:nvPr>
            <p:ph type="sldNum" sz="quarter" idx="12"/>
          </p:nvPr>
        </p:nvSpPr>
        <p:spPr/>
        <p:txBody>
          <a:bodyPr/>
          <a:lstStyle/>
          <a:p>
            <a:pPr algn="ctr" defTabSz="914400" rtl="1">
              <a:spcBef>
                <a:spcPts val="0"/>
              </a:spcBef>
              <a:buNone/>
            </a:pPr>
            <a:fld id="{8CD079F0-CA9F-B640-8E87-DAB80C0163A1}" type="slidenum">
              <a:rPr lang="en-US" sz="1100" b="1" i="0">
                <a:solidFill>
                  <a:schemeClr val="bg1"/>
                </a:solidFill>
                <a:latin typeface="Trebuchet MS"/>
                <a:ea typeface="+mn-ea"/>
                <a:cs typeface="+mn-cs"/>
              </a:rPr>
              <a:t>5</a:t>
            </a:fld>
            <a:endParaRPr lang="en-US" sz="1100" b="1" i="0">
              <a:solidFill>
                <a:schemeClr val="bg1"/>
              </a:solidFill>
              <a:latin typeface="Trebuchet MS"/>
              <a:ea typeface="+mn-ea"/>
              <a:cs typeface="+mn-cs"/>
            </a:endParaRPr>
          </a:p>
        </p:txBody>
      </p:sp>
      <p:grpSp>
        <p:nvGrpSpPr>
          <p:cNvPr id="7" name="Group 6"/>
          <p:cNvGrpSpPr/>
          <p:nvPr/>
        </p:nvGrpSpPr>
        <p:grpSpPr>
          <a:xfrm>
            <a:off x="676657" y="726290"/>
            <a:ext cx="7782239" cy="4572000"/>
            <a:chOff x="676657" y="1179576"/>
            <a:chExt cx="7782239" cy="4572000"/>
          </a:xfrm>
        </p:grpSpPr>
        <p:sp>
          <p:nvSpPr>
            <p:cNvPr id="13" name="Rectangle 12"/>
            <p:cNvSpPr/>
            <p:nvPr/>
          </p:nvSpPr>
          <p:spPr bwMode="auto">
            <a:xfrm>
              <a:off x="677005" y="3474720"/>
              <a:ext cx="3657948" cy="2011680"/>
            </a:xfrm>
            <a:prstGeom prst="rect">
              <a:avLst/>
            </a:prstGeom>
            <a:solidFill>
              <a:schemeClr val="accent6">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pitchFamily="18" charset="0"/>
              </a:endParaRPr>
            </a:p>
          </p:txBody>
        </p:sp>
        <p:sp>
          <p:nvSpPr>
            <p:cNvPr id="3" name="Rectangle 2"/>
            <p:cNvSpPr/>
            <p:nvPr/>
          </p:nvSpPr>
          <p:spPr bwMode="auto">
            <a:xfrm>
              <a:off x="4800601" y="1463040"/>
              <a:ext cx="3658295" cy="2011680"/>
            </a:xfrm>
            <a:prstGeom prst="rect">
              <a:avLst/>
            </a:prstGeom>
            <a:solidFill>
              <a:schemeClr val="accent5">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pitchFamily="18" charset="0"/>
              </a:endParaRPr>
            </a:p>
          </p:txBody>
        </p:sp>
        <p:sp>
          <p:nvSpPr>
            <p:cNvPr id="5" name="Rectangle 4"/>
            <p:cNvSpPr/>
            <p:nvPr/>
          </p:nvSpPr>
          <p:spPr bwMode="auto">
            <a:xfrm>
              <a:off x="676657" y="1463040"/>
              <a:ext cx="3657600" cy="201168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pitchFamily="18" charset="0"/>
              </a:endParaRPr>
            </a:p>
          </p:txBody>
        </p:sp>
        <p:sp>
          <p:nvSpPr>
            <p:cNvPr id="6" name="TextBox 5"/>
            <p:cNvSpPr txBox="1"/>
            <p:nvPr/>
          </p:nvSpPr>
          <p:spPr>
            <a:xfrm>
              <a:off x="1161289" y="1592750"/>
              <a:ext cx="2002188" cy="2062103"/>
            </a:xfrm>
            <a:prstGeom prst="rect">
              <a:avLst/>
            </a:prstGeom>
            <a:noFill/>
          </p:spPr>
          <p:txBody>
            <a:bodyPr wrap="square" rtlCol="0">
              <a:spAutoFit/>
            </a:bodyPr>
            <a:lstStyle/>
            <a:p>
              <a:pPr algn="r" rtl="1"/>
              <a:r>
                <a:rPr lang="ar-EG" sz="3200" b="1" dirty="0">
                  <a:solidFill>
                    <a:schemeClr val="bg1"/>
                  </a:solidFill>
                  <a:latin typeface="Gill Sans MT"/>
                </a:rPr>
                <a:t>القضاء على</a:t>
              </a:r>
            </a:p>
            <a:p>
              <a:pPr algn="r" rtl="1"/>
              <a:r>
                <a:rPr lang="ar-EG" sz="3200" b="1" dirty="0">
                  <a:solidFill>
                    <a:schemeClr val="bg1"/>
                  </a:solidFill>
                  <a:latin typeface="Gill Sans MT"/>
                </a:rPr>
                <a:t>الفقر</a:t>
              </a:r>
            </a:p>
            <a:p>
              <a:pPr algn="r" rtl="1"/>
              <a:r>
                <a:rPr lang="ar-EG" sz="3200" b="1" dirty="0">
                  <a:solidFill>
                    <a:schemeClr val="bg1"/>
                  </a:solidFill>
                  <a:latin typeface="Gill Sans MT"/>
                </a:rPr>
                <a:t>المدقع</a:t>
              </a:r>
            </a:p>
            <a:p>
              <a:pPr algn="r" rtl="1"/>
              <a:endParaRPr lang="ar-EG" sz="3200" b="1" dirty="0" err="1">
                <a:solidFill>
                  <a:schemeClr val="bg1"/>
                </a:solidFill>
                <a:latin typeface="Gill Sans MT"/>
              </a:endParaRPr>
            </a:p>
          </p:txBody>
        </p:sp>
        <p:sp>
          <p:nvSpPr>
            <p:cNvPr id="10" name="Down Arrow 9"/>
            <p:cNvSpPr/>
            <p:nvPr/>
          </p:nvSpPr>
          <p:spPr bwMode="auto">
            <a:xfrm>
              <a:off x="3246816" y="1179576"/>
              <a:ext cx="1463040" cy="2011680"/>
            </a:xfrm>
            <a:prstGeom prst="down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pitchFamily="18" charset="0"/>
              </a:endParaRPr>
            </a:p>
          </p:txBody>
        </p:sp>
        <p:sp>
          <p:nvSpPr>
            <p:cNvPr id="23" name="Rectangle 22"/>
            <p:cNvSpPr/>
            <p:nvPr/>
          </p:nvSpPr>
          <p:spPr bwMode="auto">
            <a:xfrm>
              <a:off x="4801296" y="3474720"/>
              <a:ext cx="3657600" cy="2011680"/>
            </a:xfrm>
            <a:prstGeom prst="rect">
              <a:avLst/>
            </a:prstGeom>
            <a:solidFill>
              <a:schemeClr val="accent5">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pitchFamily="18" charset="0"/>
              </a:endParaRPr>
            </a:p>
          </p:txBody>
        </p:sp>
        <p:sp>
          <p:nvSpPr>
            <p:cNvPr id="24" name="TextBox 23"/>
            <p:cNvSpPr txBox="1"/>
            <p:nvPr/>
          </p:nvSpPr>
          <p:spPr>
            <a:xfrm>
              <a:off x="6053328" y="3674528"/>
              <a:ext cx="2276855" cy="1569660"/>
            </a:xfrm>
            <a:prstGeom prst="rect">
              <a:avLst/>
            </a:prstGeom>
            <a:noFill/>
          </p:spPr>
          <p:txBody>
            <a:bodyPr wrap="square" rtlCol="0">
              <a:spAutoFit/>
            </a:bodyPr>
            <a:lstStyle/>
            <a:p>
              <a:pPr algn="r" rtl="1"/>
              <a:r>
                <a:rPr lang="ar-EG" sz="3200" b="1" dirty="0">
                  <a:solidFill>
                    <a:schemeClr val="bg1"/>
                  </a:solidFill>
                  <a:latin typeface="Gill Sans MT"/>
                </a:rPr>
                <a:t>تعزيز الرفاهية  </a:t>
              </a:r>
            </a:p>
            <a:p>
              <a:pPr algn="r" rtl="1"/>
              <a:r>
                <a:rPr lang="ar-EG" sz="3200" b="1" dirty="0">
                  <a:solidFill>
                    <a:schemeClr val="bg1"/>
                  </a:solidFill>
                  <a:latin typeface="Gill Sans MT"/>
                </a:rPr>
                <a:t>المشتركة</a:t>
              </a:r>
            </a:p>
            <a:p>
              <a:pPr algn="r" rtl="1"/>
              <a:endParaRPr lang="ar-EG" sz="3200" b="1" dirty="0" err="1">
                <a:solidFill>
                  <a:schemeClr val="bg1"/>
                </a:solidFill>
                <a:latin typeface="Gill Sans MT"/>
              </a:endParaRPr>
            </a:p>
          </p:txBody>
        </p:sp>
        <p:sp>
          <p:nvSpPr>
            <p:cNvPr id="15" name="Down Arrow 14"/>
            <p:cNvSpPr/>
            <p:nvPr/>
          </p:nvSpPr>
          <p:spPr bwMode="auto">
            <a:xfrm flipH="1" flipV="1">
              <a:off x="4426393" y="3739896"/>
              <a:ext cx="1463040" cy="2011680"/>
            </a:xfrm>
            <a:prstGeom prst="down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pitchFamily="18" charset="0"/>
              </a:endParaRPr>
            </a:p>
          </p:txBody>
        </p:sp>
        <p:sp>
          <p:nvSpPr>
            <p:cNvPr id="14" name="TextBox 13"/>
            <p:cNvSpPr txBox="1"/>
            <p:nvPr/>
          </p:nvSpPr>
          <p:spPr>
            <a:xfrm>
              <a:off x="1125508" y="3887206"/>
              <a:ext cx="2002188" cy="1200329"/>
            </a:xfrm>
            <a:prstGeom prst="rect">
              <a:avLst/>
            </a:prstGeom>
            <a:noFill/>
          </p:spPr>
          <p:txBody>
            <a:bodyPr wrap="square" rtlCol="0">
              <a:spAutoFit/>
            </a:bodyPr>
            <a:lstStyle/>
            <a:p>
              <a:pPr algn="r" rtl="1"/>
              <a:r>
                <a:rPr lang="ar-EG" dirty="0">
                  <a:solidFill>
                    <a:srgbClr val="777C84">
                      <a:lumMod val="75000"/>
                    </a:srgbClr>
                  </a:solidFill>
                  <a:latin typeface="Futura"/>
                </a:rPr>
                <a:t>من 18 في المائة  </a:t>
              </a:r>
            </a:p>
            <a:p>
              <a:pPr algn="r" rtl="1"/>
              <a:r>
                <a:rPr lang="ar-EG" dirty="0">
                  <a:solidFill>
                    <a:srgbClr val="777C84">
                      <a:lumMod val="75000"/>
                    </a:srgbClr>
                  </a:solidFill>
                  <a:latin typeface="Futura"/>
                </a:rPr>
                <a:t>إلى 30 في المائة من سكان العالم في 2030</a:t>
              </a:r>
            </a:p>
            <a:p>
              <a:pPr algn="r" rtl="1"/>
              <a:endParaRPr lang="ar-EG" dirty="0" err="1">
                <a:solidFill>
                  <a:srgbClr val="777C84">
                    <a:lumMod val="75000"/>
                  </a:srgbClr>
                </a:solidFill>
                <a:latin typeface="Futura"/>
              </a:endParaRPr>
            </a:p>
          </p:txBody>
        </p:sp>
        <p:sp>
          <p:nvSpPr>
            <p:cNvPr id="16" name="Down Arrow 15"/>
            <p:cNvSpPr/>
            <p:nvPr/>
          </p:nvSpPr>
          <p:spPr bwMode="auto">
            <a:xfrm>
              <a:off x="3252912" y="2795016"/>
              <a:ext cx="1463040" cy="2449172"/>
            </a:xfrm>
            <a:prstGeom prst="downArrow">
              <a:avLst/>
            </a:prstGeom>
            <a:solidFill>
              <a:srgbClr val="FFFFFF">
                <a:alpha val="50196"/>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pitchFamily="18" charset="0"/>
              </a:endParaRPr>
            </a:p>
          </p:txBody>
        </p:sp>
        <p:sp>
          <p:nvSpPr>
            <p:cNvPr id="17" name="Down Arrow 16"/>
            <p:cNvSpPr/>
            <p:nvPr/>
          </p:nvSpPr>
          <p:spPr bwMode="auto">
            <a:xfrm flipH="1" flipV="1">
              <a:off x="4399658" y="2156570"/>
              <a:ext cx="1463040" cy="2011680"/>
            </a:xfrm>
            <a:prstGeom prst="downArrow">
              <a:avLst/>
            </a:prstGeom>
            <a:solidFill>
              <a:srgbClr val="FFFFFF">
                <a:alpha val="50196"/>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pitchFamily="18" charset="0"/>
              </a:endParaRPr>
            </a:p>
          </p:txBody>
        </p:sp>
        <p:sp>
          <p:nvSpPr>
            <p:cNvPr id="18" name="TextBox 17"/>
            <p:cNvSpPr txBox="1"/>
            <p:nvPr/>
          </p:nvSpPr>
          <p:spPr>
            <a:xfrm>
              <a:off x="6053328" y="1929744"/>
              <a:ext cx="2405568" cy="923330"/>
            </a:xfrm>
            <a:prstGeom prst="rect">
              <a:avLst/>
            </a:prstGeom>
            <a:noFill/>
          </p:spPr>
          <p:txBody>
            <a:bodyPr wrap="square" rtlCol="0">
              <a:spAutoFit/>
            </a:bodyPr>
            <a:lstStyle/>
            <a:p>
              <a:pPr algn="r" rtl="1"/>
              <a:r>
                <a:rPr lang="ar-EG" dirty="0">
                  <a:solidFill>
                    <a:srgbClr val="AEBAD5">
                      <a:lumMod val="50000"/>
                    </a:srgbClr>
                  </a:solidFill>
                  <a:latin typeface="Futura"/>
                </a:rPr>
                <a:t>زيادة دخول شريحة الأربعين في المائة (40%) الأدنى في كل بلد نام</a:t>
              </a:r>
              <a:endParaRPr lang="en-US" sz="1800" b="0" i="0" dirty="0">
                <a:solidFill>
                  <a:srgbClr val="AEBAD5">
                    <a:lumMod val="50000"/>
                  </a:srgbClr>
                </a:solidFill>
                <a:latin typeface="Futura"/>
                <a:ea typeface="+mn-ea"/>
                <a:cs typeface="+mn-cs"/>
              </a:endParaRPr>
            </a:p>
          </p:txBody>
        </p:sp>
      </p:grpSp>
      <p:sp>
        <p:nvSpPr>
          <p:cNvPr id="20" name="Title 1"/>
          <p:cNvSpPr txBox="1">
            <a:spLocks/>
          </p:cNvSpPr>
          <p:nvPr/>
        </p:nvSpPr>
        <p:spPr bwMode="auto">
          <a:xfrm>
            <a:off x="676656" y="5307434"/>
            <a:ext cx="7782239" cy="636166"/>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600" b="1">
                <a:solidFill>
                  <a:srgbClr val="014C6D"/>
                </a:solidFill>
                <a:latin typeface="+mj-lt"/>
                <a:ea typeface="+mj-ea"/>
                <a:cs typeface="+mj-cs"/>
              </a:defRPr>
            </a:lvl1pPr>
            <a:lvl2pPr algn="ctr" rtl="0" eaLnBrk="0" fontAlgn="base" hangingPunct="0">
              <a:spcBef>
                <a:spcPct val="0"/>
              </a:spcBef>
              <a:spcAft>
                <a:spcPct val="0"/>
              </a:spcAft>
              <a:defRPr sz="2600" b="1">
                <a:solidFill>
                  <a:srgbClr val="014C6D"/>
                </a:solidFill>
                <a:latin typeface="Trebuchet MS" pitchFamily="34" charset="0"/>
              </a:defRPr>
            </a:lvl2pPr>
            <a:lvl3pPr algn="ctr" rtl="0" eaLnBrk="0" fontAlgn="base" hangingPunct="0">
              <a:spcBef>
                <a:spcPct val="0"/>
              </a:spcBef>
              <a:spcAft>
                <a:spcPct val="0"/>
              </a:spcAft>
              <a:defRPr sz="2600" b="1">
                <a:solidFill>
                  <a:srgbClr val="014C6D"/>
                </a:solidFill>
                <a:latin typeface="Trebuchet MS" pitchFamily="34" charset="0"/>
              </a:defRPr>
            </a:lvl3pPr>
            <a:lvl4pPr algn="ctr" rtl="0" eaLnBrk="0" fontAlgn="base" hangingPunct="0">
              <a:spcBef>
                <a:spcPct val="0"/>
              </a:spcBef>
              <a:spcAft>
                <a:spcPct val="0"/>
              </a:spcAft>
              <a:defRPr sz="2600" b="1">
                <a:solidFill>
                  <a:srgbClr val="014C6D"/>
                </a:solidFill>
                <a:latin typeface="Trebuchet MS" pitchFamily="34" charset="0"/>
              </a:defRPr>
            </a:lvl4pPr>
            <a:lvl5pPr algn="ctr" rtl="0" eaLnBrk="0" fontAlgn="base" hangingPunct="0">
              <a:spcBef>
                <a:spcPct val="0"/>
              </a:spcBef>
              <a:spcAft>
                <a:spcPct val="0"/>
              </a:spcAft>
              <a:defRPr sz="2600" b="1">
                <a:solidFill>
                  <a:srgbClr val="014C6D"/>
                </a:solidFill>
                <a:latin typeface="Trebuchet MS" pitchFamily="34"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a:lstStyle>
          <a:p>
            <a:pPr marL="228600" rtl="1">
              <a:spcBef>
                <a:spcPts val="1200"/>
              </a:spcBef>
            </a:pPr>
            <a:r>
              <a:rPr lang="ar-EG" sz="1800" b="0" dirty="0">
                <a:solidFill>
                  <a:srgbClr val="575F6D">
                    <a:lumMod val="75000"/>
                  </a:srgbClr>
                </a:solidFill>
                <a:latin typeface="Futura"/>
                <a:ea typeface="+mn-ea"/>
                <a:cs typeface="+mn-cs"/>
              </a:rPr>
              <a:t>فرصة غير مسبوقة:                  </a:t>
            </a:r>
            <a:endParaRPr lang="ar-EG" sz="1800" b="0" dirty="0" smtClean="0">
              <a:solidFill>
                <a:srgbClr val="575F6D">
                  <a:lumMod val="75000"/>
                </a:srgbClr>
              </a:solidFill>
              <a:latin typeface="Futura"/>
              <a:ea typeface="+mn-ea"/>
              <a:cs typeface="+mn-cs"/>
            </a:endParaRPr>
          </a:p>
          <a:p>
            <a:pPr marL="228600" rtl="1">
              <a:spcBef>
                <a:spcPts val="1200"/>
              </a:spcBef>
            </a:pPr>
            <a:r>
              <a:rPr lang="ar-EG" sz="1800" b="0" dirty="0" smtClean="0">
                <a:solidFill>
                  <a:srgbClr val="575F6D">
                    <a:lumMod val="75000"/>
                  </a:srgbClr>
                </a:solidFill>
                <a:latin typeface="Futura"/>
                <a:ea typeface="+mn-ea"/>
                <a:cs typeface="+mn-cs"/>
              </a:rPr>
              <a:t>  </a:t>
            </a:r>
            <a:r>
              <a:rPr lang="ar-EG" sz="1800" b="0" dirty="0">
                <a:solidFill>
                  <a:srgbClr val="575F6D">
                    <a:lumMod val="75000"/>
                  </a:srgbClr>
                </a:solidFill>
                <a:latin typeface="Futura"/>
                <a:ea typeface="+mn-ea"/>
                <a:cs typeface="+mn-cs"/>
              </a:rPr>
              <a:t>القضاء على الفقر في </a:t>
            </a:r>
            <a:r>
              <a:rPr lang="ar-EG" sz="1800" b="0" dirty="0" smtClean="0">
                <a:solidFill>
                  <a:srgbClr val="575F6D">
                    <a:lumMod val="75000"/>
                  </a:srgbClr>
                </a:solidFill>
                <a:latin typeface="Futura"/>
                <a:ea typeface="+mn-ea"/>
                <a:cs typeface="+mn-cs"/>
              </a:rPr>
              <a:t>جيل واحد</a:t>
            </a:r>
            <a:endParaRPr lang="en-US" sz="1800" b="0" i="0" dirty="0">
              <a:solidFill>
                <a:srgbClr val="575F6D">
                  <a:lumMod val="75000"/>
                </a:srgbClr>
              </a:solidFill>
              <a:latin typeface="Futura"/>
              <a:ea typeface="+mn-ea"/>
              <a:cs typeface="+mn-cs"/>
            </a:endParaRPr>
          </a:p>
        </p:txBody>
      </p:sp>
    </p:spTree>
    <p:extLst>
      <p:ext uri="{BB962C8B-B14F-4D97-AF65-F5344CB8AC3E}">
        <p14:creationId xmlns:p14="http://schemas.microsoft.com/office/powerpoint/2010/main" val="20943539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pPr rtl="1">
              <a:spcBef>
                <a:spcPts val="0"/>
              </a:spcBef>
            </a:pPr>
            <a:r>
              <a:rPr lang="ar-SA" sz="3600" b="1" dirty="0">
                <a:solidFill>
                  <a:srgbClr val="1F497D"/>
                </a:solidFill>
                <a:ea typeface="Times New Roman"/>
              </a:rPr>
              <a:t>الفروق بين مجموعة البنك الدولي وصندوق النقد الدولي</a:t>
            </a:r>
          </a:p>
        </p:txBody>
      </p:sp>
      <p:sp>
        <p:nvSpPr>
          <p:cNvPr id="8" name="Slide Number Placeholder 7"/>
          <p:cNvSpPr>
            <a:spLocks noGrp="1"/>
          </p:cNvSpPr>
          <p:nvPr>
            <p:ph type="sldNum" sz="quarter" idx="12"/>
          </p:nvPr>
        </p:nvSpPr>
        <p:spPr/>
        <p:txBody>
          <a:bodyPr/>
          <a:lstStyle/>
          <a:p>
            <a:pPr algn="l" defTabSz="914400" rtl="1">
              <a:buNone/>
            </a:pPr>
            <a:fld id="{92C7AFA0-1FDF-4D85-9983-F975F8A9BFEB}" type="slidenum">
              <a:rPr lang="en-US" sz="1200" b="0" i="0">
                <a:solidFill>
                  <a:schemeClr val="tx1">
                    <a:tint val="75000"/>
                  </a:schemeClr>
                </a:solidFill>
                <a:latin typeface="Calibri"/>
                <a:ea typeface="+mn-ea"/>
                <a:cs typeface="+mn-cs"/>
              </a:rPr>
              <a:t>6</a:t>
            </a:fld>
            <a:endParaRPr lang="en-US" sz="1200" b="0" i="0">
              <a:solidFill>
                <a:schemeClr val="tx1">
                  <a:tint val="75000"/>
                </a:schemeClr>
              </a:solidFill>
              <a:latin typeface="Calibri"/>
              <a:ea typeface="+mn-ea"/>
              <a:cs typeface="+mn-cs"/>
            </a:endParaRPr>
          </a:p>
        </p:txBody>
      </p:sp>
      <p:cxnSp>
        <p:nvCxnSpPr>
          <p:cNvPr id="7" name="Straight Connector 6"/>
          <p:cNvCxnSpPr/>
          <p:nvPr/>
        </p:nvCxnSpPr>
        <p:spPr>
          <a:xfrm>
            <a:off x="3810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 name="Table 1"/>
          <p:cNvGraphicFramePr>
            <a:graphicFrameLocks noGrp="1"/>
          </p:cNvGraphicFramePr>
          <p:nvPr>
            <p:extLst>
              <p:ext uri="{D42A27DB-BD31-4B8C-83A1-F6EECF244321}">
                <p14:modId xmlns:p14="http://schemas.microsoft.com/office/powerpoint/2010/main" val="3264965497"/>
              </p:ext>
            </p:extLst>
          </p:nvPr>
        </p:nvGraphicFramePr>
        <p:xfrm>
          <a:off x="424543" y="1447800"/>
          <a:ext cx="8229600" cy="4662170"/>
        </p:xfrm>
        <a:graphic>
          <a:graphicData uri="http://schemas.openxmlformats.org/drawingml/2006/table">
            <a:tbl>
              <a:tblPr rtl="1" firstRow="1" bandRow="1">
                <a:tableStyleId>{5C22544A-7EE6-4342-B048-85BDC9FD1C3A}</a:tableStyleId>
              </a:tblPr>
              <a:tblGrid>
                <a:gridCol w="4114800"/>
                <a:gridCol w="4114800"/>
              </a:tblGrid>
              <a:tr h="1264252">
                <a:tc>
                  <a:txBody>
                    <a:bodyPr/>
                    <a:lstStyle/>
                    <a:p>
                      <a:pPr marL="0" marR="0" algn="ctr" rtl="1">
                        <a:lnSpc>
                          <a:spcPct val="115000"/>
                        </a:lnSpc>
                        <a:spcBef>
                          <a:spcPts val="0"/>
                        </a:spcBef>
                        <a:spcAft>
                          <a:spcPts val="1000"/>
                        </a:spcAft>
                      </a:pPr>
                      <a:r>
                        <a:rPr lang="ar-SA" sz="2800" dirty="0">
                          <a:effectLst/>
                        </a:rPr>
                        <a:t>مجموعة البنك الدولي</a:t>
                      </a:r>
                      <a:endParaRPr lang="en-US" sz="2800" dirty="0">
                        <a:effectLst/>
                        <a:latin typeface="Calibri"/>
                        <a:ea typeface="Calibri"/>
                        <a:cs typeface="Arial"/>
                      </a:endParaRPr>
                    </a:p>
                  </a:txBody>
                  <a:tcPr anchor="ctr"/>
                </a:tc>
                <a:tc>
                  <a:txBody>
                    <a:bodyPr/>
                    <a:lstStyle/>
                    <a:p>
                      <a:pPr marL="0" marR="0" algn="ctr" rtl="1">
                        <a:lnSpc>
                          <a:spcPct val="115000"/>
                        </a:lnSpc>
                        <a:spcBef>
                          <a:spcPts val="0"/>
                        </a:spcBef>
                        <a:spcAft>
                          <a:spcPts val="1000"/>
                        </a:spcAft>
                      </a:pPr>
                      <a:r>
                        <a:rPr lang="ar-SA" sz="2800" dirty="0">
                          <a:effectLst/>
                        </a:rPr>
                        <a:t>صندوق النقد الدولي</a:t>
                      </a:r>
                      <a:endParaRPr lang="en-US" sz="2800" dirty="0">
                        <a:effectLst/>
                        <a:latin typeface="Calibri"/>
                        <a:ea typeface="Calibri"/>
                        <a:cs typeface="Arial"/>
                      </a:endParaRPr>
                    </a:p>
                  </a:txBody>
                  <a:tcPr anchor="ctr"/>
                </a:tc>
              </a:tr>
              <a:tr h="1171349">
                <a:tc>
                  <a:txBody>
                    <a:bodyPr/>
                    <a:lstStyle/>
                    <a:p>
                      <a:pPr marL="0" marR="0" algn="r" rtl="1">
                        <a:lnSpc>
                          <a:spcPct val="115000"/>
                        </a:lnSpc>
                        <a:spcBef>
                          <a:spcPts val="0"/>
                        </a:spcBef>
                        <a:spcAft>
                          <a:spcPts val="1000"/>
                        </a:spcAft>
                      </a:pPr>
                      <a:r>
                        <a:rPr lang="ar-SA" sz="2000" dirty="0">
                          <a:effectLst/>
                        </a:rPr>
                        <a:t>مصدر تمويل ومساعدة فنية فقط للبلدان النامية والبلدان السائرة على طريق التحول الاقتصادي</a:t>
                      </a:r>
                      <a:endParaRPr lang="en-US" sz="2000" dirty="0">
                        <a:effectLst/>
                        <a:latin typeface="Calibri"/>
                        <a:ea typeface="Calibri"/>
                        <a:cs typeface="Arial"/>
                      </a:endParaRPr>
                    </a:p>
                  </a:txBody>
                  <a:tcPr/>
                </a:tc>
                <a:tc>
                  <a:txBody>
                    <a:bodyPr/>
                    <a:lstStyle/>
                    <a:p>
                      <a:pPr marL="0" marR="0" algn="r" rtl="1">
                        <a:lnSpc>
                          <a:spcPct val="115000"/>
                        </a:lnSpc>
                        <a:spcBef>
                          <a:spcPts val="0"/>
                        </a:spcBef>
                        <a:spcAft>
                          <a:spcPts val="1000"/>
                        </a:spcAft>
                      </a:pPr>
                      <a:r>
                        <a:rPr lang="ar-SA" sz="2000">
                          <a:effectLst/>
                        </a:rPr>
                        <a:t>جميع البلدان الأعضاء تستطيع الاستفادة من خدمات وموارد الصندوق</a:t>
                      </a:r>
                      <a:endParaRPr lang="en-US" sz="2000">
                        <a:effectLst/>
                        <a:latin typeface="Calibri"/>
                        <a:ea typeface="Calibri"/>
                        <a:cs typeface="Arial"/>
                      </a:endParaRPr>
                    </a:p>
                  </a:txBody>
                  <a:tcPr/>
                </a:tc>
              </a:tr>
              <a:tr h="2226569">
                <a:tc>
                  <a:txBody>
                    <a:bodyPr/>
                    <a:lstStyle/>
                    <a:p>
                      <a:pPr marL="342900" marR="0" lvl="0" indent="-342900" algn="r" rtl="1">
                        <a:lnSpc>
                          <a:spcPct val="115000"/>
                        </a:lnSpc>
                        <a:spcBef>
                          <a:spcPts val="0"/>
                        </a:spcBef>
                        <a:spcAft>
                          <a:spcPts val="1000"/>
                        </a:spcAft>
                        <a:buFont typeface="Arial"/>
                        <a:buChar char="•"/>
                        <a:tabLst>
                          <a:tab pos="457200" algn="l"/>
                        </a:tabLst>
                      </a:pPr>
                      <a:r>
                        <a:rPr lang="ar-EG" sz="2000">
                          <a:effectLst/>
                        </a:rPr>
                        <a:t>ت</a:t>
                      </a:r>
                      <a:r>
                        <a:rPr lang="ar-SA" sz="2000">
                          <a:effectLst/>
                        </a:rPr>
                        <a:t>تصدى للتحديات طويلة الأجل</a:t>
                      </a:r>
                      <a:endParaRPr lang="en-US" sz="2000">
                        <a:effectLst/>
                      </a:endParaRPr>
                    </a:p>
                    <a:p>
                      <a:pPr marL="342900" marR="0" lvl="0" indent="-342900" algn="r" rtl="1">
                        <a:lnSpc>
                          <a:spcPct val="115000"/>
                        </a:lnSpc>
                        <a:spcBef>
                          <a:spcPts val="0"/>
                        </a:spcBef>
                        <a:spcAft>
                          <a:spcPts val="1000"/>
                        </a:spcAft>
                        <a:buFont typeface="Arial"/>
                        <a:buChar char="•"/>
                        <a:tabLst>
                          <a:tab pos="457200" algn="l"/>
                        </a:tabLst>
                      </a:pPr>
                      <a:r>
                        <a:rPr lang="ar-EG" sz="2000">
                          <a:effectLst/>
                        </a:rPr>
                        <a:t>ت</a:t>
                      </a:r>
                      <a:r>
                        <a:rPr lang="ar-SA" sz="2000">
                          <a:effectLst/>
                        </a:rPr>
                        <a:t>عمل على دمج البلدان في الاقتصاد العالمي لتحسين النمو المستدام وتقليص الفقر</a:t>
                      </a:r>
                      <a:endParaRPr lang="en-US" sz="2000">
                        <a:effectLst/>
                      </a:endParaRPr>
                    </a:p>
                    <a:p>
                      <a:pPr marL="342900" marR="0" lvl="0" indent="-342900" algn="r" rtl="1">
                        <a:lnSpc>
                          <a:spcPct val="115000"/>
                        </a:lnSpc>
                        <a:spcBef>
                          <a:spcPts val="0"/>
                        </a:spcBef>
                        <a:spcAft>
                          <a:spcPts val="1000"/>
                        </a:spcAft>
                        <a:buFont typeface="Arial"/>
                        <a:buChar char="•"/>
                        <a:tabLst>
                          <a:tab pos="457200" algn="l"/>
                        </a:tabLst>
                      </a:pPr>
                      <a:r>
                        <a:rPr lang="ar-EG" sz="2000">
                          <a:effectLst/>
                        </a:rPr>
                        <a:t>تستثمر في قطاعات محددة في النشاط الاقتصادي للبلدان المقترضة</a:t>
                      </a:r>
                      <a:endParaRPr lang="en-US" sz="2000">
                        <a:effectLst/>
                        <a:latin typeface="Calibri"/>
                        <a:ea typeface="Calibri"/>
                        <a:cs typeface="Times New Roman"/>
                      </a:endParaRPr>
                    </a:p>
                  </a:txBody>
                  <a:tcPr/>
                </a:tc>
                <a:tc>
                  <a:txBody>
                    <a:bodyPr/>
                    <a:lstStyle/>
                    <a:p>
                      <a:pPr marL="342900" marR="0" lvl="0" indent="-342900" algn="r" rtl="1">
                        <a:lnSpc>
                          <a:spcPct val="115000"/>
                        </a:lnSpc>
                        <a:spcBef>
                          <a:spcPts val="0"/>
                        </a:spcBef>
                        <a:spcAft>
                          <a:spcPts val="1000"/>
                        </a:spcAft>
                        <a:buFont typeface="Arial"/>
                        <a:buChar char="•"/>
                        <a:tabLst>
                          <a:tab pos="457200" algn="l"/>
                        </a:tabLst>
                      </a:pPr>
                      <a:r>
                        <a:rPr lang="ar-SA" sz="2000" dirty="0">
                          <a:effectLst/>
                        </a:rPr>
                        <a:t>يتصدى للتحديات قصيرة الأجل</a:t>
                      </a:r>
                      <a:endParaRPr lang="en-US" sz="2000" dirty="0">
                        <a:effectLst/>
                      </a:endParaRPr>
                    </a:p>
                    <a:p>
                      <a:pPr marL="342900" marR="0" lvl="0" indent="-342900" algn="r" rtl="1">
                        <a:lnSpc>
                          <a:spcPct val="115000"/>
                        </a:lnSpc>
                        <a:spcBef>
                          <a:spcPts val="0"/>
                        </a:spcBef>
                        <a:spcAft>
                          <a:spcPts val="1000"/>
                        </a:spcAft>
                        <a:buFont typeface="Arial"/>
                        <a:buChar char="•"/>
                        <a:tabLst>
                          <a:tab pos="457200" algn="l"/>
                        </a:tabLst>
                      </a:pPr>
                      <a:r>
                        <a:rPr lang="ar-SA" sz="2000" dirty="0">
                          <a:effectLst/>
                        </a:rPr>
                        <a:t>يشجع التعاون النقدي الدولي ويعمل على ضمان استقرار النظام المالي العالمي</a:t>
                      </a:r>
                      <a:endParaRPr lang="en-US" sz="2000" dirty="0">
                        <a:effectLst/>
                        <a:latin typeface="Calibri"/>
                        <a:ea typeface="Calibri"/>
                        <a:cs typeface="Times New Roman"/>
                      </a:endParaRPr>
                    </a:p>
                  </a:txBody>
                  <a:tcPr/>
                </a:tc>
              </a:tr>
            </a:tbl>
          </a:graphicData>
        </a:graphic>
      </p:graphicFrame>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37" y="6248400"/>
            <a:ext cx="2152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25725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381000"/>
            <a:ext cx="8229600" cy="1143000"/>
          </a:xfrm>
        </p:spPr>
        <p:txBody>
          <a:bodyPr>
            <a:normAutofit/>
          </a:bodyPr>
          <a:lstStyle/>
          <a:p>
            <a:pPr rtl="1">
              <a:spcBef>
                <a:spcPts val="0"/>
              </a:spcBef>
            </a:pPr>
            <a:r>
              <a:rPr lang="ar-SA" sz="3600" b="1" dirty="0" smtClean="0">
                <a:solidFill>
                  <a:srgbClr val="1F497D"/>
                </a:solidFill>
                <a:ea typeface="Times New Roman"/>
              </a:rPr>
              <a:t>ملكية</a:t>
            </a:r>
            <a:r>
              <a:rPr lang="ar-EG" sz="3600" b="1" dirty="0" smtClean="0">
                <a:solidFill>
                  <a:srgbClr val="1F497D"/>
                </a:solidFill>
                <a:ea typeface="Times New Roman"/>
              </a:rPr>
              <a:t> </a:t>
            </a:r>
            <a:r>
              <a:rPr lang="ar-SA" sz="3600" b="1" dirty="0" smtClean="0">
                <a:solidFill>
                  <a:srgbClr val="1F497D"/>
                </a:solidFill>
                <a:ea typeface="Times New Roman"/>
              </a:rPr>
              <a:t>مجموعة </a:t>
            </a:r>
            <a:r>
              <a:rPr lang="ar-SA" sz="3600" b="1" dirty="0">
                <a:solidFill>
                  <a:srgbClr val="1F497D"/>
                </a:solidFill>
                <a:ea typeface="Times New Roman"/>
              </a:rPr>
              <a:t>البنك الدولي</a:t>
            </a:r>
            <a:endParaRPr lang="en-US" sz="3600" b="1" dirty="0">
              <a:solidFill>
                <a:srgbClr val="1F497D"/>
              </a:solidFill>
              <a:latin typeface="Calibri"/>
            </a:endParaRPr>
          </a:p>
        </p:txBody>
      </p:sp>
      <p:cxnSp>
        <p:nvCxnSpPr>
          <p:cNvPr id="7" name="Straight Connector 6"/>
          <p:cNvCxnSpPr/>
          <p:nvPr/>
        </p:nvCxnSpPr>
        <p:spPr>
          <a:xfrm>
            <a:off x="381000" y="16764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txBox="1">
            <a:spLocks/>
          </p:cNvSpPr>
          <p:nvPr/>
        </p:nvSpPr>
        <p:spPr>
          <a:xfrm>
            <a:off x="5867400" y="2133600"/>
            <a:ext cx="2819400" cy="7620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algn="ctr" defTabSz="914400" rtl="1">
              <a:buNone/>
            </a:pPr>
            <a:r>
              <a:rPr lang="ar-EG" sz="2600" b="0" i="0" dirty="0" smtClean="0">
                <a:latin typeface="Calibri"/>
                <a:ea typeface="+mn-ea"/>
                <a:cs typeface="+mn-cs"/>
              </a:rPr>
              <a:t>البلدان الأعضاء</a:t>
            </a:r>
            <a:endParaRPr lang="en-US" sz="2600" b="0" i="0" dirty="0">
              <a:latin typeface="Calibri"/>
              <a:ea typeface="+mn-ea"/>
              <a:cs typeface="+mn-cs"/>
            </a:endParaRPr>
          </a:p>
        </p:txBody>
      </p:sp>
      <p:sp>
        <p:nvSpPr>
          <p:cNvPr id="13" name="Slide Number Placeholder 12"/>
          <p:cNvSpPr txBox="1">
            <a:spLocks/>
          </p:cNvSpPr>
          <p:nvPr/>
        </p:nvSpPr>
        <p:spPr>
          <a:xfrm>
            <a:off x="7924800" y="6356350"/>
            <a:ext cx="7620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914400" rtl="1">
              <a:buNone/>
            </a:pPr>
            <a:fld id="{35FC97EB-42D0-45A4-9DE7-FC5E0F189C0A}" type="slidenum">
              <a:rPr lang="en-US" sz="1800" b="0" i="0">
                <a:latin typeface="Calibri"/>
                <a:ea typeface="+mn-ea"/>
                <a:cs typeface="+mn-cs"/>
              </a:rPr>
              <a:t>7</a:t>
            </a:fld>
            <a:endParaRPr lang="en-US" sz="1800" b="0" i="0">
              <a:latin typeface="Calibri"/>
              <a:ea typeface="+mn-ea"/>
              <a:cs typeface="+mn-cs"/>
            </a:endParaRPr>
          </a:p>
        </p:txBody>
      </p:sp>
      <p:sp>
        <p:nvSpPr>
          <p:cNvPr id="14" name="Content Placeholder 2"/>
          <p:cNvSpPr txBox="1">
            <a:spLocks/>
          </p:cNvSpPr>
          <p:nvPr/>
        </p:nvSpPr>
        <p:spPr>
          <a:xfrm>
            <a:off x="5867400" y="2971800"/>
            <a:ext cx="2819400" cy="762000"/>
          </a:xfrm>
          <a:prstGeom prst="rect">
            <a:avLst/>
          </a:prstGeom>
        </p:spPr>
        <p:style>
          <a:lnRef idx="1">
            <a:schemeClr val="accent1"/>
          </a:lnRef>
          <a:fillRef idx="2">
            <a:schemeClr val="accent1"/>
          </a:fillRef>
          <a:effectRef idx="1">
            <a:schemeClr val="accent1"/>
          </a:effectRef>
          <a:fontRef idx="minor">
            <a:schemeClr val="dk1"/>
          </a:fontRef>
        </p:style>
        <p:txBody>
          <a:bodyPr vert="horz">
            <a:noAutofit/>
          </a:bodyPr>
          <a:lstStyle/>
          <a:p>
            <a:pPr marL="274320" marR="0" indent="-274320" algn="ctr" defTabSz="914400" rtl="1">
              <a:lnSpc>
                <a:spcPct val="100000"/>
              </a:lnSpc>
              <a:spcBef>
                <a:spcPts val="576"/>
              </a:spcBef>
              <a:spcAft>
                <a:spcPts val="0"/>
              </a:spcAft>
              <a:buNone/>
            </a:pPr>
            <a:r>
              <a:rPr lang="ar-EG" sz="2600" b="0" i="0" u="none" strike="noStrike" cap="none" spc="0" baseline="0" dirty="0" smtClean="0">
                <a:solidFill>
                  <a:schemeClr val="dk1"/>
                </a:solidFill>
                <a:effectLst/>
                <a:latin typeface="Calibri"/>
                <a:ea typeface="+mn-ea"/>
                <a:cs typeface="+mn-cs"/>
              </a:rPr>
              <a:t>مجلس المحافظين</a:t>
            </a:r>
            <a:endParaRPr lang="en-US" sz="2600" b="0" i="0" u="none" strike="noStrike" cap="none" spc="0" baseline="0" dirty="0">
              <a:solidFill>
                <a:schemeClr val="dk1"/>
              </a:solidFill>
              <a:effectLst/>
              <a:latin typeface="Calibri"/>
              <a:ea typeface="+mn-ea"/>
              <a:cs typeface="+mn-cs"/>
            </a:endParaRPr>
          </a:p>
        </p:txBody>
      </p:sp>
      <p:sp>
        <p:nvSpPr>
          <p:cNvPr id="15" name="Content Placeholder 2"/>
          <p:cNvSpPr txBox="1">
            <a:spLocks/>
          </p:cNvSpPr>
          <p:nvPr/>
        </p:nvSpPr>
        <p:spPr>
          <a:xfrm>
            <a:off x="5867400" y="3810000"/>
            <a:ext cx="2819400" cy="762000"/>
          </a:xfrm>
          <a:prstGeom prst="rect">
            <a:avLst/>
          </a:prstGeom>
        </p:spPr>
        <p:style>
          <a:lnRef idx="1">
            <a:schemeClr val="accent1"/>
          </a:lnRef>
          <a:fillRef idx="2">
            <a:schemeClr val="accent1"/>
          </a:fillRef>
          <a:effectRef idx="1">
            <a:schemeClr val="accent1"/>
          </a:effectRef>
          <a:fontRef idx="minor">
            <a:schemeClr val="dk1"/>
          </a:fontRef>
        </p:style>
        <p:txBody>
          <a:bodyPr vert="horz">
            <a:normAutofit/>
          </a:bodyPr>
          <a:lstStyle/>
          <a:p>
            <a:pPr marL="274320" indent="-274320" algn="ctr" rtl="1">
              <a:spcBef>
                <a:spcPts val="576"/>
              </a:spcBef>
            </a:pPr>
            <a:r>
              <a:rPr lang="ar-EG" sz="2600" dirty="0"/>
              <a:t>مجلس </a:t>
            </a:r>
            <a:r>
              <a:rPr lang="ar-EG" sz="2600" dirty="0" smtClean="0"/>
              <a:t>المديرين التنفيذيين</a:t>
            </a:r>
            <a:endParaRPr lang="en-US" sz="2600" dirty="0"/>
          </a:p>
        </p:txBody>
      </p:sp>
      <p:sp>
        <p:nvSpPr>
          <p:cNvPr id="16" name="Content Placeholder 2"/>
          <p:cNvSpPr txBox="1">
            <a:spLocks/>
          </p:cNvSpPr>
          <p:nvPr/>
        </p:nvSpPr>
        <p:spPr>
          <a:xfrm>
            <a:off x="5867400" y="4648200"/>
            <a:ext cx="2819400" cy="762000"/>
          </a:xfrm>
          <a:prstGeom prst="rect">
            <a:avLst/>
          </a:prstGeom>
        </p:spPr>
        <p:style>
          <a:lnRef idx="1">
            <a:schemeClr val="accent1"/>
          </a:lnRef>
          <a:fillRef idx="2">
            <a:schemeClr val="accent1"/>
          </a:fillRef>
          <a:effectRef idx="1">
            <a:schemeClr val="accent1"/>
          </a:effectRef>
          <a:fontRef idx="minor">
            <a:schemeClr val="dk1"/>
          </a:fontRef>
        </p:style>
        <p:txBody>
          <a:bodyPr vert="horz">
            <a:normAutofit/>
          </a:bodyPr>
          <a:lstStyle/>
          <a:p>
            <a:pPr marL="274320" marR="0" indent="-274320" algn="ctr" defTabSz="914400" rtl="1">
              <a:lnSpc>
                <a:spcPct val="100000"/>
              </a:lnSpc>
              <a:spcBef>
                <a:spcPts val="576"/>
              </a:spcBef>
              <a:spcAft>
                <a:spcPts val="0"/>
              </a:spcAft>
              <a:buNone/>
            </a:pPr>
            <a:r>
              <a:rPr lang="ar-EG" sz="2600" dirty="0" smtClean="0">
                <a:latin typeface="Calibri"/>
              </a:rPr>
              <a:t>الرئيس</a:t>
            </a:r>
            <a:endParaRPr lang="en-US" sz="2600" b="0" i="0" u="none" strike="noStrike" cap="none" spc="0" baseline="0" dirty="0">
              <a:solidFill>
                <a:schemeClr val="dk1"/>
              </a:solidFill>
              <a:effectLst/>
              <a:latin typeface="Calibri"/>
            </a:endParaRPr>
          </a:p>
        </p:txBody>
      </p:sp>
      <p:sp>
        <p:nvSpPr>
          <p:cNvPr id="17" name="Content Placeholder 2"/>
          <p:cNvSpPr txBox="1">
            <a:spLocks/>
          </p:cNvSpPr>
          <p:nvPr/>
        </p:nvSpPr>
        <p:spPr>
          <a:xfrm>
            <a:off x="5867400" y="5486400"/>
            <a:ext cx="2819400" cy="685800"/>
          </a:xfrm>
          <a:prstGeom prst="rect">
            <a:avLst/>
          </a:prstGeom>
        </p:spPr>
        <p:style>
          <a:lnRef idx="1">
            <a:schemeClr val="accent1"/>
          </a:lnRef>
          <a:fillRef idx="2">
            <a:schemeClr val="accent1"/>
          </a:fillRef>
          <a:effectRef idx="1">
            <a:schemeClr val="accent1"/>
          </a:effectRef>
          <a:fontRef idx="minor">
            <a:schemeClr val="dk1"/>
          </a:fontRef>
        </p:style>
        <p:txBody>
          <a:bodyPr vert="horz">
            <a:normAutofit/>
          </a:bodyPr>
          <a:lstStyle/>
          <a:p>
            <a:pPr marL="274320" marR="0" indent="-274320" algn="ctr" defTabSz="914400" rtl="1">
              <a:lnSpc>
                <a:spcPct val="100000"/>
              </a:lnSpc>
              <a:spcBef>
                <a:spcPts val="576"/>
              </a:spcBef>
              <a:spcAft>
                <a:spcPts val="0"/>
              </a:spcAft>
              <a:buNone/>
            </a:pPr>
            <a:r>
              <a:rPr lang="ar-EG" sz="2600" b="0" i="0" u="none" strike="noStrike" cap="none" spc="0" baseline="0" dirty="0" smtClean="0">
                <a:solidFill>
                  <a:schemeClr val="dk1"/>
                </a:solidFill>
                <a:effectLst/>
                <a:latin typeface="Calibri"/>
                <a:ea typeface="+mn-ea"/>
                <a:cs typeface="+mn-cs"/>
              </a:rPr>
              <a:t>الموظفون</a:t>
            </a:r>
            <a:endParaRPr lang="en-US" sz="2600" b="0" i="0" u="none" strike="noStrike" cap="none" spc="0" baseline="0" dirty="0">
              <a:solidFill>
                <a:schemeClr val="dk1"/>
              </a:solidFill>
              <a:effectLst/>
              <a:latin typeface="Calibri"/>
              <a:ea typeface="+mn-ea"/>
              <a:cs typeface="+mn-cs"/>
            </a:endParaRPr>
          </a:p>
        </p:txBody>
      </p:sp>
      <p:sp>
        <p:nvSpPr>
          <p:cNvPr id="18" name="TextBox 17"/>
          <p:cNvSpPr txBox="1"/>
          <p:nvPr/>
        </p:nvSpPr>
        <p:spPr>
          <a:xfrm>
            <a:off x="685800" y="2286000"/>
            <a:ext cx="4191000" cy="707886"/>
          </a:xfrm>
          <a:prstGeom prst="rect">
            <a:avLst/>
          </a:prstGeom>
          <a:noFill/>
        </p:spPr>
        <p:txBody>
          <a:bodyPr wrap="square" rtlCol="0">
            <a:spAutoFit/>
          </a:bodyPr>
          <a:lstStyle/>
          <a:p>
            <a:pPr algn="r" rtl="1"/>
            <a:r>
              <a:rPr lang="ar-EG" sz="2000" dirty="0"/>
              <a:t>تختار البلدان </a:t>
            </a:r>
            <a:r>
              <a:rPr lang="ar-EG" sz="2000" dirty="0" smtClean="0"/>
              <a:t>الأعضاء البالغ عددها </a:t>
            </a:r>
            <a:r>
              <a:rPr lang="ar-EG" sz="2000" dirty="0"/>
              <a:t>(</a:t>
            </a:r>
            <a:r>
              <a:rPr lang="ar-EG" sz="2000" dirty="0" smtClean="0"/>
              <a:t>187 بلداً) </a:t>
            </a:r>
            <a:r>
              <a:rPr lang="ar-EG" sz="2000" dirty="0"/>
              <a:t>محافظيها</a:t>
            </a:r>
            <a:endParaRPr lang="en-US" sz="2000" b="0" i="0" dirty="0">
              <a:latin typeface="Calibri"/>
            </a:endParaRPr>
          </a:p>
        </p:txBody>
      </p:sp>
      <p:sp>
        <p:nvSpPr>
          <p:cNvPr id="19" name="TextBox 18"/>
          <p:cNvSpPr txBox="1"/>
          <p:nvPr/>
        </p:nvSpPr>
        <p:spPr>
          <a:xfrm>
            <a:off x="457200" y="3048000"/>
            <a:ext cx="4495800" cy="707886"/>
          </a:xfrm>
          <a:prstGeom prst="rect">
            <a:avLst/>
          </a:prstGeom>
          <a:noFill/>
        </p:spPr>
        <p:txBody>
          <a:bodyPr wrap="square" rtlCol="0">
            <a:spAutoFit/>
          </a:bodyPr>
          <a:lstStyle/>
          <a:p>
            <a:pPr algn="r" defTabSz="914400" rtl="1">
              <a:buNone/>
            </a:pPr>
            <a:r>
              <a:rPr lang="ar-EG" sz="2000" b="0" i="0" dirty="0" smtClean="0">
                <a:latin typeface="Calibri"/>
                <a:ea typeface="+mn-ea"/>
                <a:cs typeface="+mn-cs"/>
              </a:rPr>
              <a:t>المحافظون يفوضون مجلس المديرين التنفيذيين للقيام بمهام محددة</a:t>
            </a:r>
            <a:endParaRPr lang="en-US" sz="2000" b="0" i="0" dirty="0">
              <a:latin typeface="Calibri"/>
              <a:ea typeface="+mn-ea"/>
              <a:cs typeface="+mn-cs"/>
            </a:endParaRPr>
          </a:p>
        </p:txBody>
      </p:sp>
      <p:sp>
        <p:nvSpPr>
          <p:cNvPr id="20" name="TextBox 19"/>
          <p:cNvSpPr txBox="1"/>
          <p:nvPr/>
        </p:nvSpPr>
        <p:spPr>
          <a:xfrm>
            <a:off x="-228600" y="3810000"/>
            <a:ext cx="5486400" cy="1015663"/>
          </a:xfrm>
          <a:prstGeom prst="rect">
            <a:avLst/>
          </a:prstGeom>
          <a:noFill/>
        </p:spPr>
        <p:txBody>
          <a:bodyPr wrap="square" rtlCol="0">
            <a:spAutoFit/>
          </a:bodyPr>
          <a:lstStyle/>
          <a:p>
            <a:pPr algn="r" rtl="1"/>
            <a:r>
              <a:rPr lang="ar-EG" sz="2000" dirty="0"/>
              <a:t>يصدر مجلس المديرين التنفيذيين قرارات بشأن قروض البنك الدولي للإنشاء والتعمير واعتمادات المؤسسة الدولية للتنمية، ويضع السياسات التي توجه إدارة هذه المؤسسة.</a:t>
            </a:r>
            <a:endParaRPr lang="en-US" sz="2000" b="0" i="0" dirty="0">
              <a:latin typeface="Calibri"/>
            </a:endParaRPr>
          </a:p>
        </p:txBody>
      </p:sp>
      <p:sp>
        <p:nvSpPr>
          <p:cNvPr id="21" name="TextBox 20"/>
          <p:cNvSpPr txBox="1"/>
          <p:nvPr/>
        </p:nvSpPr>
        <p:spPr>
          <a:xfrm>
            <a:off x="-152400" y="4800600"/>
            <a:ext cx="5486400" cy="707886"/>
          </a:xfrm>
          <a:prstGeom prst="rect">
            <a:avLst/>
          </a:prstGeom>
          <a:noFill/>
        </p:spPr>
        <p:txBody>
          <a:bodyPr wrap="square" rtlCol="0">
            <a:spAutoFit/>
          </a:bodyPr>
          <a:lstStyle/>
          <a:p>
            <a:pPr algn="r" rtl="1"/>
            <a:r>
              <a:rPr lang="ar-EG" sz="2000" dirty="0"/>
              <a:t>يستجيب الرئيس لمشورة مجلس المديرين التنفيذيين، وهو مسؤول عن إدارة مجموعة البنك الدولي بوجه عام.</a:t>
            </a:r>
            <a:endParaRPr lang="en-US" sz="2000" b="0" i="0" dirty="0">
              <a:latin typeface="Calibri"/>
            </a:endParaRPr>
          </a:p>
        </p:txBody>
      </p:sp>
      <p:sp>
        <p:nvSpPr>
          <p:cNvPr id="22" name="TextBox 21"/>
          <p:cNvSpPr txBox="1"/>
          <p:nvPr/>
        </p:nvSpPr>
        <p:spPr>
          <a:xfrm>
            <a:off x="-152400" y="5638800"/>
            <a:ext cx="5486400" cy="400110"/>
          </a:xfrm>
          <a:prstGeom prst="rect">
            <a:avLst/>
          </a:prstGeom>
          <a:noFill/>
        </p:spPr>
        <p:txBody>
          <a:bodyPr wrap="square" rtlCol="0">
            <a:spAutoFit/>
          </a:bodyPr>
          <a:lstStyle/>
          <a:p>
            <a:pPr algn="r" defTabSz="914400" rtl="1">
              <a:buNone/>
            </a:pPr>
            <a:r>
              <a:rPr lang="ar-EG" sz="2000" b="0" i="0" dirty="0" smtClean="0">
                <a:latin typeface="Calibri"/>
                <a:ea typeface="+mn-ea"/>
                <a:cs typeface="+mn-cs"/>
              </a:rPr>
              <a:t>100 ألف موظف في 130 مكتباً في جميع أنحاء العالم</a:t>
            </a:r>
            <a:endParaRPr lang="en-US" sz="2000" b="0" i="0" dirty="0">
              <a:latin typeface="Calibri"/>
              <a:ea typeface="+mn-ea"/>
              <a:cs typeface="+mn-cs"/>
            </a:endParaRPr>
          </a:p>
        </p:txBody>
      </p:sp>
      <p:sp>
        <p:nvSpPr>
          <p:cNvPr id="23" name="Right Arrow 22"/>
          <p:cNvSpPr/>
          <p:nvPr/>
        </p:nvSpPr>
        <p:spPr>
          <a:xfrm flipH="1">
            <a:off x="5410200" y="2514600"/>
            <a:ext cx="152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Arrow 23"/>
          <p:cNvSpPr/>
          <p:nvPr/>
        </p:nvSpPr>
        <p:spPr>
          <a:xfrm flipH="1">
            <a:off x="5410200" y="3276600"/>
            <a:ext cx="152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Arrow 24"/>
          <p:cNvSpPr/>
          <p:nvPr/>
        </p:nvSpPr>
        <p:spPr>
          <a:xfrm flipH="1">
            <a:off x="5410200" y="4038600"/>
            <a:ext cx="152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p:cNvSpPr/>
          <p:nvPr/>
        </p:nvSpPr>
        <p:spPr>
          <a:xfrm flipH="1">
            <a:off x="5410200" y="4953000"/>
            <a:ext cx="152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Arrow 26"/>
          <p:cNvSpPr/>
          <p:nvPr/>
        </p:nvSpPr>
        <p:spPr>
          <a:xfrm flipH="1">
            <a:off x="5410200" y="5715000"/>
            <a:ext cx="152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450" y="6235316"/>
            <a:ext cx="2152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25725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pPr rtl="1">
              <a:spcBef>
                <a:spcPts val="0"/>
              </a:spcBef>
            </a:pPr>
            <a:r>
              <a:rPr lang="ar-EG" sz="3600" b="1" dirty="0" smtClean="0">
                <a:solidFill>
                  <a:srgbClr val="1F497D"/>
                </a:solidFill>
              </a:rPr>
              <a:t>حصص التصويت </a:t>
            </a:r>
            <a:r>
              <a:rPr lang="ar-EG" sz="3600" b="1" dirty="0">
                <a:solidFill>
                  <a:srgbClr val="1F497D"/>
                </a:solidFill>
              </a:rPr>
              <a:t>ل</a:t>
            </a:r>
            <a:r>
              <a:rPr lang="ar-EG" sz="3600" b="1" dirty="0" smtClean="0">
                <a:solidFill>
                  <a:srgbClr val="1F497D"/>
                </a:solidFill>
              </a:rPr>
              <a:t>لبلدان </a:t>
            </a:r>
            <a:r>
              <a:rPr lang="ar-EG" sz="3600" b="1" dirty="0">
                <a:solidFill>
                  <a:srgbClr val="1F497D"/>
                </a:solidFill>
              </a:rPr>
              <a:t>الأعضاء </a:t>
            </a:r>
            <a:r>
              <a:rPr lang="ar-EG" sz="3600" b="1" dirty="0" smtClean="0">
                <a:solidFill>
                  <a:srgbClr val="1F497D"/>
                </a:solidFill>
              </a:rPr>
              <a:t>البالغ عددها </a:t>
            </a:r>
            <a:r>
              <a:rPr lang="ar-EG" sz="3600" b="1" dirty="0">
                <a:solidFill>
                  <a:srgbClr val="1F497D"/>
                </a:solidFill>
              </a:rPr>
              <a:t>187</a:t>
            </a:r>
          </a:p>
        </p:txBody>
      </p:sp>
      <p:sp>
        <p:nvSpPr>
          <p:cNvPr id="8" name="Slide Number Placeholder 7"/>
          <p:cNvSpPr>
            <a:spLocks noGrp="1"/>
          </p:cNvSpPr>
          <p:nvPr>
            <p:ph type="sldNum" sz="quarter" idx="12"/>
          </p:nvPr>
        </p:nvSpPr>
        <p:spPr/>
        <p:txBody>
          <a:bodyPr/>
          <a:lstStyle/>
          <a:p>
            <a:pPr algn="l" defTabSz="914400" rtl="1">
              <a:buNone/>
            </a:pPr>
            <a:fld id="{92C7AFA0-1FDF-4D85-9983-F975F8A9BFEB}" type="slidenum">
              <a:rPr lang="en-US" sz="1200" b="0" i="0">
                <a:solidFill>
                  <a:schemeClr val="tx1">
                    <a:tint val="75000"/>
                  </a:schemeClr>
                </a:solidFill>
                <a:latin typeface="Calibri"/>
                <a:ea typeface="+mn-ea"/>
                <a:cs typeface="+mn-cs"/>
              </a:rPr>
              <a:t>8</a:t>
            </a:fld>
            <a:endParaRPr lang="en-US" sz="1200" b="0" i="0">
              <a:solidFill>
                <a:schemeClr val="tx1">
                  <a:tint val="75000"/>
                </a:schemeClr>
              </a:solidFill>
              <a:latin typeface="Calibri"/>
              <a:ea typeface="+mn-ea"/>
              <a:cs typeface="+mn-cs"/>
            </a:endParaRPr>
          </a:p>
        </p:txBody>
      </p:sp>
      <p:cxnSp>
        <p:nvCxnSpPr>
          <p:cNvPr id="7" name="Straight Connector 6"/>
          <p:cNvCxnSpPr/>
          <p:nvPr/>
        </p:nvCxnSpPr>
        <p:spPr>
          <a:xfrm>
            <a:off x="3810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1" name="Content Placeholder 3"/>
          <p:cNvGraphicFramePr>
            <a:graphicFrameLocks/>
          </p:cNvGraphicFramePr>
          <p:nvPr>
            <p:extLst>
              <p:ext uri="{D42A27DB-BD31-4B8C-83A1-F6EECF244321}">
                <p14:modId xmlns:p14="http://schemas.microsoft.com/office/powerpoint/2010/main" val="3807509724"/>
              </p:ext>
            </p:extLst>
          </p:nvPr>
        </p:nvGraphicFramePr>
        <p:xfrm>
          <a:off x="1295400" y="2395133"/>
          <a:ext cx="8229600" cy="4030219"/>
        </p:xfrm>
        <a:graphic>
          <a:graphicData uri="http://schemas.openxmlformats.org/drawingml/2006/chart">
            <c:chart xmlns:c="http://schemas.openxmlformats.org/drawingml/2006/chart" xmlns:r="http://schemas.openxmlformats.org/officeDocument/2006/relationships" r:id="rId2"/>
          </a:graphicData>
        </a:graphic>
      </p:graphicFrame>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6055353"/>
            <a:ext cx="2152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2572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rtl="1">
              <a:spcBef>
                <a:spcPts val="0"/>
              </a:spcBef>
            </a:pPr>
            <a:r>
              <a:rPr lang="ar-EG" sz="3600" b="1" dirty="0">
                <a:solidFill>
                  <a:srgbClr val="1F497D"/>
                </a:solidFill>
              </a:rPr>
              <a:t>تمثيل مصر</a:t>
            </a:r>
          </a:p>
        </p:txBody>
      </p:sp>
      <p:sp>
        <p:nvSpPr>
          <p:cNvPr id="10" name="Content Placeholder 9"/>
          <p:cNvSpPr>
            <a:spLocks noGrp="1"/>
          </p:cNvSpPr>
          <p:nvPr>
            <p:ph idx="1"/>
          </p:nvPr>
        </p:nvSpPr>
        <p:spPr/>
        <p:txBody>
          <a:bodyPr/>
          <a:lstStyle/>
          <a:p>
            <a:pPr lvl="1" algn="r" rtl="1">
              <a:spcBef>
                <a:spcPts val="0"/>
              </a:spcBef>
              <a:buFont typeface="Wingdings" panose="05000000000000000000" pitchFamily="2" charset="2"/>
              <a:buChar char=""/>
              <a:tabLst>
                <a:tab pos="914400" algn="l"/>
              </a:tabLst>
            </a:pPr>
            <a:endParaRPr lang="ar-SA" b="1" dirty="0" smtClean="0">
              <a:solidFill>
                <a:srgbClr val="000000"/>
              </a:solidFill>
              <a:latin typeface="Simplified Arabic" panose="02020603050405020304" pitchFamily="18" charset="-78"/>
              <a:ea typeface="Times New Roman"/>
              <a:cs typeface="Simplified Arabic" panose="02020603050405020304" pitchFamily="18" charset="-78"/>
            </a:endParaRPr>
          </a:p>
          <a:p>
            <a:pPr lvl="1" algn="r" rtl="1">
              <a:spcBef>
                <a:spcPts val="0"/>
              </a:spcBef>
              <a:buFont typeface="Wingdings" panose="05000000000000000000" pitchFamily="2" charset="2"/>
              <a:buChar char=""/>
              <a:tabLst>
                <a:tab pos="914400" algn="l"/>
              </a:tabLst>
            </a:pPr>
            <a:r>
              <a:rPr lang="ar-SA" b="1" dirty="0" smtClean="0">
                <a:solidFill>
                  <a:srgbClr val="000000"/>
                </a:solidFill>
                <a:latin typeface="Simplified Arabic" panose="02020603050405020304" pitchFamily="18" charset="-78"/>
                <a:ea typeface="Times New Roman"/>
                <a:cs typeface="Simplified Arabic" panose="02020603050405020304" pitchFamily="18" charset="-78"/>
              </a:rPr>
              <a:t>المحافظ</a:t>
            </a:r>
            <a:r>
              <a:rPr lang="ar-SA" b="1" dirty="0">
                <a:solidFill>
                  <a:srgbClr val="000000"/>
                </a:solidFill>
                <a:latin typeface="Simplified Arabic" panose="02020603050405020304" pitchFamily="18" charset="-78"/>
                <a:ea typeface="Times New Roman"/>
                <a:cs typeface="Simplified Arabic" panose="02020603050405020304" pitchFamily="18" charset="-78"/>
              </a:rPr>
              <a:t>:  </a:t>
            </a:r>
            <a:r>
              <a:rPr lang="ar-SA" dirty="0">
                <a:solidFill>
                  <a:srgbClr val="000000"/>
                </a:solidFill>
                <a:latin typeface="Simplified Arabic" panose="02020603050405020304" pitchFamily="18" charset="-78"/>
                <a:ea typeface="Times New Roman"/>
                <a:cs typeface="Simplified Arabic" panose="02020603050405020304" pitchFamily="18" charset="-78"/>
              </a:rPr>
              <a:t>سعادة الدكتور أشرف العربي وزير التخطيط والتعاون </a:t>
            </a:r>
            <a:r>
              <a:rPr lang="ar-SA" dirty="0" smtClean="0">
                <a:solidFill>
                  <a:srgbClr val="000000"/>
                </a:solidFill>
                <a:latin typeface="Simplified Arabic" panose="02020603050405020304" pitchFamily="18" charset="-78"/>
                <a:ea typeface="Times New Roman"/>
                <a:cs typeface="Simplified Arabic" panose="02020603050405020304" pitchFamily="18" charset="-78"/>
              </a:rPr>
              <a:t>الدولي</a:t>
            </a:r>
          </a:p>
          <a:p>
            <a:pPr lvl="1" algn="r" rtl="1">
              <a:spcBef>
                <a:spcPts val="0"/>
              </a:spcBef>
              <a:buFont typeface="Wingdings" panose="05000000000000000000" pitchFamily="2" charset="2"/>
              <a:buChar char=""/>
              <a:tabLst>
                <a:tab pos="914400" algn="l"/>
              </a:tabLst>
            </a:pPr>
            <a:endParaRPr lang="en-US" dirty="0" smtClean="0">
              <a:solidFill>
                <a:srgbClr val="000000"/>
              </a:solidFill>
              <a:latin typeface="Simplified Arabic" panose="02020603050405020304" pitchFamily="18" charset="-78"/>
              <a:ea typeface="Times New Roman"/>
              <a:cs typeface="Simplified Arabic" panose="02020603050405020304" pitchFamily="18" charset="-78"/>
            </a:endParaRPr>
          </a:p>
          <a:p>
            <a:pPr marL="457200" lvl="1" indent="0" algn="r" rtl="1">
              <a:spcBef>
                <a:spcPts val="0"/>
              </a:spcBef>
              <a:buNone/>
              <a:tabLst>
                <a:tab pos="914400" algn="l"/>
              </a:tabLst>
            </a:pPr>
            <a:endParaRPr lang="en-US" sz="1200" dirty="0">
              <a:latin typeface="Simplified Arabic" panose="02020603050405020304" pitchFamily="18" charset="-78"/>
              <a:ea typeface="Times New Roman"/>
              <a:cs typeface="Simplified Arabic" panose="02020603050405020304" pitchFamily="18" charset="-78"/>
            </a:endParaRPr>
          </a:p>
          <a:p>
            <a:pPr lvl="1" algn="r" rtl="1">
              <a:spcBef>
                <a:spcPts val="0"/>
              </a:spcBef>
              <a:buFont typeface="Wingdings" panose="05000000000000000000" pitchFamily="2" charset="2"/>
              <a:buChar char=""/>
              <a:tabLst>
                <a:tab pos="914400" algn="l"/>
              </a:tabLst>
            </a:pPr>
            <a:r>
              <a:rPr lang="ar-SA" b="1" dirty="0">
                <a:solidFill>
                  <a:srgbClr val="000000"/>
                </a:solidFill>
                <a:latin typeface="Simplified Arabic" panose="02020603050405020304" pitchFamily="18" charset="-78"/>
                <a:ea typeface="Times New Roman"/>
                <a:cs typeface="Simplified Arabic" panose="02020603050405020304" pitchFamily="18" charset="-78"/>
              </a:rPr>
              <a:t>المدير التنفيذي:  </a:t>
            </a:r>
            <a:r>
              <a:rPr lang="ar-SA" dirty="0">
                <a:solidFill>
                  <a:srgbClr val="000000"/>
                </a:solidFill>
                <a:latin typeface="Simplified Arabic" panose="02020603050405020304" pitchFamily="18" charset="-78"/>
                <a:ea typeface="Times New Roman"/>
                <a:cs typeface="Simplified Arabic" panose="02020603050405020304" pitchFamily="18" charset="-78"/>
              </a:rPr>
              <a:t>السيد</a:t>
            </a:r>
            <a:r>
              <a:rPr lang="ar-SA" dirty="0" smtClean="0">
                <a:solidFill>
                  <a:srgbClr val="000000"/>
                </a:solidFill>
                <a:latin typeface="Simplified Arabic" panose="02020603050405020304" pitchFamily="18" charset="-78"/>
                <a:ea typeface="Times New Roman"/>
                <a:cs typeface="Simplified Arabic" panose="02020603050405020304" pitchFamily="18" charset="-78"/>
              </a:rPr>
              <a:t>/</a:t>
            </a:r>
            <a:r>
              <a:rPr lang="ar-EG" dirty="0" smtClean="0">
                <a:solidFill>
                  <a:srgbClr val="000000"/>
                </a:solidFill>
                <a:latin typeface="Simplified Arabic" panose="02020603050405020304" pitchFamily="18" charset="-78"/>
                <a:ea typeface="Times New Roman"/>
                <a:cs typeface="Simplified Arabic" panose="02020603050405020304" pitchFamily="18" charset="-78"/>
              </a:rPr>
              <a:t> </a:t>
            </a:r>
            <a:r>
              <a:rPr lang="ar-SA" dirty="0" smtClean="0">
                <a:solidFill>
                  <a:srgbClr val="000000"/>
                </a:solidFill>
                <a:latin typeface="Simplified Arabic" panose="02020603050405020304" pitchFamily="18" charset="-78"/>
                <a:ea typeface="Times New Roman"/>
                <a:cs typeface="Simplified Arabic" panose="02020603050405020304" pitchFamily="18" charset="-78"/>
              </a:rPr>
              <a:t>ميرزا </a:t>
            </a:r>
            <a:r>
              <a:rPr lang="ar-SA" dirty="0">
                <a:solidFill>
                  <a:srgbClr val="000000"/>
                </a:solidFill>
                <a:latin typeface="Simplified Arabic" panose="02020603050405020304" pitchFamily="18" charset="-78"/>
                <a:ea typeface="Times New Roman"/>
                <a:cs typeface="Simplified Arabic" panose="02020603050405020304" pitchFamily="18" charset="-78"/>
              </a:rPr>
              <a:t>حسين حسن </a:t>
            </a:r>
            <a:r>
              <a:rPr lang="ar-SA" dirty="0" smtClean="0">
                <a:solidFill>
                  <a:srgbClr val="000000"/>
                </a:solidFill>
                <a:latin typeface="Simplified Arabic" panose="02020603050405020304" pitchFamily="18" charset="-78"/>
                <a:ea typeface="Times New Roman"/>
                <a:cs typeface="Simplified Arabic" panose="02020603050405020304" pitchFamily="18" charset="-78"/>
              </a:rPr>
              <a:t>(الكويت)</a:t>
            </a:r>
          </a:p>
          <a:p>
            <a:pPr lvl="1" algn="r" rtl="1">
              <a:spcBef>
                <a:spcPts val="0"/>
              </a:spcBef>
              <a:buFont typeface="Wingdings" panose="05000000000000000000" pitchFamily="2" charset="2"/>
              <a:buChar char=""/>
              <a:tabLst>
                <a:tab pos="914400" algn="l"/>
              </a:tabLst>
            </a:pPr>
            <a:endParaRPr lang="en-US" dirty="0" smtClean="0">
              <a:solidFill>
                <a:srgbClr val="000000"/>
              </a:solidFill>
              <a:latin typeface="Simplified Arabic" panose="02020603050405020304" pitchFamily="18" charset="-78"/>
              <a:ea typeface="Times New Roman"/>
              <a:cs typeface="Simplified Arabic" panose="02020603050405020304" pitchFamily="18" charset="-78"/>
            </a:endParaRPr>
          </a:p>
          <a:p>
            <a:pPr marL="457200" lvl="1" indent="0" algn="r" rtl="1">
              <a:spcBef>
                <a:spcPts val="0"/>
              </a:spcBef>
              <a:buNone/>
              <a:tabLst>
                <a:tab pos="914400" algn="l"/>
              </a:tabLst>
            </a:pPr>
            <a:endParaRPr lang="en-US" sz="1200" dirty="0">
              <a:latin typeface="Simplified Arabic" panose="02020603050405020304" pitchFamily="18" charset="-78"/>
              <a:ea typeface="Times New Roman"/>
              <a:cs typeface="Simplified Arabic" panose="02020603050405020304" pitchFamily="18" charset="-78"/>
            </a:endParaRPr>
          </a:p>
          <a:p>
            <a:pPr lvl="1" algn="r" rtl="1">
              <a:spcBef>
                <a:spcPts val="0"/>
              </a:spcBef>
              <a:buFont typeface="Wingdings" panose="05000000000000000000" pitchFamily="2" charset="2"/>
              <a:buChar char=""/>
              <a:tabLst>
                <a:tab pos="914400" algn="l"/>
              </a:tabLst>
            </a:pPr>
            <a:r>
              <a:rPr lang="ar-SA" b="1" dirty="0">
                <a:solidFill>
                  <a:srgbClr val="000000"/>
                </a:solidFill>
                <a:latin typeface="Simplified Arabic" panose="02020603050405020304" pitchFamily="18" charset="-78"/>
                <a:ea typeface="Times New Roman"/>
                <a:cs typeface="Simplified Arabic" panose="02020603050405020304" pitchFamily="18" charset="-78"/>
              </a:rPr>
              <a:t>المدير التنفيذي المناوب: </a:t>
            </a:r>
            <a:r>
              <a:rPr lang="ar-EG" dirty="0" smtClean="0">
                <a:solidFill>
                  <a:srgbClr val="000000"/>
                </a:solidFill>
                <a:latin typeface="Simplified Arabic" panose="02020603050405020304" pitchFamily="18" charset="-78"/>
                <a:ea typeface="Times New Roman"/>
                <a:cs typeface="Simplified Arabic" panose="02020603050405020304" pitchFamily="18" charset="-78"/>
              </a:rPr>
              <a:t>السيد/ </a:t>
            </a:r>
            <a:r>
              <a:rPr lang="ar-SA" dirty="0" smtClean="0">
                <a:solidFill>
                  <a:srgbClr val="000000"/>
                </a:solidFill>
                <a:latin typeface="Simplified Arabic" panose="02020603050405020304" pitchFamily="18" charset="-78"/>
                <a:ea typeface="Times New Roman"/>
                <a:cs typeface="Simplified Arabic" panose="02020603050405020304" pitchFamily="18" charset="-78"/>
              </a:rPr>
              <a:t>كريم ويصا (مصر)</a:t>
            </a:r>
            <a:endParaRPr lang="en-US" sz="1200" dirty="0">
              <a:latin typeface="Simplified Arabic" panose="02020603050405020304" pitchFamily="18" charset="-78"/>
              <a:ea typeface="Times New Roman"/>
              <a:cs typeface="Simplified Arabic" panose="02020603050405020304" pitchFamily="18" charset="-78"/>
            </a:endParaRPr>
          </a:p>
          <a:p>
            <a:pPr marL="0" marR="0" indent="0">
              <a:lnSpc>
                <a:spcPct val="115000"/>
              </a:lnSpc>
              <a:spcBef>
                <a:spcPts val="0"/>
              </a:spcBef>
              <a:spcAft>
                <a:spcPts val="1000"/>
              </a:spcAft>
              <a:buNone/>
            </a:pPr>
            <a:r>
              <a:rPr lang="ar-SA" dirty="0">
                <a:latin typeface="Simplified Arabic" panose="02020603050405020304" pitchFamily="18" charset="-78"/>
                <a:ea typeface="Calibri"/>
                <a:cs typeface="Simplified Arabic" panose="02020603050405020304" pitchFamily="18" charset="-78"/>
              </a:rPr>
              <a:t> </a:t>
            </a:r>
            <a:endParaRPr lang="en-US" dirty="0">
              <a:latin typeface="Simplified Arabic" panose="02020603050405020304" pitchFamily="18" charset="-78"/>
              <a:ea typeface="Calibri"/>
              <a:cs typeface="Simplified Arabic" panose="02020603050405020304" pitchFamily="18" charset="-78"/>
            </a:endParaRPr>
          </a:p>
          <a:p>
            <a:pPr algn="r" defTabSz="914400" rtl="1">
              <a:spcBef>
                <a:spcPts val="0"/>
              </a:spcBef>
              <a:buFont typeface="Wingdings" panose="05000000000000000000" pitchFamily="2" charset="2"/>
              <a:buChar char=""/>
            </a:pPr>
            <a:endParaRPr lang="en-US" dirty="0" smtClean="0">
              <a:latin typeface="Simplified Arabic" panose="02020603050405020304" pitchFamily="18" charset="-78"/>
              <a:cs typeface="Simplified Arabic" panose="02020603050405020304" pitchFamily="18" charset="-78"/>
            </a:endParaRPr>
          </a:p>
        </p:txBody>
      </p:sp>
      <p:sp>
        <p:nvSpPr>
          <p:cNvPr id="8" name="Slide Number Placeholder 7"/>
          <p:cNvSpPr>
            <a:spLocks noGrp="1"/>
          </p:cNvSpPr>
          <p:nvPr>
            <p:ph type="sldNum" sz="quarter" idx="12"/>
          </p:nvPr>
        </p:nvSpPr>
        <p:spPr/>
        <p:txBody>
          <a:bodyPr/>
          <a:lstStyle/>
          <a:p>
            <a:pPr algn="l" defTabSz="914400" rtl="1">
              <a:buNone/>
            </a:pPr>
            <a:fld id="{92C7AFA0-1FDF-4D85-9983-F975F8A9BFEB}" type="slidenum">
              <a:rPr lang="en-US" sz="1200" b="0" i="0">
                <a:solidFill>
                  <a:schemeClr val="tx1">
                    <a:tint val="75000"/>
                  </a:schemeClr>
                </a:solidFill>
                <a:latin typeface="Calibri"/>
                <a:ea typeface="+mn-ea"/>
                <a:cs typeface="+mn-cs"/>
              </a:rPr>
              <a:t>9</a:t>
            </a:fld>
            <a:endParaRPr lang="en-US" sz="1200" b="0" i="0">
              <a:solidFill>
                <a:schemeClr val="tx1">
                  <a:tint val="75000"/>
                </a:schemeClr>
              </a:solidFill>
              <a:latin typeface="Calibri"/>
              <a:ea typeface="+mn-ea"/>
              <a:cs typeface="+mn-cs"/>
            </a:endParaRPr>
          </a:p>
        </p:txBody>
      </p:sp>
      <p:cxnSp>
        <p:nvCxnSpPr>
          <p:cNvPr id="7" name="Straight Connector 6"/>
          <p:cNvCxnSpPr/>
          <p:nvPr/>
        </p:nvCxnSpPr>
        <p:spPr>
          <a:xfrm>
            <a:off x="3810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6172200"/>
            <a:ext cx="2152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25725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1_Default Design">
      <a:majorFont>
        <a:latin typeface="Trebuchet MS"/>
        <a:ea typeface=""/>
        <a:cs typeface="Arial"/>
      </a:majorFont>
      <a:minorFont>
        <a:latin typeface="Trebuchet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1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912</TotalTime>
  <Words>1199</Words>
  <Application>Microsoft Office PowerPoint</Application>
  <PresentationFormat>On-screen Show (4:3)</PresentationFormat>
  <Paragraphs>197</Paragraphs>
  <Slides>19</Slides>
  <Notes>3</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Office Theme</vt:lpstr>
      <vt:lpstr>1_Default Design</vt:lpstr>
      <vt:lpstr>PowerPoint Presentation</vt:lpstr>
      <vt:lpstr>عرض موجز</vt:lpstr>
      <vt:lpstr>1. مجموعة البنك الدولي</vt:lpstr>
      <vt:lpstr>مجموعة البنك الدولي</vt:lpstr>
      <vt:lpstr>هدفان لمجموعة البنك الدولي</vt:lpstr>
      <vt:lpstr>الفروق بين مجموعة البنك الدولي وصندوق النقد الدولي</vt:lpstr>
      <vt:lpstr>ملكية مجموعة البنك الدولي</vt:lpstr>
      <vt:lpstr>حصص التصويت للبلدان الأعضاء البالغ عددها 187</vt:lpstr>
      <vt:lpstr>تمثيل مصر</vt:lpstr>
      <vt:lpstr>الأدوات الرئيسية للبنك الدولي للإنشاء والتعمير</vt:lpstr>
      <vt:lpstr>أدوات مؤسسة التمويل الدولية</vt:lpstr>
      <vt:lpstr>أدوات الوكالة الدولية لضمان الاستثمار</vt:lpstr>
      <vt:lpstr>2. برنامج مجموعة البنك الدولي في مصر</vt:lpstr>
      <vt:lpstr>الحافظة الحالية لاستثمارات البنك الدولي للإنشاء والتعمير </vt:lpstr>
      <vt:lpstr>العمليات الاستثمارية الجارية للبنك الدولي للإنشاء والتعمير </vt:lpstr>
      <vt:lpstr>استثمارات مؤسسة التمويل الدولية</vt:lpstr>
      <vt:lpstr>ضمانات الوكالة الدولية للاستثمار</vt:lpstr>
      <vt:lpstr>3. مناقشة</vt:lpstr>
      <vt:lpstr>أسئلة عامة </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Johann Gratowski</dc:creator>
  <cp:lastModifiedBy>Maissa Gaber </cp:lastModifiedBy>
  <cp:revision>99</cp:revision>
  <cp:lastPrinted>2014-02-07T20:25:25Z</cp:lastPrinted>
  <dcterms:created xsi:type="dcterms:W3CDTF">2014-02-06T17:16:29Z</dcterms:created>
  <dcterms:modified xsi:type="dcterms:W3CDTF">2014-05-19T12:47:55Z</dcterms:modified>
</cp:coreProperties>
</file>